
<file path=[Content_Types].xml><?xml version="1.0" encoding="utf-8"?>
<Types xmlns="http://schemas.openxmlformats.org/package/2006/content-types">
  <Default Extension="fntdata" ContentType="application/x-fontdata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35"/>
  </p:notesMasterIdLst>
  <p:sldIdLst>
    <p:sldId id="256" r:id="rId3"/>
    <p:sldId id="258" r:id="rId4"/>
    <p:sldId id="261" r:id="rId5"/>
    <p:sldId id="263" r:id="rId6"/>
    <p:sldId id="331" r:id="rId7"/>
    <p:sldId id="265" r:id="rId8"/>
    <p:sldId id="260" r:id="rId9"/>
    <p:sldId id="314" r:id="rId10"/>
    <p:sldId id="313" r:id="rId11"/>
    <p:sldId id="262" r:id="rId12"/>
    <p:sldId id="315" r:id="rId13"/>
    <p:sldId id="317" r:id="rId14"/>
    <p:sldId id="316" r:id="rId15"/>
    <p:sldId id="318" r:id="rId16"/>
    <p:sldId id="281" r:id="rId17"/>
    <p:sldId id="319" r:id="rId18"/>
    <p:sldId id="267" r:id="rId19"/>
    <p:sldId id="320" r:id="rId20"/>
    <p:sldId id="259" r:id="rId21"/>
    <p:sldId id="266" r:id="rId22"/>
    <p:sldId id="321" r:id="rId23"/>
    <p:sldId id="279" r:id="rId24"/>
    <p:sldId id="322" r:id="rId25"/>
    <p:sldId id="323" r:id="rId26"/>
    <p:sldId id="324" r:id="rId27"/>
    <p:sldId id="326" r:id="rId28"/>
    <p:sldId id="325" r:id="rId29"/>
    <p:sldId id="329" r:id="rId30"/>
    <p:sldId id="332" r:id="rId31"/>
    <p:sldId id="328" r:id="rId32"/>
    <p:sldId id="327" r:id="rId33"/>
    <p:sldId id="330" r:id="rId34"/>
  </p:sldIdLst>
  <p:sldSz cx="9144000" cy="5143500" type="screen16x9"/>
  <p:notesSz cx="6858000" cy="9144000"/>
  <p:embeddedFontLst>
    <p:embeddedFont>
      <p:font typeface="ABeeZee" pitchFamily="2" charset="0"/>
      <p:regular r:id="rId36"/>
      <p:italic r:id="rId37"/>
    </p:embeddedFont>
    <p:embeddedFont>
      <p:font typeface="Caveat Brush" pitchFamily="2" charset="77"/>
      <p:regular r:id="rId38"/>
    </p:embeddedFont>
    <p:embeddedFont>
      <p:font typeface="Chewy" panose="02000000000000000000" pitchFamily="2" charset="0"/>
      <p:regular r:id="rId39"/>
    </p:embeddedFont>
    <p:embeddedFont>
      <p:font typeface="Comic Sans MS" panose="030F0902030302020204" pitchFamily="66" charset="0"/>
      <p:regular r:id="rId40"/>
    </p:embeddedFont>
    <p:embeddedFont>
      <p:font typeface="Nunito Light" panose="020F0302020204030204" pitchFamily="34" charset="0"/>
      <p:regular r:id="rId41"/>
      <p:italic r:id="rId42"/>
    </p:embeddedFont>
    <p:embeddedFont>
      <p:font typeface="Proxima Nova" panose="02000506030000020004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1787E8-E329-489E-A501-A1F724E1D75C}">
  <a:tblStyle styleId="{0E1787E8-E329-489E-A501-A1F724E1D7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161A05-B556-4A7E-BA14-A066A948748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27"/>
  </p:normalViewPr>
  <p:slideViewPr>
    <p:cSldViewPr snapToGrid="0">
      <p:cViewPr varScale="1">
        <p:scale>
          <a:sx n="146" d="100"/>
          <a:sy n="146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0" name="Google Shape;16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19f1d1c6a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19f1d1c6a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19f1d1c6a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19f1d1c6a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19f1d1c6a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19f1d1c6a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19f1d1c6a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19f1d1c6a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18cbee13131_0_39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18cbee13131_0_39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g18cbee13131_0_39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6" name="Google Shape;2106;g18cbee13131_0_39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16babbbe6f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16babbbe6f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16babbbe6f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5" name="Google Shape;1735;g16babbbe6f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18cbee13131_0_39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18cbee13131_0_39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18cbee13131_0_39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0" name="Google Shape;2560;g18cbee13131_0_39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16babbbe6f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5" name="Google Shape;1735;g16babbbe6f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16babbbe6f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16babbbe6f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18cbee13131_0_39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18cbee13131_0_39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8cbee13131_0_4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8cbee13131_0_4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8cbee13131_0_4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8cbee13131_0_4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18cbee13131_0_39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18cbee13131_0_39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715791" y="2268217"/>
            <a:ext cx="4271700" cy="13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715788" y="3588400"/>
            <a:ext cx="42717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BeeZee"/>
                <a:ea typeface="ABeeZee"/>
                <a:cs typeface="ABeeZee"/>
                <a:sym typeface="ABeeZ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 flipH="1">
            <a:off x="715791" y="942567"/>
            <a:ext cx="42717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090162" y="-1293869"/>
            <a:ext cx="11249466" cy="7068466"/>
            <a:chOff x="-1090162" y="-1293869"/>
            <a:chExt cx="11249466" cy="7068466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1090162" y="-1293869"/>
              <a:ext cx="11249466" cy="7068466"/>
              <a:chOff x="-1090162" y="-1293869"/>
              <a:chExt cx="11249466" cy="7068466"/>
            </a:xfrm>
          </p:grpSpPr>
          <p:sp>
            <p:nvSpPr>
              <p:cNvPr id="14" name="Google Shape;14;p2"/>
              <p:cNvSpPr/>
              <p:nvPr/>
            </p:nvSpPr>
            <p:spPr>
              <a:xfrm rot="-915171" flipH="1">
                <a:off x="7981979" y="-14462"/>
                <a:ext cx="1508230" cy="1268252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313432" y="4214815"/>
                <a:ext cx="1508210" cy="1268235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 flipH="1">
                <a:off x="445594" y="261460"/>
                <a:ext cx="6990968" cy="4603429"/>
                <a:chOff x="1492320" y="594948"/>
                <a:chExt cx="5250446" cy="3457326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6681666" y="3095841"/>
                  <a:ext cx="61100" cy="5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4" h="2087" extrusionOk="0">
                      <a:moveTo>
                        <a:pt x="936" y="0"/>
                      </a:moveTo>
                      <a:cubicBezTo>
                        <a:pt x="562" y="0"/>
                        <a:pt x="220" y="138"/>
                        <a:pt x="120" y="496"/>
                      </a:cubicBezTo>
                      <a:cubicBezTo>
                        <a:pt x="1" y="764"/>
                        <a:pt x="1" y="1062"/>
                        <a:pt x="90" y="1331"/>
                      </a:cubicBezTo>
                      <a:cubicBezTo>
                        <a:pt x="150" y="1569"/>
                        <a:pt x="328" y="1778"/>
                        <a:pt x="537" y="1897"/>
                      </a:cubicBezTo>
                      <a:cubicBezTo>
                        <a:pt x="656" y="1956"/>
                        <a:pt x="746" y="2016"/>
                        <a:pt x="865" y="2046"/>
                      </a:cubicBezTo>
                      <a:cubicBezTo>
                        <a:pt x="966" y="2073"/>
                        <a:pt x="1071" y="2087"/>
                        <a:pt x="1175" y="2087"/>
                      </a:cubicBezTo>
                      <a:cubicBezTo>
                        <a:pt x="1408" y="2087"/>
                        <a:pt x="1642" y="2020"/>
                        <a:pt x="1848" y="1897"/>
                      </a:cubicBezTo>
                      <a:cubicBezTo>
                        <a:pt x="2265" y="1539"/>
                        <a:pt x="2444" y="764"/>
                        <a:pt x="1997" y="377"/>
                      </a:cubicBezTo>
                      <a:cubicBezTo>
                        <a:pt x="1781" y="161"/>
                        <a:pt x="1339" y="0"/>
                        <a:pt x="9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682258" y="709762"/>
                  <a:ext cx="85575" cy="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3" h="2840" extrusionOk="0">
                      <a:moveTo>
                        <a:pt x="1669" y="0"/>
                      </a:moveTo>
                      <a:cubicBezTo>
                        <a:pt x="1587" y="0"/>
                        <a:pt x="1505" y="8"/>
                        <a:pt x="1430" y="22"/>
                      </a:cubicBezTo>
                      <a:cubicBezTo>
                        <a:pt x="954" y="112"/>
                        <a:pt x="566" y="380"/>
                        <a:pt x="328" y="797"/>
                      </a:cubicBezTo>
                      <a:cubicBezTo>
                        <a:pt x="0" y="1482"/>
                        <a:pt x="268" y="2525"/>
                        <a:pt x="1043" y="2764"/>
                      </a:cubicBezTo>
                      <a:cubicBezTo>
                        <a:pt x="1201" y="2815"/>
                        <a:pt x="1386" y="2840"/>
                        <a:pt x="1581" y="2840"/>
                      </a:cubicBezTo>
                      <a:cubicBezTo>
                        <a:pt x="2413" y="2840"/>
                        <a:pt x="3423" y="2381"/>
                        <a:pt x="3278" y="1512"/>
                      </a:cubicBezTo>
                      <a:cubicBezTo>
                        <a:pt x="3218" y="1095"/>
                        <a:pt x="3069" y="738"/>
                        <a:pt x="2801" y="440"/>
                      </a:cubicBezTo>
                      <a:cubicBezTo>
                        <a:pt x="2563" y="201"/>
                        <a:pt x="2235" y="52"/>
                        <a:pt x="1907" y="22"/>
                      </a:cubicBezTo>
                      <a:cubicBezTo>
                        <a:pt x="1833" y="8"/>
                        <a:pt x="1751" y="0"/>
                        <a:pt x="16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4406220" y="594948"/>
                  <a:ext cx="77525" cy="6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" h="2565" extrusionOk="0">
                      <a:moveTo>
                        <a:pt x="1531" y="1"/>
                      </a:moveTo>
                      <a:cubicBezTo>
                        <a:pt x="1460" y="1"/>
                        <a:pt x="1386" y="8"/>
                        <a:pt x="1311" y="23"/>
                      </a:cubicBezTo>
                      <a:cubicBezTo>
                        <a:pt x="894" y="83"/>
                        <a:pt x="507" y="351"/>
                        <a:pt x="298" y="738"/>
                      </a:cubicBezTo>
                      <a:cubicBezTo>
                        <a:pt x="0" y="1334"/>
                        <a:pt x="239" y="2287"/>
                        <a:pt x="954" y="2496"/>
                      </a:cubicBezTo>
                      <a:cubicBezTo>
                        <a:pt x="1096" y="2542"/>
                        <a:pt x="1264" y="2564"/>
                        <a:pt x="1441" y="2564"/>
                      </a:cubicBezTo>
                      <a:cubicBezTo>
                        <a:pt x="2188" y="2564"/>
                        <a:pt x="3100" y="2159"/>
                        <a:pt x="2980" y="1364"/>
                      </a:cubicBezTo>
                      <a:cubicBezTo>
                        <a:pt x="2950" y="1006"/>
                        <a:pt x="2801" y="649"/>
                        <a:pt x="2563" y="381"/>
                      </a:cubicBezTo>
                      <a:cubicBezTo>
                        <a:pt x="2324" y="172"/>
                        <a:pt x="2056" y="53"/>
                        <a:pt x="1728" y="23"/>
                      </a:cubicBezTo>
                      <a:cubicBezTo>
                        <a:pt x="1669" y="8"/>
                        <a:pt x="1602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492320" y="2252786"/>
                  <a:ext cx="189925" cy="15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7" h="6181" extrusionOk="0">
                      <a:moveTo>
                        <a:pt x="3559" y="0"/>
                      </a:moveTo>
                      <a:cubicBezTo>
                        <a:pt x="3292" y="0"/>
                        <a:pt x="3026" y="34"/>
                        <a:pt x="2769" y="101"/>
                      </a:cubicBezTo>
                      <a:cubicBezTo>
                        <a:pt x="2442" y="160"/>
                        <a:pt x="2144" y="279"/>
                        <a:pt x="1846" y="428"/>
                      </a:cubicBezTo>
                      <a:cubicBezTo>
                        <a:pt x="952" y="905"/>
                        <a:pt x="326" y="1769"/>
                        <a:pt x="147" y="2782"/>
                      </a:cubicBezTo>
                      <a:cubicBezTo>
                        <a:pt x="1" y="4337"/>
                        <a:pt x="1182" y="6181"/>
                        <a:pt x="2868" y="6181"/>
                      </a:cubicBezTo>
                      <a:cubicBezTo>
                        <a:pt x="2895" y="6181"/>
                        <a:pt x="2921" y="6180"/>
                        <a:pt x="2948" y="6179"/>
                      </a:cubicBezTo>
                      <a:cubicBezTo>
                        <a:pt x="4796" y="6090"/>
                        <a:pt x="7597" y="4153"/>
                        <a:pt x="6524" y="2067"/>
                      </a:cubicBezTo>
                      <a:cubicBezTo>
                        <a:pt x="6166" y="1322"/>
                        <a:pt x="5600" y="697"/>
                        <a:pt x="4885" y="279"/>
                      </a:cubicBezTo>
                      <a:cubicBezTo>
                        <a:pt x="4457" y="93"/>
                        <a:pt x="4005" y="0"/>
                        <a:pt x="35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5596752" y="3919849"/>
                  <a:ext cx="163100" cy="1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4" h="5297" extrusionOk="0">
                      <a:moveTo>
                        <a:pt x="3019" y="1"/>
                      </a:moveTo>
                      <a:cubicBezTo>
                        <a:pt x="2799" y="1"/>
                        <a:pt x="2575" y="28"/>
                        <a:pt x="2352" y="81"/>
                      </a:cubicBezTo>
                      <a:cubicBezTo>
                        <a:pt x="2084" y="140"/>
                        <a:pt x="1815" y="230"/>
                        <a:pt x="1577" y="349"/>
                      </a:cubicBezTo>
                      <a:cubicBezTo>
                        <a:pt x="802" y="766"/>
                        <a:pt x="296" y="1511"/>
                        <a:pt x="147" y="2375"/>
                      </a:cubicBezTo>
                      <a:cubicBezTo>
                        <a:pt x="0" y="3692"/>
                        <a:pt x="1033" y="5297"/>
                        <a:pt x="2453" y="5297"/>
                      </a:cubicBezTo>
                      <a:cubicBezTo>
                        <a:pt x="2479" y="5297"/>
                        <a:pt x="2505" y="5296"/>
                        <a:pt x="2531" y="5295"/>
                      </a:cubicBezTo>
                      <a:cubicBezTo>
                        <a:pt x="4110" y="5236"/>
                        <a:pt x="6523" y="3567"/>
                        <a:pt x="5600" y="1779"/>
                      </a:cubicBezTo>
                      <a:cubicBezTo>
                        <a:pt x="5302" y="1124"/>
                        <a:pt x="4795" y="617"/>
                        <a:pt x="4169" y="260"/>
                      </a:cubicBezTo>
                      <a:cubicBezTo>
                        <a:pt x="3805" y="87"/>
                        <a:pt x="3417" y="1"/>
                        <a:pt x="30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" name="Google Shape;22;p2"/>
              <p:cNvGrpSpPr/>
              <p:nvPr/>
            </p:nvGrpSpPr>
            <p:grpSpPr>
              <a:xfrm flipH="1">
                <a:off x="-1090162" y="-1293869"/>
                <a:ext cx="3061683" cy="3220448"/>
                <a:chOff x="7173820" y="-1293869"/>
                <a:chExt cx="3061683" cy="3220448"/>
              </a:xfrm>
            </p:grpSpPr>
            <p:grpSp>
              <p:nvGrpSpPr>
                <p:cNvPr id="23" name="Google Shape;23;p2"/>
                <p:cNvGrpSpPr/>
                <p:nvPr/>
              </p:nvGrpSpPr>
              <p:grpSpPr>
                <a:xfrm>
                  <a:off x="7173820" y="-1293869"/>
                  <a:ext cx="3061683" cy="3220448"/>
                  <a:chOff x="7173820" y="-1293869"/>
                  <a:chExt cx="3061683" cy="3220448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 rot="-776719">
                    <a:off x="7447222" y="-1046817"/>
                    <a:ext cx="2514879" cy="2726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5" name="Google Shape;25;p2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26" name="Google Shape;26;p2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" name="Google Shape;27;p2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Google Shape;28;p2"/>
                <p:cNvSpPr/>
                <p:nvPr/>
              </p:nvSpPr>
              <p:spPr>
                <a:xfrm>
                  <a:off x="7473594" y="-605030"/>
                  <a:ext cx="2462130" cy="2355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9" name="Google Shape;29;p2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32;p2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8" name="Google Shape;38;p2"/>
              <p:cNvGrpSpPr/>
              <p:nvPr/>
            </p:nvGrpSpPr>
            <p:grpSpPr>
              <a:xfrm rot="-2996445" flipH="1">
                <a:off x="8732148" y="1748959"/>
                <a:ext cx="740371" cy="757532"/>
                <a:chOff x="4391775" y="4244400"/>
                <a:chExt cx="715125" cy="731700"/>
              </a:xfrm>
            </p:grpSpPr>
            <p:sp>
              <p:nvSpPr>
                <p:cNvPr id="39" name="Google Shape;39;p2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5" h="29268" extrusionOk="0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9" h="22349" extrusionOk="0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5499" extrusionOk="0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42;p2"/>
              <p:cNvGrpSpPr/>
              <p:nvPr/>
            </p:nvGrpSpPr>
            <p:grpSpPr>
              <a:xfrm flipH="1">
                <a:off x="3808848" y="4696629"/>
                <a:ext cx="763146" cy="697824"/>
                <a:chOff x="3681125" y="1846650"/>
                <a:chExt cx="515500" cy="471375"/>
              </a:xfrm>
            </p:grpSpPr>
            <p:sp>
              <p:nvSpPr>
                <p:cNvPr id="43" name="Google Shape;43;p2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" h="18855" extrusionOk="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4" h="14980" extrusionOk="0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" h="9924" extrusionOk="0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6" name="Google Shape;46;p2"/>
              <p:cNvSpPr/>
              <p:nvPr/>
            </p:nvSpPr>
            <p:spPr>
              <a:xfrm flipH="1">
                <a:off x="577649" y="2130837"/>
                <a:ext cx="172096" cy="143602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4314" extrusionOk="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" name="Google Shape;47;p2"/>
              <p:cNvGrpSpPr/>
              <p:nvPr/>
            </p:nvGrpSpPr>
            <p:grpSpPr>
              <a:xfrm flipH="1">
                <a:off x="5817318" y="3673802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48" name="Google Shape;48;p2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19050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51" name="Google Shape;51;p2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52" name="Google Shape;52;p2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3" name="Google Shape;53;p2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4" name="Google Shape;54;p2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5" name="Google Shape;55;p2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" name="Google Shape;56;p2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" name="Google Shape;57;p2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" name="Google Shape;58;p2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9" name="Google Shape;59;p2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60" name="Google Shape;60;p2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63" name="Google Shape;63;p2"/>
            <p:cNvSpPr/>
            <p:nvPr/>
          </p:nvSpPr>
          <p:spPr>
            <a:xfrm flipH="1">
              <a:off x="5471924" y="453419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11"/>
          <p:cNvGrpSpPr/>
          <p:nvPr/>
        </p:nvGrpSpPr>
        <p:grpSpPr>
          <a:xfrm>
            <a:off x="-1086612" y="-696684"/>
            <a:ext cx="10907194" cy="6470981"/>
            <a:chOff x="-1086612" y="-696684"/>
            <a:chExt cx="10907194" cy="6470981"/>
          </a:xfrm>
        </p:grpSpPr>
        <p:sp>
          <p:nvSpPr>
            <p:cNvPr id="424" name="Google Shape;424;p11"/>
            <p:cNvSpPr/>
            <p:nvPr/>
          </p:nvSpPr>
          <p:spPr>
            <a:xfrm rot="-269979">
              <a:off x="-390097" y="1085523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 rot="10800000">
              <a:off x="4680575" y="-96623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6" name="Google Shape;426;p11"/>
            <p:cNvGrpSpPr/>
            <p:nvPr/>
          </p:nvGrpSpPr>
          <p:grpSpPr>
            <a:xfrm>
              <a:off x="6954679" y="-696684"/>
              <a:ext cx="2865902" cy="2866186"/>
              <a:chOff x="7229917" y="-939609"/>
              <a:chExt cx="2865902" cy="2866186"/>
            </a:xfrm>
          </p:grpSpPr>
          <p:grpSp>
            <p:nvGrpSpPr>
              <p:cNvPr id="427" name="Google Shape;427;p11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428" name="Google Shape;428;p11"/>
                <p:cNvSpPr/>
                <p:nvPr/>
              </p:nvSpPr>
              <p:spPr>
                <a:xfrm rot="5202986" flipH="1">
                  <a:off x="7405437" y="-968556"/>
                  <a:ext cx="2514862" cy="272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29" name="Google Shape;429;p11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430" name="Google Shape;430;p11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1" name="Google Shape;431;p11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32" name="Google Shape;432;p11"/>
              <p:cNvSpPr/>
              <p:nvPr/>
            </p:nvSpPr>
            <p:spPr>
              <a:xfrm rot="4740398" flipH="1">
                <a:off x="7473622" y="-684296"/>
                <a:ext cx="2462087" cy="2355561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3" name="Google Shape;433;p11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434" name="Google Shape;434;p11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1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1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11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11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11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11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11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2" name="Google Shape;442;p11"/>
            <p:cNvGrpSpPr/>
            <p:nvPr/>
          </p:nvGrpSpPr>
          <p:grpSpPr>
            <a:xfrm>
              <a:off x="8006047" y="4777554"/>
              <a:ext cx="763146" cy="697824"/>
              <a:chOff x="3681125" y="1846650"/>
              <a:chExt cx="515500" cy="471375"/>
            </a:xfrm>
          </p:grpSpPr>
          <p:sp>
            <p:nvSpPr>
              <p:cNvPr id="443" name="Google Shape;443;p11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1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1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" name="Google Shape;446;p11"/>
            <p:cNvGrpSpPr/>
            <p:nvPr/>
          </p:nvGrpSpPr>
          <p:grpSpPr>
            <a:xfrm>
              <a:off x="-1086612" y="3673502"/>
              <a:ext cx="4341985" cy="2100795"/>
              <a:chOff x="-1013962" y="3673802"/>
              <a:chExt cx="4341985" cy="2100795"/>
            </a:xfrm>
          </p:grpSpPr>
          <p:grpSp>
            <p:nvGrpSpPr>
              <p:cNvPr id="447" name="Google Shape;447;p11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448" name="Google Shape;448;p11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50" name="Google Shape;450;p11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451" name="Google Shape;451;p11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2" name="Google Shape;452;p11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3" name="Google Shape;453;p11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4" name="Google Shape;454;p11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5" name="Google Shape;455;p11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6" name="Google Shape;456;p11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7" name="Google Shape;457;p11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" name="Google Shape;458;p11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59" name="Google Shape;459;p11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460" name="Google Shape;460;p11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1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62" name="Google Shape;462;p11"/>
            <p:cNvSpPr/>
            <p:nvPr/>
          </p:nvSpPr>
          <p:spPr>
            <a:xfrm rot="10800000" flipH="1">
              <a:off x="4520398" y="4844644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10800000" flipH="1">
              <a:off x="2744645" y="329635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10800000" flipH="1">
              <a:off x="588128" y="2721165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11"/>
          <p:cNvSpPr txBox="1">
            <a:spLocks noGrp="1"/>
          </p:cNvSpPr>
          <p:nvPr>
            <p:ph type="title" hasCustomPrompt="1"/>
          </p:nvPr>
        </p:nvSpPr>
        <p:spPr>
          <a:xfrm>
            <a:off x="4489816" y="1323500"/>
            <a:ext cx="3738000" cy="21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6" name="Google Shape;466;p11"/>
          <p:cNvSpPr txBox="1">
            <a:spLocks noGrp="1"/>
          </p:cNvSpPr>
          <p:nvPr>
            <p:ph type="subTitle" idx="1"/>
          </p:nvPr>
        </p:nvSpPr>
        <p:spPr>
          <a:xfrm>
            <a:off x="4489714" y="3320792"/>
            <a:ext cx="3738000" cy="6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title" idx="2" hasCustomPrompt="1"/>
          </p:nvPr>
        </p:nvSpPr>
        <p:spPr>
          <a:xfrm>
            <a:off x="791350" y="191049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71" name="Google Shape;471;p13"/>
          <p:cNvSpPr txBox="1">
            <a:spLocks noGrp="1"/>
          </p:cNvSpPr>
          <p:nvPr>
            <p:ph type="subTitle" idx="1"/>
          </p:nvPr>
        </p:nvSpPr>
        <p:spPr>
          <a:xfrm>
            <a:off x="2003650" y="1834297"/>
            <a:ext cx="2472600" cy="4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/>
          <p:cNvSpPr txBox="1">
            <a:spLocks noGrp="1"/>
          </p:cNvSpPr>
          <p:nvPr>
            <p:ph type="subTitle" idx="3"/>
          </p:nvPr>
        </p:nvSpPr>
        <p:spPr>
          <a:xfrm>
            <a:off x="2003650" y="2130087"/>
            <a:ext cx="2472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title" idx="4" hasCustomPrompt="1"/>
          </p:nvPr>
        </p:nvSpPr>
        <p:spPr>
          <a:xfrm>
            <a:off x="791350" y="331364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5"/>
          </p:nvPr>
        </p:nvSpPr>
        <p:spPr>
          <a:xfrm>
            <a:off x="2003650" y="3237322"/>
            <a:ext cx="2472600" cy="4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6"/>
          </p:nvPr>
        </p:nvSpPr>
        <p:spPr>
          <a:xfrm>
            <a:off x="2003650" y="3533237"/>
            <a:ext cx="2472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7" hasCustomPrompt="1"/>
          </p:nvPr>
        </p:nvSpPr>
        <p:spPr>
          <a:xfrm>
            <a:off x="4591550" y="191049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8"/>
          </p:nvPr>
        </p:nvSpPr>
        <p:spPr>
          <a:xfrm>
            <a:off x="5803850" y="1834297"/>
            <a:ext cx="2472600" cy="4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9"/>
          </p:nvPr>
        </p:nvSpPr>
        <p:spPr>
          <a:xfrm>
            <a:off x="5803850" y="2130087"/>
            <a:ext cx="2472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13" hasCustomPrompt="1"/>
          </p:nvPr>
        </p:nvSpPr>
        <p:spPr>
          <a:xfrm>
            <a:off x="4591550" y="331364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14"/>
          </p:nvPr>
        </p:nvSpPr>
        <p:spPr>
          <a:xfrm>
            <a:off x="5803850" y="3237322"/>
            <a:ext cx="2472600" cy="4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15"/>
          </p:nvPr>
        </p:nvSpPr>
        <p:spPr>
          <a:xfrm>
            <a:off x="5803850" y="3533237"/>
            <a:ext cx="2472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13"/>
          <p:cNvGrpSpPr/>
          <p:nvPr/>
        </p:nvGrpSpPr>
        <p:grpSpPr>
          <a:xfrm>
            <a:off x="-1105662" y="-460499"/>
            <a:ext cx="10842448" cy="6568171"/>
            <a:chOff x="-1105662" y="-460499"/>
            <a:chExt cx="10842448" cy="6568171"/>
          </a:xfrm>
        </p:grpSpPr>
        <p:grpSp>
          <p:nvGrpSpPr>
            <p:cNvPr id="483" name="Google Shape;483;p13"/>
            <p:cNvGrpSpPr/>
            <p:nvPr/>
          </p:nvGrpSpPr>
          <p:grpSpPr>
            <a:xfrm>
              <a:off x="-1105662" y="-460499"/>
              <a:ext cx="10842448" cy="6568171"/>
              <a:chOff x="-1105662" y="-460499"/>
              <a:chExt cx="10842448" cy="6568171"/>
            </a:xfrm>
          </p:grpSpPr>
          <p:sp>
            <p:nvSpPr>
              <p:cNvPr id="484" name="Google Shape;484;p13"/>
              <p:cNvSpPr/>
              <p:nvPr/>
            </p:nvSpPr>
            <p:spPr>
              <a:xfrm rot="-269979">
                <a:off x="-620122" y="2105661"/>
                <a:ext cx="1508330" cy="1268336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 rot="10800000">
                <a:off x="8228575" y="2659465"/>
                <a:ext cx="1508210" cy="1268235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6" name="Google Shape;486;p13"/>
              <p:cNvGrpSpPr/>
              <p:nvPr/>
            </p:nvGrpSpPr>
            <p:grpSpPr>
              <a:xfrm rot="2996445">
                <a:off x="5742471" y="-312166"/>
                <a:ext cx="740371" cy="757532"/>
                <a:chOff x="4391775" y="4244400"/>
                <a:chExt cx="715125" cy="731700"/>
              </a:xfrm>
            </p:grpSpPr>
            <p:sp>
              <p:nvSpPr>
                <p:cNvPr id="487" name="Google Shape;487;p13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5" h="29268" extrusionOk="0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3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9" h="22349" extrusionOk="0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3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5499" extrusionOk="0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0" name="Google Shape;490;p13"/>
              <p:cNvGrpSpPr/>
              <p:nvPr/>
            </p:nvGrpSpPr>
            <p:grpSpPr>
              <a:xfrm>
                <a:off x="8006047" y="4777554"/>
                <a:ext cx="763146" cy="697824"/>
                <a:chOff x="3681125" y="1846650"/>
                <a:chExt cx="515500" cy="471375"/>
              </a:xfrm>
            </p:grpSpPr>
            <p:sp>
              <p:nvSpPr>
                <p:cNvPr id="491" name="Google Shape;491;p13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" h="18855" extrusionOk="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3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4" h="14980" extrusionOk="0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3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" h="9924" extrusionOk="0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4" name="Google Shape;494;p13"/>
              <p:cNvGrpSpPr/>
              <p:nvPr/>
            </p:nvGrpSpPr>
            <p:grpSpPr>
              <a:xfrm>
                <a:off x="-1105662" y="4006877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495" name="Google Shape;495;p13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496" name="Google Shape;496;p13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7" name="Google Shape;497;p13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98" name="Google Shape;498;p13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499" name="Google Shape;499;p13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0" name="Google Shape;500;p13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1" name="Google Shape;501;p13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2" name="Google Shape;502;p13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3" name="Google Shape;503;p13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4" name="Google Shape;504;p13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5" name="Google Shape;505;p13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6" name="Google Shape;506;p13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507" name="Google Shape;507;p13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508" name="Google Shape;508;p1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9" name="Google Shape;509;p1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10" name="Google Shape;510;p13"/>
              <p:cNvSpPr/>
              <p:nvPr/>
            </p:nvSpPr>
            <p:spPr>
              <a:xfrm rot="10800000" flipH="1">
                <a:off x="492630" y="3746166"/>
                <a:ext cx="113943" cy="94536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 rot="10800000" flipH="1">
                <a:off x="2744645" y="329635"/>
                <a:ext cx="172096" cy="143602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4314" extrusionOk="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 rot="10800000" flipH="1">
                <a:off x="423153" y="1425765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 rot="10800000" flipH="1">
                <a:off x="8553180" y="2477216"/>
                <a:ext cx="113943" cy="94537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4" name="Google Shape;514;p13"/>
            <p:cNvSpPr/>
            <p:nvPr/>
          </p:nvSpPr>
          <p:spPr>
            <a:xfrm rot="10800000" flipH="1">
              <a:off x="4520398" y="4844644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 rot="10800000" flipH="1">
              <a:off x="3119967" y="4427841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4"/>
          <p:cNvGrpSpPr/>
          <p:nvPr/>
        </p:nvGrpSpPr>
        <p:grpSpPr>
          <a:xfrm>
            <a:off x="-851662" y="259085"/>
            <a:ext cx="10441573" cy="6597614"/>
            <a:chOff x="-851662" y="259085"/>
            <a:chExt cx="10441573" cy="6597614"/>
          </a:xfrm>
        </p:grpSpPr>
        <p:sp>
          <p:nvSpPr>
            <p:cNvPr id="518" name="Google Shape;518;p14"/>
            <p:cNvSpPr/>
            <p:nvPr/>
          </p:nvSpPr>
          <p:spPr>
            <a:xfrm rot="-269979">
              <a:off x="-246172" y="1999836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 rot="10800000">
              <a:off x="8081700" y="2659465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14"/>
            <p:cNvGrpSpPr/>
            <p:nvPr/>
          </p:nvGrpSpPr>
          <p:grpSpPr>
            <a:xfrm>
              <a:off x="7707722" y="4792654"/>
              <a:ext cx="763146" cy="697824"/>
              <a:chOff x="3681125" y="1846650"/>
              <a:chExt cx="515500" cy="471375"/>
            </a:xfrm>
          </p:grpSpPr>
          <p:sp>
            <p:nvSpPr>
              <p:cNvPr id="521" name="Google Shape;521;p1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" name="Google Shape;524;p14"/>
            <p:cNvGrpSpPr/>
            <p:nvPr/>
          </p:nvGrpSpPr>
          <p:grpSpPr>
            <a:xfrm>
              <a:off x="-851662" y="3857897"/>
              <a:ext cx="4403265" cy="2998802"/>
              <a:chOff x="-1013962" y="3603997"/>
              <a:chExt cx="4403265" cy="2998802"/>
            </a:xfrm>
          </p:grpSpPr>
          <p:grpSp>
            <p:nvGrpSpPr>
              <p:cNvPr id="525" name="Google Shape;525;p14"/>
              <p:cNvGrpSpPr/>
              <p:nvPr/>
            </p:nvGrpSpPr>
            <p:grpSpPr>
              <a:xfrm>
                <a:off x="-1013962" y="3603997"/>
                <a:ext cx="4403265" cy="2998802"/>
                <a:chOff x="-830187" y="3954584"/>
                <a:chExt cx="4403265" cy="2998802"/>
              </a:xfrm>
            </p:grpSpPr>
            <p:sp>
              <p:nvSpPr>
                <p:cNvPr id="526" name="Google Shape;526;p14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4"/>
                <p:cNvSpPr/>
                <p:nvPr/>
              </p:nvSpPr>
              <p:spPr>
                <a:xfrm rot="-9756710" flipH="1">
                  <a:off x="-429132" y="4477332"/>
                  <a:ext cx="3797121" cy="1953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28" name="Google Shape;528;p1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529" name="Google Shape;529;p1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0" name="Google Shape;530;p1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1" name="Google Shape;531;p1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2" name="Google Shape;532;p1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3" name="Google Shape;533;p1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4" name="Google Shape;534;p1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5" name="Google Shape;535;p1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" name="Google Shape;536;p1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37" name="Google Shape;537;p14"/>
              <p:cNvGrpSpPr/>
              <p:nvPr/>
            </p:nvGrpSpPr>
            <p:grpSpPr>
              <a:xfrm rot="-5189473">
                <a:off x="2367054" y="4562870"/>
                <a:ext cx="111591" cy="269350"/>
                <a:chOff x="5580910" y="4174232"/>
                <a:chExt cx="111594" cy="269357"/>
              </a:xfrm>
            </p:grpSpPr>
            <p:sp>
              <p:nvSpPr>
                <p:cNvPr id="538" name="Google Shape;538;p14"/>
                <p:cNvSpPr/>
                <p:nvPr/>
              </p:nvSpPr>
              <p:spPr>
                <a:xfrm rot="547381">
                  <a:off x="5619023" y="4177984"/>
                  <a:ext cx="60637" cy="166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14"/>
                <p:cNvSpPr/>
                <p:nvPr/>
              </p:nvSpPr>
              <p:spPr>
                <a:xfrm rot="547381">
                  <a:off x="5585352" y="4380244"/>
                  <a:ext cx="48355" cy="59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40" name="Google Shape;540;p14"/>
            <p:cNvSpPr/>
            <p:nvPr/>
          </p:nvSpPr>
          <p:spPr>
            <a:xfrm rot="10800000" flipH="1">
              <a:off x="600630" y="3555666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 rot="10800000" flipH="1">
              <a:off x="2977470" y="259085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 rot="10800000" flipH="1">
              <a:off x="4183778" y="4549560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Google Shape;543;p14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4"/>
          <p:cNvSpPr txBox="1">
            <a:spLocks noGrp="1"/>
          </p:cNvSpPr>
          <p:nvPr>
            <p:ph type="subTitle" idx="1"/>
          </p:nvPr>
        </p:nvSpPr>
        <p:spPr>
          <a:xfrm>
            <a:off x="1260250" y="2739672"/>
            <a:ext cx="29757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4"/>
          <p:cNvSpPr txBox="1">
            <a:spLocks noGrp="1"/>
          </p:cNvSpPr>
          <p:nvPr>
            <p:ph type="subTitle" idx="2"/>
          </p:nvPr>
        </p:nvSpPr>
        <p:spPr>
          <a:xfrm>
            <a:off x="1260250" y="3177525"/>
            <a:ext cx="29757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4"/>
          <p:cNvSpPr txBox="1">
            <a:spLocks noGrp="1"/>
          </p:cNvSpPr>
          <p:nvPr>
            <p:ph type="subTitle" idx="3"/>
          </p:nvPr>
        </p:nvSpPr>
        <p:spPr>
          <a:xfrm>
            <a:off x="4908050" y="2739672"/>
            <a:ext cx="29757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4"/>
          <p:cNvSpPr txBox="1">
            <a:spLocks noGrp="1"/>
          </p:cNvSpPr>
          <p:nvPr>
            <p:ph type="subTitle" idx="4"/>
          </p:nvPr>
        </p:nvSpPr>
        <p:spPr>
          <a:xfrm>
            <a:off x="4908050" y="3177525"/>
            <a:ext cx="29757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body" idx="1"/>
          </p:nvPr>
        </p:nvSpPr>
        <p:spPr>
          <a:xfrm>
            <a:off x="714575" y="2008500"/>
            <a:ext cx="3857400" cy="25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1" name="Google Shape;551;p15"/>
          <p:cNvSpPr txBox="1">
            <a:spLocks noGrp="1"/>
          </p:cNvSpPr>
          <p:nvPr>
            <p:ph type="body" idx="2"/>
          </p:nvPr>
        </p:nvSpPr>
        <p:spPr>
          <a:xfrm>
            <a:off x="4572000" y="2008500"/>
            <a:ext cx="3857400" cy="25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52" name="Google Shape;552;p15"/>
          <p:cNvGrpSpPr/>
          <p:nvPr/>
        </p:nvGrpSpPr>
        <p:grpSpPr>
          <a:xfrm>
            <a:off x="-1883007" y="-362846"/>
            <a:ext cx="11467499" cy="7343944"/>
            <a:chOff x="-1883007" y="-362846"/>
            <a:chExt cx="11467499" cy="7343944"/>
          </a:xfrm>
        </p:grpSpPr>
        <p:grpSp>
          <p:nvGrpSpPr>
            <p:cNvPr id="553" name="Google Shape;553;p15"/>
            <p:cNvGrpSpPr/>
            <p:nvPr/>
          </p:nvGrpSpPr>
          <p:grpSpPr>
            <a:xfrm>
              <a:off x="-1883007" y="1223249"/>
              <a:ext cx="11467499" cy="5757849"/>
              <a:chOff x="-1883007" y="1223249"/>
              <a:chExt cx="11467499" cy="5757849"/>
            </a:xfrm>
          </p:grpSpPr>
          <p:grpSp>
            <p:nvGrpSpPr>
              <p:cNvPr id="554" name="Google Shape;554;p15"/>
              <p:cNvGrpSpPr/>
              <p:nvPr/>
            </p:nvGrpSpPr>
            <p:grpSpPr>
              <a:xfrm rot="-9775884">
                <a:off x="-1459172" y="3156958"/>
                <a:ext cx="3406169" cy="3399115"/>
                <a:chOff x="6888464" y="-1383307"/>
                <a:chExt cx="3406361" cy="3399307"/>
              </a:xfrm>
            </p:grpSpPr>
            <p:grpSp>
              <p:nvGrpSpPr>
                <p:cNvPr id="555" name="Google Shape;555;p15"/>
                <p:cNvGrpSpPr/>
                <p:nvPr/>
              </p:nvGrpSpPr>
              <p:grpSpPr>
                <a:xfrm>
                  <a:off x="7173820" y="-1293869"/>
                  <a:ext cx="3061683" cy="3220448"/>
                  <a:chOff x="7173820" y="-1293869"/>
                  <a:chExt cx="3061683" cy="3220448"/>
                </a:xfrm>
              </p:grpSpPr>
              <p:sp>
                <p:nvSpPr>
                  <p:cNvPr id="556" name="Google Shape;556;p15"/>
                  <p:cNvSpPr/>
                  <p:nvPr/>
                </p:nvSpPr>
                <p:spPr>
                  <a:xfrm rot="-776719">
                    <a:off x="7447222" y="-1046817"/>
                    <a:ext cx="2514879" cy="2726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557" name="Google Shape;557;p15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558" name="Google Shape;558;p15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59" name="Google Shape;559;p15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560" name="Google Shape;560;p15"/>
                <p:cNvSpPr/>
                <p:nvPr/>
              </p:nvSpPr>
              <p:spPr>
                <a:xfrm rot="-2539449">
                  <a:off x="7360537" y="-861338"/>
                  <a:ext cx="2462217" cy="2355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61" name="Google Shape;561;p15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562" name="Google Shape;562;p15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15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15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15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15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15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8" name="Google Shape;568;p15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9" name="Google Shape;569;p15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70" name="Google Shape;570;p15"/>
              <p:cNvGrpSpPr/>
              <p:nvPr/>
            </p:nvGrpSpPr>
            <p:grpSpPr>
              <a:xfrm rot="-2996445" flipH="1">
                <a:off x="8686164" y="4534621"/>
                <a:ext cx="740371" cy="757532"/>
                <a:chOff x="4391775" y="4244400"/>
                <a:chExt cx="715125" cy="731700"/>
              </a:xfrm>
            </p:grpSpPr>
            <p:sp>
              <p:nvSpPr>
                <p:cNvPr id="571" name="Google Shape;571;p15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5" h="29268" extrusionOk="0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5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9" h="22349" extrusionOk="0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5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5499" extrusionOk="0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4" name="Google Shape;574;p15"/>
              <p:cNvSpPr/>
              <p:nvPr/>
            </p:nvSpPr>
            <p:spPr>
              <a:xfrm flipH="1">
                <a:off x="8302980" y="1574146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 flipH="1">
                <a:off x="315937" y="1223249"/>
                <a:ext cx="172096" cy="143602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4314" extrusionOk="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 flipH="1">
                <a:off x="356337" y="2794874"/>
                <a:ext cx="172096" cy="143602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4314" extrusionOk="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 flipH="1">
                <a:off x="8677455" y="3732860"/>
                <a:ext cx="103225" cy="85382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2565" extrusionOk="0">
                    <a:moveTo>
                      <a:pt x="1531" y="1"/>
                    </a:moveTo>
                    <a:cubicBezTo>
                      <a:pt x="1460" y="1"/>
                      <a:pt x="1386" y="8"/>
                      <a:pt x="1311" y="23"/>
                    </a:cubicBezTo>
                    <a:cubicBezTo>
                      <a:pt x="894" y="83"/>
                      <a:pt x="507" y="351"/>
                      <a:pt x="298" y="738"/>
                    </a:cubicBezTo>
                    <a:cubicBezTo>
                      <a:pt x="0" y="1334"/>
                      <a:pt x="239" y="2287"/>
                      <a:pt x="954" y="2496"/>
                    </a:cubicBezTo>
                    <a:cubicBezTo>
                      <a:pt x="1096" y="2542"/>
                      <a:pt x="1264" y="2564"/>
                      <a:pt x="1441" y="2564"/>
                    </a:cubicBezTo>
                    <a:cubicBezTo>
                      <a:pt x="2188" y="2564"/>
                      <a:pt x="3100" y="2159"/>
                      <a:pt x="2980" y="1364"/>
                    </a:cubicBezTo>
                    <a:cubicBezTo>
                      <a:pt x="2950" y="1006"/>
                      <a:pt x="2801" y="649"/>
                      <a:pt x="2563" y="381"/>
                    </a:cubicBezTo>
                    <a:cubicBezTo>
                      <a:pt x="2324" y="172"/>
                      <a:pt x="2056" y="53"/>
                      <a:pt x="1728" y="23"/>
                    </a:cubicBezTo>
                    <a:cubicBezTo>
                      <a:pt x="1669" y="8"/>
                      <a:pt x="1602" y="1"/>
                      <a:pt x="15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" name="Google Shape;578;p15"/>
            <p:cNvGrpSpPr/>
            <p:nvPr/>
          </p:nvGrpSpPr>
          <p:grpSpPr>
            <a:xfrm flipH="1">
              <a:off x="1302413" y="-362846"/>
              <a:ext cx="763146" cy="697824"/>
              <a:chOff x="3681125" y="1846650"/>
              <a:chExt cx="515500" cy="471375"/>
            </a:xfrm>
          </p:grpSpPr>
          <p:sp>
            <p:nvSpPr>
              <p:cNvPr id="579" name="Google Shape;579;p1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_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16"/>
          <p:cNvGrpSpPr/>
          <p:nvPr/>
        </p:nvGrpSpPr>
        <p:grpSpPr>
          <a:xfrm>
            <a:off x="-1631215" y="-1065255"/>
            <a:ext cx="11111029" cy="6542306"/>
            <a:chOff x="-1631215" y="-1065255"/>
            <a:chExt cx="11111029" cy="6542306"/>
          </a:xfrm>
        </p:grpSpPr>
        <p:sp>
          <p:nvSpPr>
            <p:cNvPr id="584" name="Google Shape;584;p16"/>
            <p:cNvSpPr/>
            <p:nvPr/>
          </p:nvSpPr>
          <p:spPr>
            <a:xfrm rot="-212551">
              <a:off x="-262208" y="3292346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 flipH="1">
              <a:off x="2207699" y="453419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6" name="Google Shape;586;p16"/>
            <p:cNvGrpSpPr/>
            <p:nvPr/>
          </p:nvGrpSpPr>
          <p:grpSpPr>
            <a:xfrm rot="-1298509" flipH="1">
              <a:off x="-1149821" y="-590411"/>
              <a:ext cx="3190602" cy="3220422"/>
              <a:chOff x="7044875" y="-1293869"/>
              <a:chExt cx="3190628" cy="3220448"/>
            </a:xfrm>
          </p:grpSpPr>
          <p:grpSp>
            <p:nvGrpSpPr>
              <p:cNvPr id="587" name="Google Shape;587;p16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588" name="Google Shape;588;p16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89" name="Google Shape;589;p16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590" name="Google Shape;590;p16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1" name="Google Shape;591;p16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92" name="Google Shape;592;p16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3" name="Google Shape;593;p16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594" name="Google Shape;594;p16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16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16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16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6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6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6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6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2" name="Google Shape;602;p16"/>
            <p:cNvGrpSpPr/>
            <p:nvPr/>
          </p:nvGrpSpPr>
          <p:grpSpPr>
            <a:xfrm rot="-5400000">
              <a:off x="6258424" y="2244179"/>
              <a:ext cx="4341985" cy="2100795"/>
              <a:chOff x="-1013962" y="3673802"/>
              <a:chExt cx="4341985" cy="2100795"/>
            </a:xfrm>
          </p:grpSpPr>
          <p:grpSp>
            <p:nvGrpSpPr>
              <p:cNvPr id="603" name="Google Shape;603;p16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604" name="Google Shape;604;p1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16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06" name="Google Shape;606;p1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607" name="Google Shape;607;p1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" name="Google Shape;608;p1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" name="Google Shape;609;p1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" name="Google Shape;610;p1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1" name="Google Shape;611;p1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" name="Google Shape;612;p1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3" name="Google Shape;613;p1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4" name="Google Shape;614;p1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15" name="Google Shape;615;p1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616" name="Google Shape;616;p1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1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8" name="Google Shape;618;p16"/>
            <p:cNvGrpSpPr/>
            <p:nvPr/>
          </p:nvGrpSpPr>
          <p:grpSpPr>
            <a:xfrm rot="5678566" flipH="1">
              <a:off x="5825832" y="4698660"/>
              <a:ext cx="740367" cy="757527"/>
              <a:chOff x="4391775" y="4244400"/>
              <a:chExt cx="715125" cy="731700"/>
            </a:xfrm>
          </p:grpSpPr>
          <p:sp>
            <p:nvSpPr>
              <p:cNvPr id="619" name="Google Shape;619;p16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6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2" name="Google Shape;622;p16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6"/>
          <p:cNvSpPr txBox="1">
            <a:spLocks noGrp="1"/>
          </p:cNvSpPr>
          <p:nvPr>
            <p:ph type="subTitle" idx="1"/>
          </p:nvPr>
        </p:nvSpPr>
        <p:spPr>
          <a:xfrm>
            <a:off x="4209150" y="3244494"/>
            <a:ext cx="26871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6"/>
          <p:cNvSpPr txBox="1">
            <a:spLocks noGrp="1"/>
          </p:cNvSpPr>
          <p:nvPr>
            <p:ph type="subTitle" idx="2"/>
          </p:nvPr>
        </p:nvSpPr>
        <p:spPr>
          <a:xfrm>
            <a:off x="4209150" y="3682348"/>
            <a:ext cx="26871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6"/>
          <p:cNvSpPr txBox="1">
            <a:spLocks noGrp="1"/>
          </p:cNvSpPr>
          <p:nvPr>
            <p:ph type="subTitle" idx="3"/>
          </p:nvPr>
        </p:nvSpPr>
        <p:spPr>
          <a:xfrm>
            <a:off x="4205425" y="1625375"/>
            <a:ext cx="26871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16"/>
          <p:cNvSpPr txBox="1">
            <a:spLocks noGrp="1"/>
          </p:cNvSpPr>
          <p:nvPr>
            <p:ph type="subTitle" idx="4"/>
          </p:nvPr>
        </p:nvSpPr>
        <p:spPr>
          <a:xfrm>
            <a:off x="4205425" y="2063229"/>
            <a:ext cx="26871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17"/>
          <p:cNvGrpSpPr/>
          <p:nvPr/>
        </p:nvGrpSpPr>
        <p:grpSpPr>
          <a:xfrm>
            <a:off x="-1347337" y="-1502444"/>
            <a:ext cx="11544741" cy="7401778"/>
            <a:chOff x="-1347337" y="-1502444"/>
            <a:chExt cx="11544741" cy="7401778"/>
          </a:xfrm>
        </p:grpSpPr>
        <p:sp>
          <p:nvSpPr>
            <p:cNvPr id="629" name="Google Shape;629;p17"/>
            <p:cNvSpPr/>
            <p:nvPr/>
          </p:nvSpPr>
          <p:spPr>
            <a:xfrm>
              <a:off x="-313432" y="4214815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 flipH="1">
              <a:off x="445594" y="3591399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 flipH="1">
              <a:off x="3453480" y="261460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 flipH="1">
              <a:off x="5907324" y="4418924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 flipH="1">
              <a:off x="2735420" y="4345665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4" name="Google Shape;634;p17"/>
            <p:cNvGrpSpPr/>
            <p:nvPr/>
          </p:nvGrpSpPr>
          <p:grpSpPr>
            <a:xfrm flipH="1">
              <a:off x="-1347337" y="-1502444"/>
              <a:ext cx="3061683" cy="3220448"/>
              <a:chOff x="7173820" y="-1293869"/>
              <a:chExt cx="3061683" cy="3220448"/>
            </a:xfrm>
          </p:grpSpPr>
          <p:grpSp>
            <p:nvGrpSpPr>
              <p:cNvPr id="635" name="Google Shape;635;p17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636" name="Google Shape;636;p17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37" name="Google Shape;637;p17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638" name="Google Shape;638;p1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9" name="Google Shape;639;p1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40" name="Google Shape;640;p17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41" name="Google Shape;641;p1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642" name="Google Shape;642;p17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1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1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0" name="Google Shape;650;p17"/>
            <p:cNvGrpSpPr/>
            <p:nvPr/>
          </p:nvGrpSpPr>
          <p:grpSpPr>
            <a:xfrm rot="-2996445" flipH="1">
              <a:off x="8655948" y="2110909"/>
              <a:ext cx="740371" cy="757532"/>
              <a:chOff x="4391775" y="4244400"/>
              <a:chExt cx="715125" cy="731700"/>
            </a:xfrm>
          </p:grpSpPr>
          <p:sp>
            <p:nvSpPr>
              <p:cNvPr id="651" name="Google Shape;651;p17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7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7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654;p17"/>
            <p:cNvGrpSpPr/>
            <p:nvPr/>
          </p:nvGrpSpPr>
          <p:grpSpPr>
            <a:xfrm flipH="1">
              <a:off x="3808848" y="4696629"/>
              <a:ext cx="763146" cy="697824"/>
              <a:chOff x="3681125" y="1846650"/>
              <a:chExt cx="515500" cy="471375"/>
            </a:xfrm>
          </p:grpSpPr>
          <p:sp>
            <p:nvSpPr>
              <p:cNvPr id="655" name="Google Shape;655;p1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8" name="Google Shape;658;p17"/>
            <p:cNvSpPr/>
            <p:nvPr/>
          </p:nvSpPr>
          <p:spPr>
            <a:xfrm flipH="1">
              <a:off x="577649" y="213083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9" name="Google Shape;659;p17"/>
            <p:cNvGrpSpPr/>
            <p:nvPr/>
          </p:nvGrpSpPr>
          <p:grpSpPr>
            <a:xfrm flipH="1">
              <a:off x="5855418" y="3798540"/>
              <a:ext cx="4341985" cy="2100795"/>
              <a:chOff x="-1013962" y="3673802"/>
              <a:chExt cx="4341985" cy="2100795"/>
            </a:xfrm>
          </p:grpSpPr>
          <p:grpSp>
            <p:nvGrpSpPr>
              <p:cNvPr id="660" name="Google Shape;660;p17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661" name="Google Shape;661;p17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17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63" name="Google Shape;663;p17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664" name="Google Shape;664;p17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5" name="Google Shape;665;p17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6" name="Google Shape;666;p17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7" name="Google Shape;667;p17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8" name="Google Shape;668;p17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9" name="Google Shape;669;p17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0" name="Google Shape;670;p17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1" name="Google Shape;671;p17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72" name="Google Shape;672;p17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673" name="Google Shape;673;p17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7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75" name="Google Shape;675;p17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7"/>
          <p:cNvSpPr txBox="1">
            <a:spLocks noGrp="1"/>
          </p:cNvSpPr>
          <p:nvPr>
            <p:ph type="subTitle" idx="1"/>
          </p:nvPr>
        </p:nvSpPr>
        <p:spPr>
          <a:xfrm>
            <a:off x="708326" y="2739675"/>
            <a:ext cx="25032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7"/>
          <p:cNvSpPr txBox="1">
            <a:spLocks noGrp="1"/>
          </p:cNvSpPr>
          <p:nvPr>
            <p:ph type="subTitle" idx="2"/>
          </p:nvPr>
        </p:nvSpPr>
        <p:spPr>
          <a:xfrm>
            <a:off x="708326" y="3177526"/>
            <a:ext cx="25032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7"/>
          <p:cNvSpPr txBox="1">
            <a:spLocks noGrp="1"/>
          </p:cNvSpPr>
          <p:nvPr>
            <p:ph type="subTitle" idx="3"/>
          </p:nvPr>
        </p:nvSpPr>
        <p:spPr>
          <a:xfrm>
            <a:off x="3258000" y="2739675"/>
            <a:ext cx="25032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7"/>
          <p:cNvSpPr txBox="1">
            <a:spLocks noGrp="1"/>
          </p:cNvSpPr>
          <p:nvPr>
            <p:ph type="subTitle" idx="4"/>
          </p:nvPr>
        </p:nvSpPr>
        <p:spPr>
          <a:xfrm>
            <a:off x="3258000" y="3177526"/>
            <a:ext cx="25032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7"/>
          <p:cNvSpPr txBox="1">
            <a:spLocks noGrp="1"/>
          </p:cNvSpPr>
          <p:nvPr>
            <p:ph type="subTitle" idx="5"/>
          </p:nvPr>
        </p:nvSpPr>
        <p:spPr>
          <a:xfrm>
            <a:off x="5932474" y="2739675"/>
            <a:ext cx="25032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7"/>
          <p:cNvSpPr txBox="1">
            <a:spLocks noGrp="1"/>
          </p:cNvSpPr>
          <p:nvPr>
            <p:ph type="subTitle" idx="6"/>
          </p:nvPr>
        </p:nvSpPr>
        <p:spPr>
          <a:xfrm>
            <a:off x="5932474" y="3177526"/>
            <a:ext cx="25032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_1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18"/>
          <p:cNvGrpSpPr/>
          <p:nvPr/>
        </p:nvGrpSpPr>
        <p:grpSpPr>
          <a:xfrm>
            <a:off x="-884286" y="-913221"/>
            <a:ext cx="11442490" cy="7164565"/>
            <a:chOff x="-884286" y="-913221"/>
            <a:chExt cx="11442490" cy="7164565"/>
          </a:xfrm>
        </p:grpSpPr>
        <p:sp>
          <p:nvSpPr>
            <p:cNvPr id="684" name="Google Shape;684;p18"/>
            <p:cNvSpPr/>
            <p:nvPr/>
          </p:nvSpPr>
          <p:spPr>
            <a:xfrm rot="-425420">
              <a:off x="-318923" y="4026314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 rot="10587449">
              <a:off x="8347598" y="290896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 rot="10800000" flipH="1">
              <a:off x="2953241" y="4590650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 rot="10800000" flipH="1">
              <a:off x="6344847" y="4476253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8" name="Google Shape;688;p18"/>
            <p:cNvGrpSpPr/>
            <p:nvPr/>
          </p:nvGrpSpPr>
          <p:grpSpPr>
            <a:xfrm rot="9990510" flipH="1">
              <a:off x="7035948" y="2703159"/>
              <a:ext cx="3190613" cy="3220433"/>
              <a:chOff x="7044875" y="-1293869"/>
              <a:chExt cx="3190628" cy="3220448"/>
            </a:xfrm>
          </p:grpSpPr>
          <p:grpSp>
            <p:nvGrpSpPr>
              <p:cNvPr id="689" name="Google Shape;689;p18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690" name="Google Shape;690;p18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91" name="Google Shape;691;p18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692" name="Google Shape;692;p18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3" name="Google Shape;693;p18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94" name="Google Shape;694;p18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5" name="Google Shape;695;p18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696" name="Google Shape;696;p18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18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18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18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18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18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8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18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04" name="Google Shape;704;p18"/>
            <p:cNvGrpSpPr/>
            <p:nvPr/>
          </p:nvGrpSpPr>
          <p:grpSpPr>
            <a:xfrm rot="7803555" flipH="1">
              <a:off x="3925607" y="4822905"/>
              <a:ext cx="740371" cy="757532"/>
              <a:chOff x="4391775" y="4244400"/>
              <a:chExt cx="715125" cy="731700"/>
            </a:xfrm>
          </p:grpSpPr>
          <p:sp>
            <p:nvSpPr>
              <p:cNvPr id="705" name="Google Shape;705;p18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8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8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18"/>
            <p:cNvGrpSpPr/>
            <p:nvPr/>
          </p:nvGrpSpPr>
          <p:grpSpPr>
            <a:xfrm rot="10800000" flipH="1">
              <a:off x="7226432" y="-322295"/>
              <a:ext cx="763146" cy="697824"/>
              <a:chOff x="3681125" y="1846650"/>
              <a:chExt cx="515500" cy="471375"/>
            </a:xfrm>
          </p:grpSpPr>
          <p:sp>
            <p:nvSpPr>
              <p:cNvPr id="709" name="Google Shape;709;p18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8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8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2" name="Google Shape;712;p18"/>
            <p:cNvGrpSpPr/>
            <p:nvPr/>
          </p:nvGrpSpPr>
          <p:grpSpPr>
            <a:xfrm rot="5650158">
              <a:off x="-1849769" y="277933"/>
              <a:ext cx="4341752" cy="2100682"/>
              <a:chOff x="-1013962" y="3673802"/>
              <a:chExt cx="4341985" cy="2100795"/>
            </a:xfrm>
          </p:grpSpPr>
          <p:grpSp>
            <p:nvGrpSpPr>
              <p:cNvPr id="713" name="Google Shape;713;p1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714" name="Google Shape;714;p1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1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16" name="Google Shape;716;p1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717" name="Google Shape;717;p1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8" name="Google Shape;718;p1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9" name="Google Shape;719;p1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0" name="Google Shape;720;p1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1" name="Google Shape;721;p1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2" name="Google Shape;722;p1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3" name="Google Shape;723;p1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4" name="Google Shape;724;p1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25" name="Google Shape;725;p1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726" name="Google Shape;726;p1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8" name="Google Shape;728;p18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8"/>
          <p:cNvSpPr txBox="1">
            <a:spLocks noGrp="1"/>
          </p:cNvSpPr>
          <p:nvPr>
            <p:ph type="subTitle" idx="1"/>
          </p:nvPr>
        </p:nvSpPr>
        <p:spPr>
          <a:xfrm>
            <a:off x="2116918" y="1620675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8"/>
          <p:cNvSpPr txBox="1">
            <a:spLocks noGrp="1"/>
          </p:cNvSpPr>
          <p:nvPr>
            <p:ph type="subTitle" idx="2"/>
          </p:nvPr>
        </p:nvSpPr>
        <p:spPr>
          <a:xfrm>
            <a:off x="2116930" y="2058525"/>
            <a:ext cx="23784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8"/>
          <p:cNvSpPr txBox="1">
            <a:spLocks noGrp="1"/>
          </p:cNvSpPr>
          <p:nvPr>
            <p:ph type="subTitle" idx="3"/>
          </p:nvPr>
        </p:nvSpPr>
        <p:spPr>
          <a:xfrm>
            <a:off x="5677743" y="1620675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8"/>
          <p:cNvSpPr txBox="1">
            <a:spLocks noGrp="1"/>
          </p:cNvSpPr>
          <p:nvPr>
            <p:ph type="subTitle" idx="4"/>
          </p:nvPr>
        </p:nvSpPr>
        <p:spPr>
          <a:xfrm>
            <a:off x="5677755" y="2058525"/>
            <a:ext cx="23784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8"/>
          <p:cNvSpPr txBox="1">
            <a:spLocks noGrp="1"/>
          </p:cNvSpPr>
          <p:nvPr>
            <p:ph type="subTitle" idx="5"/>
          </p:nvPr>
        </p:nvSpPr>
        <p:spPr>
          <a:xfrm>
            <a:off x="2116905" y="3199150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8"/>
          <p:cNvSpPr txBox="1">
            <a:spLocks noGrp="1"/>
          </p:cNvSpPr>
          <p:nvPr>
            <p:ph type="subTitle" idx="6"/>
          </p:nvPr>
        </p:nvSpPr>
        <p:spPr>
          <a:xfrm>
            <a:off x="2116905" y="3637000"/>
            <a:ext cx="23784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8"/>
          <p:cNvSpPr txBox="1">
            <a:spLocks noGrp="1"/>
          </p:cNvSpPr>
          <p:nvPr>
            <p:ph type="subTitle" idx="7"/>
          </p:nvPr>
        </p:nvSpPr>
        <p:spPr>
          <a:xfrm>
            <a:off x="5677730" y="3199150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8"/>
          <p:cNvSpPr txBox="1">
            <a:spLocks noGrp="1"/>
          </p:cNvSpPr>
          <p:nvPr>
            <p:ph type="subTitle" idx="8"/>
          </p:nvPr>
        </p:nvSpPr>
        <p:spPr>
          <a:xfrm>
            <a:off x="5677730" y="3637000"/>
            <a:ext cx="23784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2_1_1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19"/>
          <p:cNvGrpSpPr/>
          <p:nvPr/>
        </p:nvGrpSpPr>
        <p:grpSpPr>
          <a:xfrm>
            <a:off x="-1318858" y="-1269678"/>
            <a:ext cx="11558539" cy="7424975"/>
            <a:chOff x="-1318858" y="-1269678"/>
            <a:chExt cx="11558539" cy="7424975"/>
          </a:xfrm>
        </p:grpSpPr>
        <p:sp>
          <p:nvSpPr>
            <p:cNvPr id="739" name="Google Shape;739;p19"/>
            <p:cNvSpPr/>
            <p:nvPr/>
          </p:nvSpPr>
          <p:spPr>
            <a:xfrm rot="-10089365" flipH="1">
              <a:off x="-647610" y="2334848"/>
              <a:ext cx="1508390" cy="1268387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 flipH="1">
              <a:off x="8006050" y="623063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1" name="Google Shape;741;p19"/>
            <p:cNvGrpSpPr/>
            <p:nvPr/>
          </p:nvGrpSpPr>
          <p:grpSpPr>
            <a:xfrm rot="10800000" flipH="1">
              <a:off x="7373779" y="3289111"/>
              <a:ext cx="2865902" cy="2866186"/>
              <a:chOff x="7229917" y="-939609"/>
              <a:chExt cx="2865902" cy="2866186"/>
            </a:xfrm>
          </p:grpSpPr>
          <p:grpSp>
            <p:nvGrpSpPr>
              <p:cNvPr id="742" name="Google Shape;742;p19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743" name="Google Shape;743;p19"/>
                <p:cNvSpPr/>
                <p:nvPr/>
              </p:nvSpPr>
              <p:spPr>
                <a:xfrm rot="5202986" flipH="1">
                  <a:off x="7405437" y="-968556"/>
                  <a:ext cx="2514862" cy="272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44" name="Google Shape;744;p19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745" name="Google Shape;745;p19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6" name="Google Shape;746;p19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747" name="Google Shape;747;p19"/>
              <p:cNvSpPr/>
              <p:nvPr/>
            </p:nvSpPr>
            <p:spPr>
              <a:xfrm rot="4740398" flipH="1">
                <a:off x="7473622" y="-684296"/>
                <a:ext cx="2462087" cy="2355561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8" name="Google Shape;748;p19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749" name="Google Shape;749;p19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19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19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19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19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19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19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19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57" name="Google Shape;757;p19"/>
            <p:cNvGrpSpPr/>
            <p:nvPr/>
          </p:nvGrpSpPr>
          <p:grpSpPr>
            <a:xfrm rot="7803555" flipH="1">
              <a:off x="1012096" y="4754323"/>
              <a:ext cx="740371" cy="757532"/>
              <a:chOff x="4391775" y="4244400"/>
              <a:chExt cx="715125" cy="731700"/>
            </a:xfrm>
          </p:grpSpPr>
          <p:sp>
            <p:nvSpPr>
              <p:cNvPr id="758" name="Google Shape;758;p19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9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9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19"/>
            <p:cNvGrpSpPr/>
            <p:nvPr/>
          </p:nvGrpSpPr>
          <p:grpSpPr>
            <a:xfrm rot="10800000" flipH="1">
              <a:off x="6986872" y="-321564"/>
              <a:ext cx="763146" cy="697824"/>
              <a:chOff x="3681125" y="1846650"/>
              <a:chExt cx="515500" cy="471375"/>
            </a:xfrm>
          </p:grpSpPr>
          <p:sp>
            <p:nvSpPr>
              <p:cNvPr id="762" name="Google Shape;762;p19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9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9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5" name="Google Shape;765;p19"/>
            <p:cNvGrpSpPr/>
            <p:nvPr/>
          </p:nvGrpSpPr>
          <p:grpSpPr>
            <a:xfrm rot="10024369" flipH="1">
              <a:off x="-1138904" y="-810648"/>
              <a:ext cx="4341740" cy="2100676"/>
              <a:chOff x="-1013962" y="3673802"/>
              <a:chExt cx="4341985" cy="2100795"/>
            </a:xfrm>
          </p:grpSpPr>
          <p:grpSp>
            <p:nvGrpSpPr>
              <p:cNvPr id="766" name="Google Shape;766;p19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767" name="Google Shape;767;p19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9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69" name="Google Shape;769;p19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770" name="Google Shape;770;p19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1" name="Google Shape;771;p19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2" name="Google Shape;772;p19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3" name="Google Shape;773;p19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4" name="Google Shape;774;p19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5" name="Google Shape;775;p19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6" name="Google Shape;776;p19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7" name="Google Shape;777;p19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78" name="Google Shape;778;p19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779" name="Google Shape;779;p1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81" name="Google Shape;781;p19"/>
            <p:cNvSpPr/>
            <p:nvPr/>
          </p:nvSpPr>
          <p:spPr>
            <a:xfrm>
              <a:off x="4520398" y="147587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3255370" y="4534201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308853" y="4189048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4" name="Google Shape;784;p1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9"/>
          <p:cNvSpPr txBox="1">
            <a:spLocks noGrp="1"/>
          </p:cNvSpPr>
          <p:nvPr>
            <p:ph type="subTitle" idx="1"/>
          </p:nvPr>
        </p:nvSpPr>
        <p:spPr>
          <a:xfrm>
            <a:off x="714588" y="1916000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9"/>
          <p:cNvSpPr txBox="1">
            <a:spLocks noGrp="1"/>
          </p:cNvSpPr>
          <p:nvPr>
            <p:ph type="subTitle" idx="2"/>
          </p:nvPr>
        </p:nvSpPr>
        <p:spPr>
          <a:xfrm>
            <a:off x="714600" y="2353850"/>
            <a:ext cx="23784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9"/>
          <p:cNvSpPr txBox="1">
            <a:spLocks noGrp="1"/>
          </p:cNvSpPr>
          <p:nvPr>
            <p:ph type="subTitle" idx="3"/>
          </p:nvPr>
        </p:nvSpPr>
        <p:spPr>
          <a:xfrm>
            <a:off x="714575" y="3265875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9"/>
          <p:cNvSpPr txBox="1">
            <a:spLocks noGrp="1"/>
          </p:cNvSpPr>
          <p:nvPr>
            <p:ph type="subTitle" idx="4"/>
          </p:nvPr>
        </p:nvSpPr>
        <p:spPr>
          <a:xfrm>
            <a:off x="714575" y="3703725"/>
            <a:ext cx="23784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9"/>
          <p:cNvSpPr txBox="1">
            <a:spLocks noGrp="1"/>
          </p:cNvSpPr>
          <p:nvPr>
            <p:ph type="subTitle" idx="5"/>
          </p:nvPr>
        </p:nvSpPr>
        <p:spPr>
          <a:xfrm>
            <a:off x="3382800" y="1916000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9"/>
          <p:cNvSpPr txBox="1">
            <a:spLocks noGrp="1"/>
          </p:cNvSpPr>
          <p:nvPr>
            <p:ph type="subTitle" idx="6"/>
          </p:nvPr>
        </p:nvSpPr>
        <p:spPr>
          <a:xfrm>
            <a:off x="3382807" y="2353850"/>
            <a:ext cx="23784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9"/>
          <p:cNvSpPr txBox="1">
            <a:spLocks noGrp="1"/>
          </p:cNvSpPr>
          <p:nvPr>
            <p:ph type="subTitle" idx="7"/>
          </p:nvPr>
        </p:nvSpPr>
        <p:spPr>
          <a:xfrm>
            <a:off x="3382788" y="3265875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9"/>
          <p:cNvSpPr txBox="1">
            <a:spLocks noGrp="1"/>
          </p:cNvSpPr>
          <p:nvPr>
            <p:ph type="subTitle" idx="8"/>
          </p:nvPr>
        </p:nvSpPr>
        <p:spPr>
          <a:xfrm>
            <a:off x="3382793" y="3703675"/>
            <a:ext cx="23784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9"/>
          <p:cNvSpPr txBox="1">
            <a:spLocks noGrp="1"/>
          </p:cNvSpPr>
          <p:nvPr>
            <p:ph type="subTitle" idx="9"/>
          </p:nvPr>
        </p:nvSpPr>
        <p:spPr>
          <a:xfrm>
            <a:off x="6051000" y="1915950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19"/>
          <p:cNvSpPr txBox="1">
            <a:spLocks noGrp="1"/>
          </p:cNvSpPr>
          <p:nvPr>
            <p:ph type="subTitle" idx="13"/>
          </p:nvPr>
        </p:nvSpPr>
        <p:spPr>
          <a:xfrm>
            <a:off x="6051001" y="2353800"/>
            <a:ext cx="23784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"/>
          <p:cNvSpPr txBox="1">
            <a:spLocks noGrp="1"/>
          </p:cNvSpPr>
          <p:nvPr>
            <p:ph type="subTitle" idx="14"/>
          </p:nvPr>
        </p:nvSpPr>
        <p:spPr>
          <a:xfrm>
            <a:off x="6050988" y="3265825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9"/>
          <p:cNvSpPr txBox="1">
            <a:spLocks noGrp="1"/>
          </p:cNvSpPr>
          <p:nvPr>
            <p:ph type="subTitle" idx="15"/>
          </p:nvPr>
        </p:nvSpPr>
        <p:spPr>
          <a:xfrm>
            <a:off x="6050999" y="3703675"/>
            <a:ext cx="23784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0"/>
          <p:cNvSpPr txBox="1">
            <a:spLocks noGrp="1"/>
          </p:cNvSpPr>
          <p:nvPr>
            <p:ph type="subTitle" idx="1"/>
          </p:nvPr>
        </p:nvSpPr>
        <p:spPr>
          <a:xfrm>
            <a:off x="4948400" y="3604778"/>
            <a:ext cx="3224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20"/>
          <p:cNvSpPr txBox="1">
            <a:spLocks noGrp="1"/>
          </p:cNvSpPr>
          <p:nvPr>
            <p:ph type="subTitle" idx="2"/>
          </p:nvPr>
        </p:nvSpPr>
        <p:spPr>
          <a:xfrm>
            <a:off x="3724200" y="1102175"/>
            <a:ext cx="4449000" cy="14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20"/>
          <p:cNvGrpSpPr/>
          <p:nvPr/>
        </p:nvGrpSpPr>
        <p:grpSpPr>
          <a:xfrm>
            <a:off x="-755112" y="-895596"/>
            <a:ext cx="10861444" cy="6758744"/>
            <a:chOff x="-755112" y="-895596"/>
            <a:chExt cx="10861444" cy="6758744"/>
          </a:xfrm>
        </p:grpSpPr>
        <p:grpSp>
          <p:nvGrpSpPr>
            <p:cNvPr id="801" name="Google Shape;801;p20"/>
            <p:cNvGrpSpPr/>
            <p:nvPr/>
          </p:nvGrpSpPr>
          <p:grpSpPr>
            <a:xfrm>
              <a:off x="-755112" y="-895596"/>
              <a:ext cx="10861444" cy="6758744"/>
              <a:chOff x="-755112" y="-895596"/>
              <a:chExt cx="10861444" cy="6758744"/>
            </a:xfrm>
          </p:grpSpPr>
          <p:sp>
            <p:nvSpPr>
              <p:cNvPr id="802" name="Google Shape;802;p20"/>
              <p:cNvSpPr/>
              <p:nvPr/>
            </p:nvSpPr>
            <p:spPr>
              <a:xfrm rot="10800000" flipH="1">
                <a:off x="4463416" y="361185"/>
                <a:ext cx="217168" cy="176324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5297" extrusionOk="0">
                    <a:moveTo>
                      <a:pt x="3019" y="1"/>
                    </a:moveTo>
                    <a:cubicBezTo>
                      <a:pt x="2799" y="1"/>
                      <a:pt x="2575" y="28"/>
                      <a:pt x="2352" y="81"/>
                    </a:cubicBezTo>
                    <a:cubicBezTo>
                      <a:pt x="2084" y="140"/>
                      <a:pt x="1815" y="230"/>
                      <a:pt x="1577" y="349"/>
                    </a:cubicBezTo>
                    <a:cubicBezTo>
                      <a:pt x="802" y="766"/>
                      <a:pt x="296" y="1511"/>
                      <a:pt x="147" y="2375"/>
                    </a:cubicBezTo>
                    <a:cubicBezTo>
                      <a:pt x="0" y="3692"/>
                      <a:pt x="1033" y="5297"/>
                      <a:pt x="2453" y="5297"/>
                    </a:cubicBezTo>
                    <a:cubicBezTo>
                      <a:pt x="2479" y="5297"/>
                      <a:pt x="2505" y="5296"/>
                      <a:pt x="2531" y="5295"/>
                    </a:cubicBezTo>
                    <a:cubicBezTo>
                      <a:pt x="4110" y="5236"/>
                      <a:pt x="6523" y="3567"/>
                      <a:pt x="5600" y="1779"/>
                    </a:cubicBezTo>
                    <a:cubicBezTo>
                      <a:pt x="5302" y="1124"/>
                      <a:pt x="4795" y="617"/>
                      <a:pt x="4169" y="260"/>
                    </a:cubicBezTo>
                    <a:cubicBezTo>
                      <a:pt x="3805" y="87"/>
                      <a:pt x="3417" y="1"/>
                      <a:pt x="3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0"/>
              <p:cNvSpPr/>
              <p:nvPr/>
            </p:nvSpPr>
            <p:spPr>
              <a:xfrm rot="10800000">
                <a:off x="8062050" y="3674965"/>
                <a:ext cx="1508210" cy="1268235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4" name="Google Shape;804;p20"/>
              <p:cNvGrpSpPr/>
              <p:nvPr/>
            </p:nvGrpSpPr>
            <p:grpSpPr>
              <a:xfrm>
                <a:off x="7240429" y="-895596"/>
                <a:ext cx="2865902" cy="2866186"/>
                <a:chOff x="7229917" y="-939609"/>
                <a:chExt cx="2865902" cy="2866186"/>
              </a:xfrm>
            </p:grpSpPr>
            <p:grpSp>
              <p:nvGrpSpPr>
                <p:cNvPr id="805" name="Google Shape;805;p20"/>
                <p:cNvGrpSpPr/>
                <p:nvPr/>
              </p:nvGrpSpPr>
              <p:grpSpPr>
                <a:xfrm>
                  <a:off x="7229917" y="-938831"/>
                  <a:ext cx="2865902" cy="2666882"/>
                  <a:chOff x="7229917" y="-938831"/>
                  <a:chExt cx="2865902" cy="2666882"/>
                </a:xfrm>
              </p:grpSpPr>
              <p:sp>
                <p:nvSpPr>
                  <p:cNvPr id="806" name="Google Shape;806;p20"/>
                  <p:cNvSpPr/>
                  <p:nvPr/>
                </p:nvSpPr>
                <p:spPr>
                  <a:xfrm rot="5202986" flipH="1">
                    <a:off x="7405437" y="-968556"/>
                    <a:ext cx="2514862" cy="2726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807" name="Google Shape;807;p20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808" name="Google Shape;808;p20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09" name="Google Shape;809;p20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810" name="Google Shape;810;p20"/>
                <p:cNvSpPr/>
                <p:nvPr/>
              </p:nvSpPr>
              <p:spPr>
                <a:xfrm rot="4740398" flipH="1">
                  <a:off x="7473622" y="-684296"/>
                  <a:ext cx="2462087" cy="23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11" name="Google Shape;811;p20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812" name="Google Shape;812;p20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" name="Google Shape;813;p20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" name="Google Shape;814;p20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" name="Google Shape;815;p20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" name="Google Shape;816;p20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" name="Google Shape;817;p20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" name="Google Shape;818;p20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" name="Google Shape;819;p20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20" name="Google Shape;820;p20"/>
              <p:cNvGrpSpPr/>
              <p:nvPr/>
            </p:nvGrpSpPr>
            <p:grpSpPr>
              <a:xfrm>
                <a:off x="-755112" y="3762352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821" name="Google Shape;821;p20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822" name="Google Shape;822;p20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" name="Google Shape;823;p20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824" name="Google Shape;824;p20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825" name="Google Shape;825;p20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6" name="Google Shape;826;p20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7" name="Google Shape;827;p20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8" name="Google Shape;828;p20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" name="Google Shape;829;p20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" name="Google Shape;830;p20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1" name="Google Shape;831;p20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2" name="Google Shape;832;p20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33" name="Google Shape;833;p20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834" name="Google Shape;834;p20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5" name="Google Shape;835;p20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836" name="Google Shape;836;p20"/>
              <p:cNvSpPr/>
              <p:nvPr/>
            </p:nvSpPr>
            <p:spPr>
              <a:xfrm rot="10800000" flipH="1">
                <a:off x="588128" y="2743140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0"/>
              <p:cNvSpPr/>
              <p:nvPr/>
            </p:nvSpPr>
            <p:spPr>
              <a:xfrm rot="10800000" flipH="1">
                <a:off x="8553180" y="2477216"/>
                <a:ext cx="113943" cy="94537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8" name="Google Shape;838;p20"/>
            <p:cNvSpPr/>
            <p:nvPr/>
          </p:nvSpPr>
          <p:spPr>
            <a:xfrm rot="-126492">
              <a:off x="-225113" y="301686"/>
              <a:ext cx="1508325" cy="126833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 rot="10800000" flipH="1">
              <a:off x="1759455" y="420903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 rot="10800000" flipH="1">
              <a:off x="5815798" y="4743994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20"/>
          <p:cNvGrpSpPr/>
          <p:nvPr/>
        </p:nvGrpSpPr>
        <p:grpSpPr>
          <a:xfrm rot="2996445">
            <a:off x="2642858" y="-292541"/>
            <a:ext cx="740371" cy="757532"/>
            <a:chOff x="4391775" y="4244400"/>
            <a:chExt cx="715125" cy="731700"/>
          </a:xfrm>
        </p:grpSpPr>
        <p:sp>
          <p:nvSpPr>
            <p:cNvPr id="842" name="Google Shape;842;p20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3"/>
          <p:cNvGrpSpPr/>
          <p:nvPr/>
        </p:nvGrpSpPr>
        <p:grpSpPr>
          <a:xfrm>
            <a:off x="-1378481" y="-1318378"/>
            <a:ext cx="11593785" cy="7236347"/>
            <a:chOff x="-1378481" y="-1318378"/>
            <a:chExt cx="11593785" cy="7236347"/>
          </a:xfrm>
        </p:grpSpPr>
        <p:sp>
          <p:nvSpPr>
            <p:cNvPr id="66" name="Google Shape;66;p3"/>
            <p:cNvSpPr/>
            <p:nvPr/>
          </p:nvSpPr>
          <p:spPr>
            <a:xfrm rot="10374580">
              <a:off x="7040319" y="-42390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-212551">
              <a:off x="-224108" y="2806896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flipH="1">
              <a:off x="896094" y="2177774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flipH="1">
              <a:off x="5493824" y="4808124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 rot="-4234323">
              <a:off x="-924651" y="-888557"/>
              <a:ext cx="3190424" cy="3220242"/>
              <a:chOff x="7044875" y="-1293869"/>
              <a:chExt cx="3190628" cy="3220448"/>
            </a:xfrm>
          </p:grpSpPr>
          <p:grpSp>
            <p:nvGrpSpPr>
              <p:cNvPr id="71" name="Google Shape;71;p3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72" name="Google Shape;72;p3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3" name="Google Shape;73;p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75;p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76" name="Google Shape;76;p3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" name="Google Shape;77;p3"/>
              <p:cNvGrpSpPr/>
              <p:nvPr/>
            </p:nvGrpSpPr>
            <p:grpSpPr>
              <a:xfrm rot="-3298310">
                <a:off x="8475995" y="-238714"/>
                <a:ext cx="793766" cy="839827"/>
                <a:chOff x="8617645" y="-208991"/>
                <a:chExt cx="793737" cy="839797"/>
              </a:xfrm>
            </p:grpSpPr>
            <p:sp>
              <p:nvSpPr>
                <p:cNvPr id="78" name="Google Shape;78;p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9003175" y="520129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9269006" y="-208991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6" name="Google Shape;86;p3"/>
            <p:cNvGrpSpPr/>
            <p:nvPr/>
          </p:nvGrpSpPr>
          <p:grpSpPr>
            <a:xfrm rot="-5907885">
              <a:off x="6685807" y="2565631"/>
              <a:ext cx="4341956" cy="2100781"/>
              <a:chOff x="-1013962" y="3673802"/>
              <a:chExt cx="4341985" cy="2100795"/>
            </a:xfrm>
          </p:grpSpPr>
          <p:grpSp>
            <p:nvGrpSpPr>
              <p:cNvPr id="87" name="Google Shape;87;p3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88" name="Google Shape;88;p3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0" name="Google Shape;90;p3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91" name="Google Shape;91;p3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92;p3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93;p3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94;p3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95;p3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96;p3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7;p3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8;p3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9" name="Google Shape;99;p3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00" name="Google Shape;100;p3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2978850" y="3323150"/>
            <a:ext cx="51774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 hasCustomPrompt="1"/>
          </p:nvPr>
        </p:nvSpPr>
        <p:spPr>
          <a:xfrm>
            <a:off x="1143550" y="3436050"/>
            <a:ext cx="16644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" name="Google Shape;104;p3"/>
          <p:cNvSpPr txBox="1">
            <a:spLocks noGrp="1"/>
          </p:cNvSpPr>
          <p:nvPr>
            <p:ph type="subTitle" idx="1"/>
          </p:nvPr>
        </p:nvSpPr>
        <p:spPr>
          <a:xfrm>
            <a:off x="2991175" y="4239100"/>
            <a:ext cx="51774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1"/>
          <p:cNvGrpSpPr/>
          <p:nvPr/>
        </p:nvGrpSpPr>
        <p:grpSpPr>
          <a:xfrm>
            <a:off x="-1935132" y="-1375521"/>
            <a:ext cx="12031448" cy="7491971"/>
            <a:chOff x="-1935132" y="-1375521"/>
            <a:chExt cx="12031448" cy="7491971"/>
          </a:xfrm>
        </p:grpSpPr>
        <p:grpSp>
          <p:nvGrpSpPr>
            <p:cNvPr id="847" name="Google Shape;847;p21"/>
            <p:cNvGrpSpPr/>
            <p:nvPr/>
          </p:nvGrpSpPr>
          <p:grpSpPr>
            <a:xfrm rot="-6097879">
              <a:off x="-1630197" y="-1064316"/>
              <a:ext cx="3406135" cy="3399081"/>
              <a:chOff x="6888464" y="-1383307"/>
              <a:chExt cx="3406361" cy="3399307"/>
            </a:xfrm>
          </p:grpSpPr>
          <p:grpSp>
            <p:nvGrpSpPr>
              <p:cNvPr id="848" name="Google Shape;848;p21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849" name="Google Shape;849;p21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50" name="Google Shape;850;p21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851" name="Google Shape;851;p21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" name="Google Shape;852;p21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853" name="Google Shape;853;p21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4" name="Google Shape;854;p21"/>
              <p:cNvGrpSpPr/>
              <p:nvPr/>
            </p:nvGrpSpPr>
            <p:grpSpPr>
              <a:xfrm rot="-3298310">
                <a:off x="8241542" y="-442295"/>
                <a:ext cx="768164" cy="931635"/>
                <a:chOff x="8617645" y="-547855"/>
                <a:chExt cx="768135" cy="931601"/>
              </a:xfrm>
            </p:grpSpPr>
            <p:sp>
              <p:nvSpPr>
                <p:cNvPr id="855" name="Google Shape;855;p21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1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1"/>
                <p:cNvSpPr/>
                <p:nvPr/>
              </p:nvSpPr>
              <p:spPr>
                <a:xfrm>
                  <a:off x="8744506" y="-293390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1"/>
                <p:cNvSpPr/>
                <p:nvPr/>
              </p:nvSpPr>
              <p:spPr>
                <a:xfrm>
                  <a:off x="9000494" y="-547855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1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1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1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1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63" name="Google Shape;863;p21"/>
            <p:cNvGrpSpPr/>
            <p:nvPr/>
          </p:nvGrpSpPr>
          <p:grpSpPr>
            <a:xfrm flipH="1">
              <a:off x="5652159" y="3937202"/>
              <a:ext cx="4444157" cy="2179248"/>
              <a:chOff x="-1013962" y="3673802"/>
              <a:chExt cx="4444157" cy="2179248"/>
            </a:xfrm>
          </p:grpSpPr>
          <p:grpSp>
            <p:nvGrpSpPr>
              <p:cNvPr id="864" name="Google Shape;864;p21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865" name="Google Shape;865;p21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21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67" name="Google Shape;867;p21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868" name="Google Shape;868;p21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" name="Google Shape;869;p21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0" name="Google Shape;870;p21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1" name="Google Shape;871;p21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2" name="Google Shape;872;p21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3" name="Google Shape;873;p21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4" name="Google Shape;874;p21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5" name="Google Shape;875;p21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76" name="Google Shape;876;p21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877" name="Google Shape;877;p21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1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9" name="Google Shape;879;p21"/>
            <p:cNvGrpSpPr/>
            <p:nvPr/>
          </p:nvGrpSpPr>
          <p:grpSpPr>
            <a:xfrm rot="2996445">
              <a:off x="7165971" y="323134"/>
              <a:ext cx="740371" cy="757532"/>
              <a:chOff x="4391775" y="4244400"/>
              <a:chExt cx="715125" cy="731700"/>
            </a:xfrm>
          </p:grpSpPr>
          <p:sp>
            <p:nvSpPr>
              <p:cNvPr id="880" name="Google Shape;880;p21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3" name="Google Shape;883;p21"/>
            <p:cNvGrpSpPr/>
            <p:nvPr/>
          </p:nvGrpSpPr>
          <p:grpSpPr>
            <a:xfrm>
              <a:off x="1651747" y="4738529"/>
              <a:ext cx="763146" cy="697824"/>
              <a:chOff x="3681125" y="1846650"/>
              <a:chExt cx="515500" cy="471375"/>
            </a:xfrm>
          </p:grpSpPr>
          <p:sp>
            <p:nvSpPr>
              <p:cNvPr id="884" name="Google Shape;884;p21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7" name="Google Shape;887;p21"/>
            <p:cNvSpPr/>
            <p:nvPr/>
          </p:nvSpPr>
          <p:spPr>
            <a:xfrm>
              <a:off x="8533742" y="3649706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1"/>
            <p:cNvSpPr/>
            <p:nvPr/>
          </p:nvSpPr>
          <p:spPr>
            <a:xfrm>
              <a:off x="4464892" y="4890931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1"/>
            <p:cNvSpPr/>
            <p:nvPr/>
          </p:nvSpPr>
          <p:spPr>
            <a:xfrm rot="-10530021" flipH="1">
              <a:off x="-366959" y="3708261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 rot="-1061858" flipH="1">
              <a:off x="7616711" y="1536842"/>
              <a:ext cx="1508250" cy="1268269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1" name="Google Shape;891;p21"/>
          <p:cNvSpPr txBox="1">
            <a:spLocks noGrp="1"/>
          </p:cNvSpPr>
          <p:nvPr>
            <p:ph type="title" hasCustomPrompt="1"/>
          </p:nvPr>
        </p:nvSpPr>
        <p:spPr>
          <a:xfrm>
            <a:off x="2133430" y="556550"/>
            <a:ext cx="48771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1004833" y="1407050"/>
            <a:ext cx="71343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title" idx="2" hasCustomPrompt="1"/>
          </p:nvPr>
        </p:nvSpPr>
        <p:spPr>
          <a:xfrm>
            <a:off x="2133430" y="1905750"/>
            <a:ext cx="48771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4" name="Google Shape;894;p21"/>
          <p:cNvSpPr txBox="1">
            <a:spLocks noGrp="1"/>
          </p:cNvSpPr>
          <p:nvPr>
            <p:ph type="subTitle" idx="3"/>
          </p:nvPr>
        </p:nvSpPr>
        <p:spPr>
          <a:xfrm>
            <a:off x="1004823" y="2756397"/>
            <a:ext cx="71343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1"/>
          <p:cNvSpPr txBox="1">
            <a:spLocks noGrp="1"/>
          </p:cNvSpPr>
          <p:nvPr>
            <p:ph type="title" idx="4" hasCustomPrompt="1"/>
          </p:nvPr>
        </p:nvSpPr>
        <p:spPr>
          <a:xfrm>
            <a:off x="2133470" y="3255100"/>
            <a:ext cx="48771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6" name="Google Shape;896;p21"/>
          <p:cNvSpPr txBox="1">
            <a:spLocks noGrp="1"/>
          </p:cNvSpPr>
          <p:nvPr>
            <p:ph type="subTitle" idx="5"/>
          </p:nvPr>
        </p:nvSpPr>
        <p:spPr>
          <a:xfrm>
            <a:off x="1004877" y="4105750"/>
            <a:ext cx="71343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4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2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99" name="Google Shape;899;p22"/>
          <p:cNvGrpSpPr/>
          <p:nvPr/>
        </p:nvGrpSpPr>
        <p:grpSpPr>
          <a:xfrm>
            <a:off x="-1381887" y="-925284"/>
            <a:ext cx="11431069" cy="7204406"/>
            <a:chOff x="-1381887" y="-925284"/>
            <a:chExt cx="11431069" cy="7204406"/>
          </a:xfrm>
        </p:grpSpPr>
        <p:sp>
          <p:nvSpPr>
            <p:cNvPr id="900" name="Google Shape;900;p22"/>
            <p:cNvSpPr/>
            <p:nvPr/>
          </p:nvSpPr>
          <p:spPr>
            <a:xfrm rot="10800000" flipH="1">
              <a:off x="2744645" y="329635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1" name="Google Shape;901;p22"/>
            <p:cNvGrpSpPr/>
            <p:nvPr/>
          </p:nvGrpSpPr>
          <p:grpSpPr>
            <a:xfrm>
              <a:off x="-1381887" y="-925284"/>
              <a:ext cx="11431069" cy="7204406"/>
              <a:chOff x="-1381887" y="-925284"/>
              <a:chExt cx="11431069" cy="7204406"/>
            </a:xfrm>
          </p:grpSpPr>
          <p:sp>
            <p:nvSpPr>
              <p:cNvPr id="902" name="Google Shape;902;p22"/>
              <p:cNvSpPr/>
              <p:nvPr/>
            </p:nvSpPr>
            <p:spPr>
              <a:xfrm rot="-269979">
                <a:off x="-772522" y="2105661"/>
                <a:ext cx="1508330" cy="1268336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 rot="10800000">
                <a:off x="8464775" y="2404940"/>
                <a:ext cx="1508210" cy="1268235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04" name="Google Shape;904;p22"/>
              <p:cNvGrpSpPr/>
              <p:nvPr/>
            </p:nvGrpSpPr>
            <p:grpSpPr>
              <a:xfrm>
                <a:off x="7183279" y="-925284"/>
                <a:ext cx="2865902" cy="2866186"/>
                <a:chOff x="7458517" y="-1168209"/>
                <a:chExt cx="2865902" cy="2866186"/>
              </a:xfrm>
            </p:grpSpPr>
            <p:grpSp>
              <p:nvGrpSpPr>
                <p:cNvPr id="905" name="Google Shape;905;p22"/>
                <p:cNvGrpSpPr/>
                <p:nvPr/>
              </p:nvGrpSpPr>
              <p:grpSpPr>
                <a:xfrm>
                  <a:off x="7458517" y="-1167431"/>
                  <a:ext cx="2865902" cy="2666882"/>
                  <a:chOff x="7458517" y="-1167431"/>
                  <a:chExt cx="2865902" cy="2666882"/>
                </a:xfrm>
              </p:grpSpPr>
              <p:sp>
                <p:nvSpPr>
                  <p:cNvPr id="906" name="Google Shape;906;p22"/>
                  <p:cNvSpPr/>
                  <p:nvPr/>
                </p:nvSpPr>
                <p:spPr>
                  <a:xfrm rot="5202986" flipH="1">
                    <a:off x="7634037" y="-1197156"/>
                    <a:ext cx="2514862" cy="2726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907" name="Google Shape;907;p22"/>
                  <p:cNvGrpSpPr/>
                  <p:nvPr/>
                </p:nvGrpSpPr>
                <p:grpSpPr>
                  <a:xfrm rot="8100000">
                    <a:off x="9167714" y="931320"/>
                    <a:ext cx="70212" cy="266577"/>
                    <a:chOff x="5411831" y="3863031"/>
                    <a:chExt cx="70213" cy="266579"/>
                  </a:xfrm>
                </p:grpSpPr>
                <p:sp>
                  <p:nvSpPr>
                    <p:cNvPr id="908" name="Google Shape;908;p22"/>
                    <p:cNvSpPr/>
                    <p:nvPr/>
                  </p:nvSpPr>
                  <p:spPr>
                    <a:xfrm>
                      <a:off x="5421408" y="386303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09" name="Google Shape;909;p22"/>
                    <p:cNvSpPr/>
                    <p:nvPr/>
                  </p:nvSpPr>
                  <p:spPr>
                    <a:xfrm>
                      <a:off x="5411831" y="406972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910" name="Google Shape;910;p22"/>
                <p:cNvSpPr/>
                <p:nvPr/>
              </p:nvSpPr>
              <p:spPr>
                <a:xfrm rot="4740398" flipH="1">
                  <a:off x="7702222" y="-912896"/>
                  <a:ext cx="2462087" cy="23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11" name="Google Shape;911;p22"/>
                <p:cNvGrpSpPr/>
                <p:nvPr/>
              </p:nvGrpSpPr>
              <p:grpSpPr>
                <a:xfrm rot="-3298310">
                  <a:off x="8497070" y="-594122"/>
                  <a:ext cx="781177" cy="840852"/>
                  <a:chOff x="8923026" y="-401096"/>
                  <a:chExt cx="781149" cy="840821"/>
                </a:xfrm>
              </p:grpSpPr>
              <p:sp>
                <p:nvSpPr>
                  <p:cNvPr id="912" name="Google Shape;912;p22"/>
                  <p:cNvSpPr/>
                  <p:nvPr/>
                </p:nvSpPr>
                <p:spPr>
                  <a:xfrm>
                    <a:off x="8936039" y="218136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3" name="Google Shape;913;p22"/>
                  <p:cNvSpPr/>
                  <p:nvPr/>
                </p:nvSpPr>
                <p:spPr>
                  <a:xfrm>
                    <a:off x="9123702" y="35128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4" name="Google Shape;914;p22"/>
                  <p:cNvSpPr/>
                  <p:nvPr/>
                </p:nvSpPr>
                <p:spPr>
                  <a:xfrm>
                    <a:off x="8923026" y="-176891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5" name="Google Shape;915;p22"/>
                  <p:cNvSpPr/>
                  <p:nvPr/>
                </p:nvSpPr>
                <p:spPr>
                  <a:xfrm>
                    <a:off x="9109078" y="-401096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6" name="Google Shape;916;p22"/>
                  <p:cNvSpPr/>
                  <p:nvPr/>
                </p:nvSpPr>
                <p:spPr>
                  <a:xfrm>
                    <a:off x="9582063" y="172490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7" name="Google Shape;917;p22"/>
                  <p:cNvSpPr/>
                  <p:nvPr/>
                </p:nvSpPr>
                <p:spPr>
                  <a:xfrm>
                    <a:off x="9255888" y="-152073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8" name="Google Shape;918;p22"/>
                  <p:cNvSpPr/>
                  <p:nvPr/>
                </p:nvSpPr>
                <p:spPr>
                  <a:xfrm>
                    <a:off x="9308868" y="25403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9" name="Google Shape;919;p22"/>
                  <p:cNvSpPr/>
                  <p:nvPr/>
                </p:nvSpPr>
                <p:spPr>
                  <a:xfrm>
                    <a:off x="9118022" y="30473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20" name="Google Shape;920;p22"/>
              <p:cNvGrpSpPr/>
              <p:nvPr/>
            </p:nvGrpSpPr>
            <p:grpSpPr>
              <a:xfrm rot="2996445">
                <a:off x="5447196" y="4747696"/>
                <a:ext cx="740371" cy="757532"/>
                <a:chOff x="4391775" y="4244400"/>
                <a:chExt cx="715125" cy="731700"/>
              </a:xfrm>
            </p:grpSpPr>
            <p:sp>
              <p:nvSpPr>
                <p:cNvPr id="921" name="Google Shape;921;p22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5" h="29268" extrusionOk="0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22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9" h="22349" extrusionOk="0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22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5499" extrusionOk="0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4" name="Google Shape;924;p22"/>
              <p:cNvGrpSpPr/>
              <p:nvPr/>
            </p:nvGrpSpPr>
            <p:grpSpPr>
              <a:xfrm>
                <a:off x="-414053" y="234129"/>
                <a:ext cx="763146" cy="697824"/>
                <a:chOff x="3681125" y="1846650"/>
                <a:chExt cx="515500" cy="471375"/>
              </a:xfrm>
            </p:grpSpPr>
            <p:sp>
              <p:nvSpPr>
                <p:cNvPr id="925" name="Google Shape;925;p22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" h="18855" extrusionOk="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2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4" h="14980" extrusionOk="0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2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" h="9924" extrusionOk="0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8" name="Google Shape;928;p22"/>
              <p:cNvGrpSpPr/>
              <p:nvPr/>
            </p:nvGrpSpPr>
            <p:grpSpPr>
              <a:xfrm>
                <a:off x="-1381887" y="4178327"/>
                <a:ext cx="4341985" cy="2100795"/>
                <a:chOff x="-1166362" y="3826202"/>
                <a:chExt cx="4341985" cy="2100795"/>
              </a:xfrm>
            </p:grpSpPr>
            <p:grpSp>
              <p:nvGrpSpPr>
                <p:cNvPr id="929" name="Google Shape;929;p22"/>
                <p:cNvGrpSpPr/>
                <p:nvPr/>
              </p:nvGrpSpPr>
              <p:grpSpPr>
                <a:xfrm>
                  <a:off x="-1166362" y="3826202"/>
                  <a:ext cx="4341985" cy="2100795"/>
                  <a:chOff x="-982587" y="4176790"/>
                  <a:chExt cx="4341985" cy="2100795"/>
                </a:xfrm>
              </p:grpSpPr>
              <p:sp>
                <p:nvSpPr>
                  <p:cNvPr id="930" name="Google Shape;930;p22"/>
                  <p:cNvSpPr/>
                  <p:nvPr/>
                </p:nvSpPr>
                <p:spPr>
                  <a:xfrm>
                    <a:off x="-982587" y="41767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1" name="Google Shape;931;p22"/>
                  <p:cNvSpPr/>
                  <p:nvPr/>
                </p:nvSpPr>
                <p:spPr>
                  <a:xfrm>
                    <a:off x="-468790" y="43243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932" name="Google Shape;932;p22"/>
                  <p:cNvGrpSpPr/>
                  <p:nvPr/>
                </p:nvGrpSpPr>
                <p:grpSpPr>
                  <a:xfrm>
                    <a:off x="22164" y="4995046"/>
                    <a:ext cx="824338" cy="865398"/>
                    <a:chOff x="-25448" y="4789746"/>
                    <a:chExt cx="824338" cy="865398"/>
                  </a:xfrm>
                </p:grpSpPr>
                <p:sp>
                  <p:nvSpPr>
                    <p:cNvPr id="933" name="Google Shape;933;p22"/>
                    <p:cNvSpPr/>
                    <p:nvPr/>
                  </p:nvSpPr>
                  <p:spPr>
                    <a:xfrm>
                      <a:off x="635080" y="54507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34" name="Google Shape;934;p22"/>
                    <p:cNvSpPr/>
                    <p:nvPr/>
                  </p:nvSpPr>
                  <p:spPr>
                    <a:xfrm>
                      <a:off x="705584" y="51946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35" name="Google Shape;935;p22"/>
                    <p:cNvSpPr/>
                    <p:nvPr/>
                  </p:nvSpPr>
                  <p:spPr>
                    <a:xfrm>
                      <a:off x="250688" y="55567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36" name="Google Shape;936;p22"/>
                    <p:cNvSpPr/>
                    <p:nvPr/>
                  </p:nvSpPr>
                  <p:spPr>
                    <a:xfrm>
                      <a:off x="-25448" y="54180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37" name="Google Shape;937;p22"/>
                    <p:cNvSpPr/>
                    <p:nvPr/>
                  </p:nvSpPr>
                  <p:spPr>
                    <a:xfrm>
                      <a:off x="377919" y="47897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38" name="Google Shape;938;p22"/>
                    <p:cNvSpPr/>
                    <p:nvPr/>
                  </p:nvSpPr>
                  <p:spPr>
                    <a:xfrm>
                      <a:off x="152223" y="51523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39" name="Google Shape;939;p22"/>
                    <p:cNvSpPr/>
                    <p:nvPr/>
                  </p:nvSpPr>
                  <p:spPr>
                    <a:xfrm>
                      <a:off x="548742" y="50604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40" name="Google Shape;940;p22"/>
                    <p:cNvSpPr/>
                    <p:nvPr/>
                  </p:nvSpPr>
                  <p:spPr>
                    <a:xfrm>
                      <a:off x="397056" y="53007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941" name="Google Shape;941;p22"/>
                <p:cNvGrpSpPr/>
                <p:nvPr/>
              </p:nvGrpSpPr>
              <p:grpSpPr>
                <a:xfrm rot="-5189473">
                  <a:off x="1931519" y="4564260"/>
                  <a:ext cx="70211" cy="266572"/>
                  <a:chOff x="5573677" y="3720240"/>
                  <a:chExt cx="70213" cy="266579"/>
                </a:xfrm>
              </p:grpSpPr>
              <p:sp>
                <p:nvSpPr>
                  <p:cNvPr id="942" name="Google Shape;942;p22"/>
                  <p:cNvSpPr/>
                  <p:nvPr/>
                </p:nvSpPr>
                <p:spPr>
                  <a:xfrm>
                    <a:off x="5583255" y="3720240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3" name="Google Shape;943;p22"/>
                  <p:cNvSpPr/>
                  <p:nvPr/>
                </p:nvSpPr>
                <p:spPr>
                  <a:xfrm>
                    <a:off x="5573677" y="3926931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944" name="Google Shape;944;p22"/>
              <p:cNvSpPr/>
              <p:nvPr/>
            </p:nvSpPr>
            <p:spPr>
              <a:xfrm rot="10800000" flipH="1">
                <a:off x="349105" y="3681291"/>
                <a:ext cx="113943" cy="94536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 rot="10800000" flipH="1">
                <a:off x="4520398" y="4844644"/>
                <a:ext cx="103225" cy="85382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2565" extrusionOk="0">
                    <a:moveTo>
                      <a:pt x="1531" y="1"/>
                    </a:moveTo>
                    <a:cubicBezTo>
                      <a:pt x="1460" y="1"/>
                      <a:pt x="1386" y="8"/>
                      <a:pt x="1311" y="23"/>
                    </a:cubicBezTo>
                    <a:cubicBezTo>
                      <a:pt x="894" y="83"/>
                      <a:pt x="507" y="351"/>
                      <a:pt x="298" y="738"/>
                    </a:cubicBezTo>
                    <a:cubicBezTo>
                      <a:pt x="0" y="1334"/>
                      <a:pt x="239" y="2287"/>
                      <a:pt x="954" y="2496"/>
                    </a:cubicBezTo>
                    <a:cubicBezTo>
                      <a:pt x="1096" y="2542"/>
                      <a:pt x="1264" y="2564"/>
                      <a:pt x="1441" y="2564"/>
                    </a:cubicBezTo>
                    <a:cubicBezTo>
                      <a:pt x="2188" y="2564"/>
                      <a:pt x="3100" y="2159"/>
                      <a:pt x="2980" y="1364"/>
                    </a:cubicBezTo>
                    <a:cubicBezTo>
                      <a:pt x="2950" y="1006"/>
                      <a:pt x="2801" y="649"/>
                      <a:pt x="2563" y="381"/>
                    </a:cubicBezTo>
                    <a:cubicBezTo>
                      <a:pt x="2324" y="172"/>
                      <a:pt x="2056" y="53"/>
                      <a:pt x="1728" y="23"/>
                    </a:cubicBezTo>
                    <a:cubicBezTo>
                      <a:pt x="1669" y="8"/>
                      <a:pt x="1602" y="1"/>
                      <a:pt x="15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 rot="10800000" flipH="1">
                <a:off x="423153" y="1425765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 rot="10800000" flipH="1">
                <a:off x="8522280" y="4558728"/>
                <a:ext cx="113943" cy="94536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8" name="Google Shape;948;p22"/>
          <p:cNvSpPr txBox="1">
            <a:spLocks noGrp="1"/>
          </p:cNvSpPr>
          <p:nvPr>
            <p:ph type="title" idx="2" hasCustomPrompt="1"/>
          </p:nvPr>
        </p:nvSpPr>
        <p:spPr>
          <a:xfrm>
            <a:off x="714600" y="2988586"/>
            <a:ext cx="2514300" cy="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9" name="Google Shape;949;p22"/>
          <p:cNvSpPr txBox="1">
            <a:spLocks noGrp="1"/>
          </p:cNvSpPr>
          <p:nvPr>
            <p:ph type="subTitle" idx="1"/>
          </p:nvPr>
        </p:nvSpPr>
        <p:spPr>
          <a:xfrm>
            <a:off x="714575" y="2488648"/>
            <a:ext cx="2514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2"/>
          <p:cNvSpPr txBox="1">
            <a:spLocks noGrp="1"/>
          </p:cNvSpPr>
          <p:nvPr>
            <p:ph type="subTitle" idx="3"/>
          </p:nvPr>
        </p:nvSpPr>
        <p:spPr>
          <a:xfrm>
            <a:off x="714600" y="3755836"/>
            <a:ext cx="25143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22"/>
          <p:cNvSpPr txBox="1">
            <a:spLocks noGrp="1"/>
          </p:cNvSpPr>
          <p:nvPr>
            <p:ph type="title" idx="4" hasCustomPrompt="1"/>
          </p:nvPr>
        </p:nvSpPr>
        <p:spPr>
          <a:xfrm>
            <a:off x="3314867" y="2988586"/>
            <a:ext cx="2514300" cy="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2" name="Google Shape;952;p22"/>
          <p:cNvSpPr txBox="1">
            <a:spLocks noGrp="1"/>
          </p:cNvSpPr>
          <p:nvPr>
            <p:ph type="subTitle" idx="5"/>
          </p:nvPr>
        </p:nvSpPr>
        <p:spPr>
          <a:xfrm>
            <a:off x="3314832" y="2488648"/>
            <a:ext cx="2514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22"/>
          <p:cNvSpPr txBox="1">
            <a:spLocks noGrp="1"/>
          </p:cNvSpPr>
          <p:nvPr>
            <p:ph type="subTitle" idx="6"/>
          </p:nvPr>
        </p:nvSpPr>
        <p:spPr>
          <a:xfrm>
            <a:off x="3314856" y="3755836"/>
            <a:ext cx="25143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22"/>
          <p:cNvSpPr txBox="1">
            <a:spLocks noGrp="1"/>
          </p:cNvSpPr>
          <p:nvPr>
            <p:ph type="title" idx="7" hasCustomPrompt="1"/>
          </p:nvPr>
        </p:nvSpPr>
        <p:spPr>
          <a:xfrm>
            <a:off x="5915146" y="2988586"/>
            <a:ext cx="2514300" cy="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8"/>
          </p:nvPr>
        </p:nvSpPr>
        <p:spPr>
          <a:xfrm>
            <a:off x="5915101" y="2488648"/>
            <a:ext cx="2514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subTitle" idx="9"/>
          </p:nvPr>
        </p:nvSpPr>
        <p:spPr>
          <a:xfrm>
            <a:off x="5915125" y="3755836"/>
            <a:ext cx="25143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7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23"/>
          <p:cNvGrpSpPr/>
          <p:nvPr/>
        </p:nvGrpSpPr>
        <p:grpSpPr>
          <a:xfrm>
            <a:off x="-1542477" y="-1346249"/>
            <a:ext cx="11707341" cy="7667835"/>
            <a:chOff x="-1542477" y="-1346249"/>
            <a:chExt cx="11707341" cy="7667835"/>
          </a:xfrm>
        </p:grpSpPr>
        <p:sp>
          <p:nvSpPr>
            <p:cNvPr id="959" name="Google Shape;959;p23"/>
            <p:cNvSpPr/>
            <p:nvPr/>
          </p:nvSpPr>
          <p:spPr>
            <a:xfrm flipH="1">
              <a:off x="296019" y="3065211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 flipH="1">
              <a:off x="5167492" y="309784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 flipH="1">
              <a:off x="3457658" y="4674778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2" name="Google Shape;962;p23"/>
            <p:cNvGrpSpPr/>
            <p:nvPr/>
          </p:nvGrpSpPr>
          <p:grpSpPr>
            <a:xfrm flipH="1">
              <a:off x="1914285" y="4674766"/>
              <a:ext cx="763146" cy="697824"/>
              <a:chOff x="3681125" y="1846650"/>
              <a:chExt cx="515500" cy="471375"/>
            </a:xfrm>
          </p:grpSpPr>
          <p:sp>
            <p:nvSpPr>
              <p:cNvPr id="963" name="Google Shape;963;p23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3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3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6" name="Google Shape;966;p23"/>
            <p:cNvSpPr/>
            <p:nvPr/>
          </p:nvSpPr>
          <p:spPr>
            <a:xfrm rot="10374580">
              <a:off x="7519794" y="-42390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3"/>
            <p:cNvSpPr/>
            <p:nvPr/>
          </p:nvSpPr>
          <p:spPr>
            <a:xfrm rot="-10587449" flipH="1">
              <a:off x="-271733" y="3651571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3"/>
            <p:cNvSpPr/>
            <p:nvPr/>
          </p:nvSpPr>
          <p:spPr>
            <a:xfrm flipH="1">
              <a:off x="6455849" y="453419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9" name="Google Shape;969;p23"/>
            <p:cNvGrpSpPr/>
            <p:nvPr/>
          </p:nvGrpSpPr>
          <p:grpSpPr>
            <a:xfrm rot="-809490" flipH="1">
              <a:off x="-1210835" y="-1018496"/>
              <a:ext cx="3190613" cy="3220433"/>
              <a:chOff x="7044875" y="-1293869"/>
              <a:chExt cx="3190628" cy="3220448"/>
            </a:xfrm>
          </p:grpSpPr>
          <p:grpSp>
            <p:nvGrpSpPr>
              <p:cNvPr id="970" name="Google Shape;970;p23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971" name="Google Shape;971;p23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72" name="Google Shape;972;p2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973" name="Google Shape;973;p2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4" name="Google Shape;974;p2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975" name="Google Shape;975;p23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6" name="Google Shape;976;p23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977" name="Google Shape;977;p2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3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3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2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2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85" name="Google Shape;985;p23"/>
            <p:cNvGrpSpPr/>
            <p:nvPr/>
          </p:nvGrpSpPr>
          <p:grpSpPr>
            <a:xfrm rot="-5010705">
              <a:off x="6704863" y="2995390"/>
              <a:ext cx="4342007" cy="2100806"/>
              <a:chOff x="-1013962" y="3673802"/>
              <a:chExt cx="4341985" cy="2100795"/>
            </a:xfrm>
          </p:grpSpPr>
          <p:grpSp>
            <p:nvGrpSpPr>
              <p:cNvPr id="986" name="Google Shape;986;p23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987" name="Google Shape;987;p23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89" name="Google Shape;989;p23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990" name="Google Shape;990;p23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1" name="Google Shape;991;p23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2" name="Google Shape;992;p23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3" name="Google Shape;993;p23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4" name="Google Shape;994;p23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5" name="Google Shape;995;p23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6" name="Google Shape;996;p23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7" name="Google Shape;997;p23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98" name="Google Shape;998;p23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999" name="Google Shape;999;p23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23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001" name="Google Shape;1001;p23"/>
          <p:cNvSpPr txBox="1">
            <a:spLocks noGrp="1"/>
          </p:cNvSpPr>
          <p:nvPr>
            <p:ph type="title"/>
          </p:nvPr>
        </p:nvSpPr>
        <p:spPr>
          <a:xfrm>
            <a:off x="3722675" y="2690225"/>
            <a:ext cx="48012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2" name="Google Shape;1002;p23"/>
          <p:cNvSpPr txBox="1">
            <a:spLocks noGrp="1"/>
          </p:cNvSpPr>
          <p:nvPr>
            <p:ph type="title" idx="2" hasCustomPrompt="1"/>
          </p:nvPr>
        </p:nvSpPr>
        <p:spPr>
          <a:xfrm>
            <a:off x="3828438" y="1265425"/>
            <a:ext cx="16644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3" name="Google Shape;1003;p23"/>
          <p:cNvSpPr txBox="1">
            <a:spLocks noGrp="1"/>
          </p:cNvSpPr>
          <p:nvPr>
            <p:ph type="subTitle" idx="1"/>
          </p:nvPr>
        </p:nvSpPr>
        <p:spPr>
          <a:xfrm>
            <a:off x="3734104" y="3606175"/>
            <a:ext cx="48012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_1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24"/>
          <p:cNvGrpSpPr/>
          <p:nvPr/>
        </p:nvGrpSpPr>
        <p:grpSpPr>
          <a:xfrm>
            <a:off x="-1212377" y="-572849"/>
            <a:ext cx="10934708" cy="6663813"/>
            <a:chOff x="-1212377" y="-572849"/>
            <a:chExt cx="10934708" cy="6663813"/>
          </a:xfrm>
        </p:grpSpPr>
        <p:sp>
          <p:nvSpPr>
            <p:cNvPr id="1006" name="Google Shape;1006;p24"/>
            <p:cNvSpPr/>
            <p:nvPr/>
          </p:nvSpPr>
          <p:spPr>
            <a:xfrm rot="-4969394" flipH="1">
              <a:off x="7821343" y="17009"/>
              <a:ext cx="1508250" cy="1268269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 rot="-10350154" flipH="1">
              <a:off x="-353891" y="1065142"/>
              <a:ext cx="1508309" cy="1268319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 flipH="1">
              <a:off x="6089878" y="199396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9" name="Google Shape;1009;p24"/>
            <p:cNvGrpSpPr/>
            <p:nvPr/>
          </p:nvGrpSpPr>
          <p:grpSpPr>
            <a:xfrm rot="-9990510">
              <a:off x="-880735" y="2542779"/>
              <a:ext cx="3190613" cy="3220433"/>
              <a:chOff x="7044875" y="-1293869"/>
              <a:chExt cx="3190628" cy="3220448"/>
            </a:xfrm>
          </p:grpSpPr>
          <p:grpSp>
            <p:nvGrpSpPr>
              <p:cNvPr id="1010" name="Google Shape;1010;p24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011" name="Google Shape;1011;p24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12" name="Google Shape;1012;p24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013" name="Google Shape;1013;p24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4" name="Google Shape;1014;p24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15" name="Google Shape;1015;p24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16" name="Google Shape;1016;p24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017" name="Google Shape;1017;p24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24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24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24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24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24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24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24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25" name="Google Shape;1025;p24"/>
            <p:cNvGrpSpPr/>
            <p:nvPr/>
          </p:nvGrpSpPr>
          <p:grpSpPr>
            <a:xfrm rot="-2996445" flipH="1">
              <a:off x="2805698" y="-424516"/>
              <a:ext cx="740371" cy="757532"/>
              <a:chOff x="4391775" y="4244400"/>
              <a:chExt cx="715125" cy="731700"/>
            </a:xfrm>
          </p:grpSpPr>
          <p:sp>
            <p:nvSpPr>
              <p:cNvPr id="1026" name="Google Shape;1026;p24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4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4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9" name="Google Shape;1029;p24"/>
            <p:cNvGrpSpPr/>
            <p:nvPr/>
          </p:nvGrpSpPr>
          <p:grpSpPr>
            <a:xfrm rot="-5145385">
              <a:off x="6343033" y="2613148"/>
              <a:ext cx="4342166" cy="2100883"/>
              <a:chOff x="-1013962" y="3673802"/>
              <a:chExt cx="4341985" cy="2100795"/>
            </a:xfrm>
          </p:grpSpPr>
          <p:grpSp>
            <p:nvGrpSpPr>
              <p:cNvPr id="1030" name="Google Shape;1030;p24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031" name="Google Shape;1031;p24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24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33" name="Google Shape;1033;p2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034" name="Google Shape;1034;p2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5" name="Google Shape;1035;p2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6" name="Google Shape;1036;p2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7" name="Google Shape;1037;p2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8" name="Google Shape;1038;p2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9" name="Google Shape;1039;p2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0" name="Google Shape;1040;p2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1" name="Google Shape;1041;p2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042" name="Google Shape;1042;p24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043" name="Google Shape;1043;p24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24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45" name="Google Shape;1045;p24"/>
            <p:cNvSpPr/>
            <p:nvPr/>
          </p:nvSpPr>
          <p:spPr>
            <a:xfrm flipH="1">
              <a:off x="622969" y="712799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6" name="Google Shape;1046;p24"/>
          <p:cNvSpPr txBox="1">
            <a:spLocks noGrp="1"/>
          </p:cNvSpPr>
          <p:nvPr>
            <p:ph type="title"/>
          </p:nvPr>
        </p:nvSpPr>
        <p:spPr>
          <a:xfrm>
            <a:off x="3027425" y="523700"/>
            <a:ext cx="51774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7" name="Google Shape;1047;p24"/>
          <p:cNvSpPr txBox="1">
            <a:spLocks noGrp="1"/>
          </p:cNvSpPr>
          <p:nvPr>
            <p:ph type="title" idx="2" hasCustomPrompt="1"/>
          </p:nvPr>
        </p:nvSpPr>
        <p:spPr>
          <a:xfrm>
            <a:off x="1192125" y="636600"/>
            <a:ext cx="16644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8" name="Google Shape;1048;p24"/>
          <p:cNvSpPr txBox="1">
            <a:spLocks noGrp="1"/>
          </p:cNvSpPr>
          <p:nvPr>
            <p:ph type="subTitle" idx="1"/>
          </p:nvPr>
        </p:nvSpPr>
        <p:spPr>
          <a:xfrm>
            <a:off x="3039750" y="1439650"/>
            <a:ext cx="51774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5"/>
          <p:cNvGrpSpPr/>
          <p:nvPr/>
        </p:nvGrpSpPr>
        <p:grpSpPr>
          <a:xfrm>
            <a:off x="-988610" y="-1229607"/>
            <a:ext cx="11148900" cy="7155456"/>
            <a:chOff x="-988610" y="-1229607"/>
            <a:chExt cx="11148900" cy="7155456"/>
          </a:xfrm>
        </p:grpSpPr>
        <p:grpSp>
          <p:nvGrpSpPr>
            <p:cNvPr id="1051" name="Google Shape;1051;p25"/>
            <p:cNvGrpSpPr/>
            <p:nvPr/>
          </p:nvGrpSpPr>
          <p:grpSpPr>
            <a:xfrm flipH="1">
              <a:off x="-988610" y="-1229607"/>
              <a:ext cx="3406361" cy="3399307"/>
              <a:chOff x="6888464" y="-1383307"/>
              <a:chExt cx="3406361" cy="3399307"/>
            </a:xfrm>
          </p:grpSpPr>
          <p:grpSp>
            <p:nvGrpSpPr>
              <p:cNvPr id="1052" name="Google Shape;1052;p25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053" name="Google Shape;1053;p25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54" name="Google Shape;1054;p25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055" name="Google Shape;1055;p25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" name="Google Shape;1056;p25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57" name="Google Shape;1057;p25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8" name="Google Shape;1058;p25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059" name="Google Shape;1059;p25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25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25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25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25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25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25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25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7" name="Google Shape;1067;p25"/>
            <p:cNvGrpSpPr/>
            <p:nvPr/>
          </p:nvGrpSpPr>
          <p:grpSpPr>
            <a:xfrm flipH="1">
              <a:off x="5716134" y="3746602"/>
              <a:ext cx="4444157" cy="2179248"/>
              <a:chOff x="-1013962" y="3673802"/>
              <a:chExt cx="4444157" cy="2179248"/>
            </a:xfrm>
          </p:grpSpPr>
          <p:grpSp>
            <p:nvGrpSpPr>
              <p:cNvPr id="1068" name="Google Shape;1068;p25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069" name="Google Shape;1069;p25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25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71" name="Google Shape;1071;p25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072" name="Google Shape;1072;p25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3" name="Google Shape;1073;p25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4" name="Google Shape;1074;p25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5" name="Google Shape;1075;p25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6" name="Google Shape;1076;p25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7" name="Google Shape;1077;p25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8" name="Google Shape;1078;p25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9" name="Google Shape;1079;p25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080" name="Google Shape;1080;p25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081" name="Google Shape;1081;p25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25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83" name="Google Shape;1083;p25"/>
            <p:cNvSpPr/>
            <p:nvPr/>
          </p:nvSpPr>
          <p:spPr>
            <a:xfrm rot="915171">
              <a:off x="-75207" y="4086938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5"/>
            <p:cNvSpPr/>
            <p:nvPr/>
          </p:nvSpPr>
          <p:spPr>
            <a:xfrm flipH="1">
              <a:off x="7864200" y="169402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5" name="Google Shape;1085;p25"/>
            <p:cNvGrpSpPr/>
            <p:nvPr/>
          </p:nvGrpSpPr>
          <p:grpSpPr>
            <a:xfrm rot="2996445">
              <a:off x="3507521" y="4754321"/>
              <a:ext cx="740371" cy="757532"/>
              <a:chOff x="4391775" y="4244400"/>
              <a:chExt cx="715125" cy="731700"/>
            </a:xfrm>
          </p:grpSpPr>
          <p:sp>
            <p:nvSpPr>
              <p:cNvPr id="1086" name="Google Shape;1086;p25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5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5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9" name="Google Shape;1089;p25"/>
            <p:cNvGrpSpPr/>
            <p:nvPr/>
          </p:nvGrpSpPr>
          <p:grpSpPr>
            <a:xfrm>
              <a:off x="3496147" y="315929"/>
              <a:ext cx="763146" cy="697824"/>
              <a:chOff x="3681125" y="1846650"/>
              <a:chExt cx="515500" cy="471375"/>
            </a:xfrm>
          </p:grpSpPr>
          <p:sp>
            <p:nvSpPr>
              <p:cNvPr id="1090" name="Google Shape;1090;p2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3" name="Google Shape;1093;p25"/>
            <p:cNvSpPr/>
            <p:nvPr/>
          </p:nvSpPr>
          <p:spPr>
            <a:xfrm>
              <a:off x="2939145" y="435503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5"/>
            <p:cNvSpPr/>
            <p:nvPr/>
          </p:nvSpPr>
          <p:spPr>
            <a:xfrm>
              <a:off x="404128" y="2864596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25"/>
          <p:cNvSpPr txBox="1">
            <a:spLocks noGrp="1"/>
          </p:cNvSpPr>
          <p:nvPr>
            <p:ph type="title"/>
          </p:nvPr>
        </p:nvSpPr>
        <p:spPr>
          <a:xfrm>
            <a:off x="971750" y="1714850"/>
            <a:ext cx="3949800" cy="14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5"/>
          <p:cNvSpPr txBox="1">
            <a:spLocks noGrp="1"/>
          </p:cNvSpPr>
          <p:nvPr>
            <p:ph type="subTitle" idx="1"/>
          </p:nvPr>
        </p:nvSpPr>
        <p:spPr>
          <a:xfrm>
            <a:off x="971750" y="2969375"/>
            <a:ext cx="3949800" cy="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6"/>
          <p:cNvSpPr txBox="1">
            <a:spLocks noGrp="1"/>
          </p:cNvSpPr>
          <p:nvPr>
            <p:ph type="body" idx="1"/>
          </p:nvPr>
        </p:nvSpPr>
        <p:spPr>
          <a:xfrm>
            <a:off x="1192350" y="1956500"/>
            <a:ext cx="3687600" cy="23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2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2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 sz="12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 sz="12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2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2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2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1099" name="Google Shape;1099;p26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5943000" cy="13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00" name="Google Shape;1100;p26"/>
          <p:cNvGrpSpPr/>
          <p:nvPr/>
        </p:nvGrpSpPr>
        <p:grpSpPr>
          <a:xfrm>
            <a:off x="-1955642" y="267828"/>
            <a:ext cx="12051957" cy="6075192"/>
            <a:chOff x="-1955642" y="267828"/>
            <a:chExt cx="12051957" cy="6075192"/>
          </a:xfrm>
        </p:grpSpPr>
        <p:grpSp>
          <p:nvGrpSpPr>
            <p:cNvPr id="1101" name="Google Shape;1101;p26"/>
            <p:cNvGrpSpPr/>
            <p:nvPr/>
          </p:nvGrpSpPr>
          <p:grpSpPr>
            <a:xfrm flipH="1">
              <a:off x="5652159" y="3937202"/>
              <a:ext cx="4444157" cy="2179248"/>
              <a:chOff x="-1013962" y="3673802"/>
              <a:chExt cx="4444157" cy="2179248"/>
            </a:xfrm>
          </p:grpSpPr>
          <p:grpSp>
            <p:nvGrpSpPr>
              <p:cNvPr id="1102" name="Google Shape;1102;p26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103" name="Google Shape;1103;p2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6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05" name="Google Shape;1105;p2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106" name="Google Shape;1106;p2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7" name="Google Shape;1107;p2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8" name="Google Shape;1108;p2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9" name="Google Shape;1109;p2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0" name="Google Shape;1110;p2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1" name="Google Shape;1111;p2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2" name="Google Shape;1112;p2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3" name="Google Shape;1113;p2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14" name="Google Shape;1114;p2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115" name="Google Shape;1115;p2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2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17" name="Google Shape;1117;p26"/>
            <p:cNvGrpSpPr/>
            <p:nvPr/>
          </p:nvGrpSpPr>
          <p:grpSpPr>
            <a:xfrm>
              <a:off x="2385172" y="4808004"/>
              <a:ext cx="763146" cy="697824"/>
              <a:chOff x="3681125" y="1846650"/>
              <a:chExt cx="515500" cy="471375"/>
            </a:xfrm>
          </p:grpSpPr>
          <p:sp>
            <p:nvSpPr>
              <p:cNvPr id="1118" name="Google Shape;1118;p26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6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6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1" name="Google Shape;1121;p26"/>
            <p:cNvSpPr/>
            <p:nvPr/>
          </p:nvSpPr>
          <p:spPr>
            <a:xfrm>
              <a:off x="8533742" y="3649706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2621355" y="267828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370778" y="3187428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4845892" y="4738531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 flipH="1">
              <a:off x="7940600" y="1153340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6" name="Google Shape;1126;p26"/>
            <p:cNvGrpSpPr/>
            <p:nvPr/>
          </p:nvGrpSpPr>
          <p:grpSpPr>
            <a:xfrm rot="-4702121" flipH="1">
              <a:off x="-1621402" y="2596784"/>
              <a:ext cx="3406135" cy="3458919"/>
              <a:chOff x="6888464" y="-1443149"/>
              <a:chExt cx="3406361" cy="3459149"/>
            </a:xfrm>
          </p:grpSpPr>
          <p:grpSp>
            <p:nvGrpSpPr>
              <p:cNvPr id="1127" name="Google Shape;1127;p26"/>
              <p:cNvGrpSpPr/>
              <p:nvPr/>
            </p:nvGrpSpPr>
            <p:grpSpPr>
              <a:xfrm>
                <a:off x="7204548" y="-1443149"/>
                <a:ext cx="3061683" cy="3220448"/>
                <a:chOff x="7204548" y="-1443149"/>
                <a:chExt cx="3061683" cy="3220448"/>
              </a:xfrm>
            </p:grpSpPr>
            <p:sp>
              <p:nvSpPr>
                <p:cNvPr id="1128" name="Google Shape;1128;p26"/>
                <p:cNvSpPr/>
                <p:nvPr/>
              </p:nvSpPr>
              <p:spPr>
                <a:xfrm rot="-776719">
                  <a:off x="7477950" y="-1196098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29" name="Google Shape;1129;p26"/>
                <p:cNvGrpSpPr/>
                <p:nvPr/>
              </p:nvGrpSpPr>
              <p:grpSpPr>
                <a:xfrm rot="8100000">
                  <a:off x="8969842" y="1010640"/>
                  <a:ext cx="70212" cy="266577"/>
                  <a:chOff x="5607837" y="3946861"/>
                  <a:chExt cx="70213" cy="266579"/>
                </a:xfrm>
              </p:grpSpPr>
              <p:sp>
                <p:nvSpPr>
                  <p:cNvPr id="1130" name="Google Shape;1130;p26"/>
                  <p:cNvSpPr/>
                  <p:nvPr/>
                </p:nvSpPr>
                <p:spPr>
                  <a:xfrm>
                    <a:off x="5617414" y="394686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1" name="Google Shape;1131;p26"/>
                  <p:cNvSpPr/>
                  <p:nvPr/>
                </p:nvSpPr>
                <p:spPr>
                  <a:xfrm>
                    <a:off x="5607837" y="415355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32" name="Google Shape;1132;p26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3" name="Google Shape;1133;p26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134" name="Google Shape;1134;p26"/>
                <p:cNvSpPr/>
                <p:nvPr/>
              </p:nvSpPr>
              <p:spPr>
                <a:xfrm>
                  <a:off x="8656271" y="11949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26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26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26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26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26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6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6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42" name="Google Shape;1142;p26"/>
            <p:cNvSpPr/>
            <p:nvPr/>
          </p:nvSpPr>
          <p:spPr>
            <a:xfrm rot="-10530021" flipH="1">
              <a:off x="-633659" y="1219529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359320" y="644106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2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145;p27"/>
          <p:cNvGrpSpPr/>
          <p:nvPr/>
        </p:nvGrpSpPr>
        <p:grpSpPr>
          <a:xfrm>
            <a:off x="-1523427" y="-1066074"/>
            <a:ext cx="11738731" cy="6984042"/>
            <a:chOff x="-1523427" y="-1066074"/>
            <a:chExt cx="11738731" cy="6984042"/>
          </a:xfrm>
        </p:grpSpPr>
        <p:grpSp>
          <p:nvGrpSpPr>
            <p:cNvPr id="1146" name="Google Shape;1146;p27"/>
            <p:cNvGrpSpPr/>
            <p:nvPr/>
          </p:nvGrpSpPr>
          <p:grpSpPr>
            <a:xfrm>
              <a:off x="-1523427" y="-1066074"/>
              <a:ext cx="11738731" cy="6984042"/>
              <a:chOff x="-1523427" y="-1066074"/>
              <a:chExt cx="11738731" cy="6984042"/>
            </a:xfrm>
          </p:grpSpPr>
          <p:sp>
            <p:nvSpPr>
              <p:cNvPr id="1147" name="Google Shape;1147;p27"/>
              <p:cNvSpPr/>
              <p:nvPr/>
            </p:nvSpPr>
            <p:spPr>
              <a:xfrm rot="10374580">
                <a:off x="7040319" y="-42390"/>
                <a:ext cx="1508194" cy="1268221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7"/>
              <p:cNvSpPr/>
              <p:nvPr/>
            </p:nvSpPr>
            <p:spPr>
              <a:xfrm rot="-10587449" flipH="1">
                <a:off x="-300308" y="3638071"/>
                <a:ext cx="1508261" cy="1268278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9" name="Google Shape;1149;p27"/>
              <p:cNvGrpSpPr/>
              <p:nvPr/>
            </p:nvGrpSpPr>
            <p:grpSpPr>
              <a:xfrm rot="-809490" flipH="1">
                <a:off x="-1191785" y="-738321"/>
                <a:ext cx="3190613" cy="3220433"/>
                <a:chOff x="7044875" y="-1293869"/>
                <a:chExt cx="3190628" cy="3220448"/>
              </a:xfrm>
            </p:grpSpPr>
            <p:grpSp>
              <p:nvGrpSpPr>
                <p:cNvPr id="1150" name="Google Shape;1150;p27"/>
                <p:cNvGrpSpPr/>
                <p:nvPr/>
              </p:nvGrpSpPr>
              <p:grpSpPr>
                <a:xfrm>
                  <a:off x="7173820" y="-1293869"/>
                  <a:ext cx="3061683" cy="3220448"/>
                  <a:chOff x="7173820" y="-1293869"/>
                  <a:chExt cx="3061683" cy="3220448"/>
                </a:xfrm>
              </p:grpSpPr>
              <p:sp>
                <p:nvSpPr>
                  <p:cNvPr id="1151" name="Google Shape;1151;p27"/>
                  <p:cNvSpPr/>
                  <p:nvPr/>
                </p:nvSpPr>
                <p:spPr>
                  <a:xfrm rot="-776719">
                    <a:off x="7447222" y="-1046817"/>
                    <a:ext cx="2514879" cy="2726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52" name="Google Shape;1152;p27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1153" name="Google Shape;1153;p27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54" name="Google Shape;1154;p27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1155" name="Google Shape;1155;p27"/>
                <p:cNvSpPr/>
                <p:nvPr/>
              </p:nvSpPr>
              <p:spPr>
                <a:xfrm rot="-549082">
                  <a:off x="7216503" y="-817125"/>
                  <a:ext cx="2462148" cy="23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6" name="Google Shape;1156;p27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1157" name="Google Shape;1157;p27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27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27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27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1" name="Google Shape;1161;p27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2" name="Google Shape;1162;p27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3" name="Google Shape;1163;p27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4" name="Google Shape;1164;p27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65" name="Google Shape;1165;p27"/>
              <p:cNvGrpSpPr/>
              <p:nvPr/>
            </p:nvGrpSpPr>
            <p:grpSpPr>
              <a:xfrm rot="-2996445" flipH="1">
                <a:off x="2987923" y="4112534"/>
                <a:ext cx="740371" cy="757532"/>
                <a:chOff x="4391775" y="4244400"/>
                <a:chExt cx="715125" cy="731700"/>
              </a:xfrm>
            </p:grpSpPr>
            <p:sp>
              <p:nvSpPr>
                <p:cNvPr id="1166" name="Google Shape;1166;p27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5" h="29268" extrusionOk="0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27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9" h="22349" extrusionOk="0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27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5499" extrusionOk="0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9" name="Google Shape;1169;p27"/>
              <p:cNvGrpSpPr/>
              <p:nvPr/>
            </p:nvGrpSpPr>
            <p:grpSpPr>
              <a:xfrm rot="-5907885">
                <a:off x="6685807" y="2565631"/>
                <a:ext cx="4341956" cy="2100781"/>
                <a:chOff x="-1013962" y="3673802"/>
                <a:chExt cx="4341985" cy="2100795"/>
              </a:xfrm>
            </p:grpSpPr>
            <p:grpSp>
              <p:nvGrpSpPr>
                <p:cNvPr id="1170" name="Google Shape;1170;p27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1171" name="Google Shape;1171;p27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2" name="Google Shape;1172;p27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73" name="Google Shape;1173;p27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1174" name="Google Shape;1174;p27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5" name="Google Shape;1175;p27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6" name="Google Shape;1176;p27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7" name="Google Shape;1177;p27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8" name="Google Shape;1178;p27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79" name="Google Shape;1179;p27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0" name="Google Shape;1180;p27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1" name="Google Shape;1181;p27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182" name="Google Shape;1182;p27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1183" name="Google Shape;1183;p2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4" name="Google Shape;1184;p2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185" name="Google Shape;1185;p27"/>
            <p:cNvSpPr/>
            <p:nvPr/>
          </p:nvSpPr>
          <p:spPr>
            <a:xfrm flipH="1">
              <a:off x="5493824" y="4808124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7"/>
          <p:cNvSpPr txBox="1">
            <a:spLocks noGrp="1"/>
          </p:cNvSpPr>
          <p:nvPr>
            <p:ph type="title"/>
          </p:nvPr>
        </p:nvSpPr>
        <p:spPr>
          <a:xfrm>
            <a:off x="1095575" y="1427650"/>
            <a:ext cx="3028800" cy="13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27"/>
          <p:cNvSpPr txBox="1">
            <a:spLocks noGrp="1"/>
          </p:cNvSpPr>
          <p:nvPr>
            <p:ph type="subTitle" idx="1"/>
          </p:nvPr>
        </p:nvSpPr>
        <p:spPr>
          <a:xfrm>
            <a:off x="1095575" y="2809875"/>
            <a:ext cx="3028800" cy="10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2_1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28"/>
          <p:cNvGrpSpPr/>
          <p:nvPr/>
        </p:nvGrpSpPr>
        <p:grpSpPr>
          <a:xfrm>
            <a:off x="-1564452" y="-512905"/>
            <a:ext cx="11609788" cy="6915974"/>
            <a:chOff x="-1564452" y="-512905"/>
            <a:chExt cx="11609788" cy="6915974"/>
          </a:xfrm>
        </p:grpSpPr>
        <p:sp>
          <p:nvSpPr>
            <p:cNvPr id="1190" name="Google Shape;1190;p28"/>
            <p:cNvSpPr/>
            <p:nvPr/>
          </p:nvSpPr>
          <p:spPr>
            <a:xfrm rot="-818950" flipH="1">
              <a:off x="7120229" y="4231901"/>
              <a:ext cx="1508227" cy="1268249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 rot="-10587449" flipH="1">
              <a:off x="-391633" y="1003921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 rot="10800000">
              <a:off x="6406217" y="4877550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 rot="10800000">
              <a:off x="673870" y="589781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4" name="Google Shape;1194;p28"/>
            <p:cNvGrpSpPr/>
            <p:nvPr/>
          </p:nvGrpSpPr>
          <p:grpSpPr>
            <a:xfrm rot="-9990510">
              <a:off x="-1232810" y="2854884"/>
              <a:ext cx="3190613" cy="3220433"/>
              <a:chOff x="7044875" y="-1293869"/>
              <a:chExt cx="3190628" cy="3220448"/>
            </a:xfrm>
          </p:grpSpPr>
          <p:grpSp>
            <p:nvGrpSpPr>
              <p:cNvPr id="1195" name="Google Shape;1195;p28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196" name="Google Shape;1196;p28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97" name="Google Shape;1197;p28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198" name="Google Shape;1198;p28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9" name="Google Shape;1199;p28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200" name="Google Shape;1200;p28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1" name="Google Shape;1201;p28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202" name="Google Shape;1202;p28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28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28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8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8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8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8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8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10" name="Google Shape;1210;p28"/>
            <p:cNvGrpSpPr/>
            <p:nvPr/>
          </p:nvGrpSpPr>
          <p:grpSpPr>
            <a:xfrm rot="10800000">
              <a:off x="5703351" y="-512905"/>
              <a:ext cx="4341985" cy="2100795"/>
              <a:chOff x="-1013962" y="3673802"/>
              <a:chExt cx="4341985" cy="2100795"/>
            </a:xfrm>
          </p:grpSpPr>
          <p:grpSp>
            <p:nvGrpSpPr>
              <p:cNvPr id="1211" name="Google Shape;1211;p2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212" name="Google Shape;1212;p2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2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14" name="Google Shape;1214;p2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215" name="Google Shape;1215;p2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6" name="Google Shape;1216;p2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7" name="Google Shape;1217;p2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8" name="Google Shape;1218;p2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9" name="Google Shape;1219;p2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0" name="Google Shape;1220;p2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1" name="Google Shape;1221;p2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2" name="Google Shape;1222;p2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223" name="Google Shape;1223;p2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224" name="Google Shape;1224;p2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2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26" name="Google Shape;1226;p28"/>
            <p:cNvSpPr/>
            <p:nvPr/>
          </p:nvSpPr>
          <p:spPr>
            <a:xfrm rot="10800000">
              <a:off x="8682519" y="3201300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7" name="Google Shape;1227;p28"/>
          <p:cNvSpPr txBox="1">
            <a:spLocks noGrp="1"/>
          </p:cNvSpPr>
          <p:nvPr>
            <p:ph type="title"/>
          </p:nvPr>
        </p:nvSpPr>
        <p:spPr>
          <a:xfrm>
            <a:off x="4943675" y="1427650"/>
            <a:ext cx="3028800" cy="13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8" name="Google Shape;1228;p28"/>
          <p:cNvSpPr txBox="1">
            <a:spLocks noGrp="1"/>
          </p:cNvSpPr>
          <p:nvPr>
            <p:ph type="subTitle" idx="1"/>
          </p:nvPr>
        </p:nvSpPr>
        <p:spPr>
          <a:xfrm>
            <a:off x="4943675" y="2809875"/>
            <a:ext cx="3028800" cy="10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2_2"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29"/>
          <p:cNvGrpSpPr/>
          <p:nvPr/>
        </p:nvGrpSpPr>
        <p:grpSpPr>
          <a:xfrm>
            <a:off x="-850176" y="-725259"/>
            <a:ext cx="10835007" cy="6939591"/>
            <a:chOff x="-850176" y="-725259"/>
            <a:chExt cx="10835007" cy="6939591"/>
          </a:xfrm>
        </p:grpSpPr>
        <p:sp>
          <p:nvSpPr>
            <p:cNvPr id="1231" name="Google Shape;1231;p29"/>
            <p:cNvSpPr/>
            <p:nvPr/>
          </p:nvSpPr>
          <p:spPr>
            <a:xfrm rot="10530021">
              <a:off x="1284316" y="-96664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 flipH="1">
              <a:off x="7797775" y="3658552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3" name="Google Shape;1233;p29"/>
            <p:cNvGrpSpPr/>
            <p:nvPr/>
          </p:nvGrpSpPr>
          <p:grpSpPr>
            <a:xfrm>
              <a:off x="7118929" y="-725259"/>
              <a:ext cx="2865902" cy="2866186"/>
              <a:chOff x="7229917" y="-939609"/>
              <a:chExt cx="2865902" cy="2866186"/>
            </a:xfrm>
          </p:grpSpPr>
          <p:grpSp>
            <p:nvGrpSpPr>
              <p:cNvPr id="1234" name="Google Shape;1234;p29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1235" name="Google Shape;1235;p29"/>
                <p:cNvSpPr/>
                <p:nvPr/>
              </p:nvSpPr>
              <p:spPr>
                <a:xfrm rot="5202986" flipH="1">
                  <a:off x="7405437" y="-968556"/>
                  <a:ext cx="2514862" cy="272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36" name="Google Shape;1236;p29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237" name="Google Shape;1237;p29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8" name="Google Shape;1238;p29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239" name="Google Shape;1239;p29"/>
              <p:cNvSpPr/>
              <p:nvPr/>
            </p:nvSpPr>
            <p:spPr>
              <a:xfrm rot="4740398" flipH="1">
                <a:off x="7473622" y="-684296"/>
                <a:ext cx="2462087" cy="2355561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0" name="Google Shape;1240;p29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241" name="Google Shape;1241;p29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29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29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29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29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29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29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29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49" name="Google Shape;1249;p29"/>
            <p:cNvGrpSpPr/>
            <p:nvPr/>
          </p:nvGrpSpPr>
          <p:grpSpPr>
            <a:xfrm rot="2996445">
              <a:off x="7854946" y="2258046"/>
              <a:ext cx="740371" cy="757532"/>
              <a:chOff x="4391775" y="4244400"/>
              <a:chExt cx="715125" cy="731700"/>
            </a:xfrm>
          </p:grpSpPr>
          <p:sp>
            <p:nvSpPr>
              <p:cNvPr id="1250" name="Google Shape;1250;p29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9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9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3" name="Google Shape;1253;p29"/>
            <p:cNvGrpSpPr/>
            <p:nvPr/>
          </p:nvGrpSpPr>
          <p:grpSpPr>
            <a:xfrm>
              <a:off x="4148422" y="-153871"/>
              <a:ext cx="763146" cy="697824"/>
              <a:chOff x="3681125" y="1846650"/>
              <a:chExt cx="515500" cy="471375"/>
            </a:xfrm>
          </p:grpSpPr>
          <p:sp>
            <p:nvSpPr>
              <p:cNvPr id="1254" name="Google Shape;1254;p29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9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9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7" name="Google Shape;1257;p29"/>
            <p:cNvGrpSpPr/>
            <p:nvPr/>
          </p:nvGrpSpPr>
          <p:grpSpPr>
            <a:xfrm rot="-482847">
              <a:off x="-724500" y="3819841"/>
              <a:ext cx="4342194" cy="2100896"/>
              <a:chOff x="-1013962" y="3673802"/>
              <a:chExt cx="4341985" cy="2100795"/>
            </a:xfrm>
          </p:grpSpPr>
          <p:grpSp>
            <p:nvGrpSpPr>
              <p:cNvPr id="1258" name="Google Shape;1258;p29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259" name="Google Shape;1259;p29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29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61" name="Google Shape;1261;p29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262" name="Google Shape;1262;p29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3" name="Google Shape;1263;p29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4" name="Google Shape;1264;p29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5" name="Google Shape;1265;p29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6" name="Google Shape;1266;p29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7" name="Google Shape;1267;p29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8" name="Google Shape;1268;p29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9" name="Google Shape;1269;p29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270" name="Google Shape;1270;p29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271" name="Google Shape;1271;p2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2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29"/>
            <p:cNvSpPr/>
            <p:nvPr/>
          </p:nvSpPr>
          <p:spPr>
            <a:xfrm rot="10800000" flipH="1">
              <a:off x="340230" y="3060366"/>
              <a:ext cx="113943" cy="94537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9"/>
            <p:cNvSpPr/>
            <p:nvPr/>
          </p:nvSpPr>
          <p:spPr>
            <a:xfrm rot="10800000" flipH="1">
              <a:off x="508878" y="876990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5" name="Google Shape;1275;p29"/>
          <p:cNvSpPr txBox="1">
            <a:spLocks noGrp="1"/>
          </p:cNvSpPr>
          <p:nvPr>
            <p:ph type="title"/>
          </p:nvPr>
        </p:nvSpPr>
        <p:spPr>
          <a:xfrm>
            <a:off x="1095575" y="1427650"/>
            <a:ext cx="3028800" cy="13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29"/>
          <p:cNvSpPr txBox="1">
            <a:spLocks noGrp="1"/>
          </p:cNvSpPr>
          <p:nvPr>
            <p:ph type="subTitle" idx="1"/>
          </p:nvPr>
        </p:nvSpPr>
        <p:spPr>
          <a:xfrm>
            <a:off x="1095575" y="2809875"/>
            <a:ext cx="3028800" cy="10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2_2_1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30"/>
          <p:cNvGrpSpPr/>
          <p:nvPr/>
        </p:nvGrpSpPr>
        <p:grpSpPr>
          <a:xfrm>
            <a:off x="-445126" y="-725259"/>
            <a:ext cx="10429957" cy="6747653"/>
            <a:chOff x="-445126" y="-725259"/>
            <a:chExt cx="10429957" cy="6747653"/>
          </a:xfrm>
        </p:grpSpPr>
        <p:grpSp>
          <p:nvGrpSpPr>
            <p:cNvPr id="1279" name="Google Shape;1279;p30"/>
            <p:cNvGrpSpPr/>
            <p:nvPr/>
          </p:nvGrpSpPr>
          <p:grpSpPr>
            <a:xfrm>
              <a:off x="-445126" y="-725259"/>
              <a:ext cx="10429957" cy="6747653"/>
              <a:chOff x="-445126" y="-725259"/>
              <a:chExt cx="10429957" cy="6747653"/>
            </a:xfrm>
          </p:grpSpPr>
          <p:sp>
            <p:nvSpPr>
              <p:cNvPr id="1280" name="Google Shape;1280;p30"/>
              <p:cNvSpPr/>
              <p:nvPr/>
            </p:nvSpPr>
            <p:spPr>
              <a:xfrm rot="10530021">
                <a:off x="1705066" y="-62664"/>
                <a:ext cx="1508330" cy="1268336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 flipH="1">
                <a:off x="7313925" y="4044227"/>
                <a:ext cx="1508210" cy="1268235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grpSp>
            <p:nvGrpSpPr>
              <p:cNvPr id="1282" name="Google Shape;1282;p30"/>
              <p:cNvGrpSpPr/>
              <p:nvPr/>
            </p:nvGrpSpPr>
            <p:grpSpPr>
              <a:xfrm>
                <a:off x="7118929" y="-725259"/>
                <a:ext cx="2865902" cy="2866186"/>
                <a:chOff x="7229917" y="-939609"/>
                <a:chExt cx="2865902" cy="2866186"/>
              </a:xfrm>
            </p:grpSpPr>
            <p:grpSp>
              <p:nvGrpSpPr>
                <p:cNvPr id="1283" name="Google Shape;1283;p30"/>
                <p:cNvGrpSpPr/>
                <p:nvPr/>
              </p:nvGrpSpPr>
              <p:grpSpPr>
                <a:xfrm>
                  <a:off x="7229917" y="-938831"/>
                  <a:ext cx="2865902" cy="2666882"/>
                  <a:chOff x="7229917" y="-938831"/>
                  <a:chExt cx="2865902" cy="2666882"/>
                </a:xfrm>
              </p:grpSpPr>
              <p:sp>
                <p:nvSpPr>
                  <p:cNvPr id="1284" name="Google Shape;1284;p30"/>
                  <p:cNvSpPr/>
                  <p:nvPr/>
                </p:nvSpPr>
                <p:spPr>
                  <a:xfrm rot="5202986" flipH="1">
                    <a:off x="7405437" y="-968556"/>
                    <a:ext cx="2514862" cy="2726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1285" name="Google Shape;1285;p30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1286" name="Google Shape;1286;p30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287" name="Google Shape;1287;p30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288" name="Google Shape;1288;p30"/>
                <p:cNvSpPr/>
                <p:nvPr/>
              </p:nvSpPr>
              <p:spPr>
                <a:xfrm rot="4740398" flipH="1">
                  <a:off x="7473622" y="-684296"/>
                  <a:ext cx="2462087" cy="23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grpSp>
              <p:nvGrpSpPr>
                <p:cNvPr id="1289" name="Google Shape;1289;p30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1290" name="Google Shape;1290;p30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1" name="Google Shape;1291;p30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2" name="Google Shape;1292;p30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3" name="Google Shape;1293;p30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4" name="Google Shape;1294;p30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5" name="Google Shape;1295;p30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6" name="Google Shape;1296;p30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297" name="Google Shape;1297;p30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grpSp>
            <p:nvGrpSpPr>
              <p:cNvPr id="1298" name="Google Shape;1298;p30"/>
              <p:cNvGrpSpPr/>
              <p:nvPr/>
            </p:nvGrpSpPr>
            <p:grpSpPr>
              <a:xfrm>
                <a:off x="4660322" y="-153871"/>
                <a:ext cx="763146" cy="697824"/>
                <a:chOff x="3681125" y="1846650"/>
                <a:chExt cx="515500" cy="471375"/>
              </a:xfrm>
            </p:grpSpPr>
            <p:sp>
              <p:nvSpPr>
                <p:cNvPr id="1299" name="Google Shape;1299;p30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" h="18855" extrusionOk="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300" name="Google Shape;1300;p30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4" h="14980" extrusionOk="0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301" name="Google Shape;1301;p30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" h="9924" extrusionOk="0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</p:grpSp>
          <p:grpSp>
            <p:nvGrpSpPr>
              <p:cNvPr id="1302" name="Google Shape;1302;p30"/>
              <p:cNvGrpSpPr/>
              <p:nvPr/>
            </p:nvGrpSpPr>
            <p:grpSpPr>
              <a:xfrm rot="-482847">
                <a:off x="-319450" y="3627904"/>
                <a:ext cx="4342194" cy="2100896"/>
                <a:chOff x="-1013962" y="3673802"/>
                <a:chExt cx="4341985" cy="2100795"/>
              </a:xfrm>
            </p:grpSpPr>
            <p:grpSp>
              <p:nvGrpSpPr>
                <p:cNvPr id="1303" name="Google Shape;1303;p30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1304" name="Google Shape;1304;p30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305" name="Google Shape;1305;p30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grpSp>
                <p:nvGrpSpPr>
                  <p:cNvPr id="1306" name="Google Shape;1306;p30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1307" name="Google Shape;1307;p30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08" name="Google Shape;1308;p30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09" name="Google Shape;1309;p30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0" name="Google Shape;1310;p30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1" name="Google Shape;1311;p30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2" name="Google Shape;1312;p30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3" name="Google Shape;1313;p30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  <p:sp>
                  <p:nvSpPr>
                    <p:cNvPr id="1314" name="Google Shape;1314;p30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15" name="Google Shape;1315;p30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1316" name="Google Shape;1316;p30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  <p:sp>
                <p:nvSpPr>
                  <p:cNvPr id="1317" name="Google Shape;1317;p30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1"/>
                      </a:solidFill>
                    </a:endParaRPr>
                  </a:p>
                </p:txBody>
              </p:sp>
            </p:grpSp>
          </p:grpSp>
          <p:sp>
            <p:nvSpPr>
              <p:cNvPr id="1318" name="Google Shape;1318;p30"/>
              <p:cNvSpPr/>
              <p:nvPr/>
            </p:nvSpPr>
            <p:spPr>
              <a:xfrm rot="10800000" flipH="1">
                <a:off x="305155" y="2927141"/>
                <a:ext cx="113943" cy="94537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319" name="Google Shape;1319;p30"/>
            <p:cNvSpPr/>
            <p:nvPr/>
          </p:nvSpPr>
          <p:spPr>
            <a:xfrm rot="10800000" flipH="1">
              <a:off x="588178" y="1262865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320" name="Google Shape;1320;p30"/>
          <p:cNvSpPr txBox="1">
            <a:spLocks noGrp="1"/>
          </p:cNvSpPr>
          <p:nvPr>
            <p:ph type="title"/>
          </p:nvPr>
        </p:nvSpPr>
        <p:spPr>
          <a:xfrm>
            <a:off x="935210" y="1861450"/>
            <a:ext cx="26649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1" name="Google Shape;1321;p30"/>
          <p:cNvSpPr txBox="1">
            <a:spLocks noGrp="1"/>
          </p:cNvSpPr>
          <p:nvPr>
            <p:ph type="body" idx="1"/>
          </p:nvPr>
        </p:nvSpPr>
        <p:spPr>
          <a:xfrm>
            <a:off x="3849748" y="1427650"/>
            <a:ext cx="42633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4"/>
          <p:cNvGrpSpPr/>
          <p:nvPr/>
        </p:nvGrpSpPr>
        <p:grpSpPr>
          <a:xfrm>
            <a:off x="-1875852" y="-1537124"/>
            <a:ext cx="12542926" cy="7813391"/>
            <a:chOff x="-1875852" y="-1537124"/>
            <a:chExt cx="12542926" cy="7813391"/>
          </a:xfrm>
        </p:grpSpPr>
        <p:sp>
          <p:nvSpPr>
            <p:cNvPr id="107" name="Google Shape;107;p4"/>
            <p:cNvSpPr/>
            <p:nvPr/>
          </p:nvSpPr>
          <p:spPr>
            <a:xfrm rot="-1333247">
              <a:off x="-429190" y="2707137"/>
              <a:ext cx="1508229" cy="126825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565307" y="4467024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flipH="1">
              <a:off x="4665149" y="476049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497395" y="1994590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11;p4"/>
            <p:cNvGrpSpPr/>
            <p:nvPr/>
          </p:nvGrpSpPr>
          <p:grpSpPr>
            <a:xfrm rot="-809490" flipH="1">
              <a:off x="-1544210" y="-1209371"/>
              <a:ext cx="3190613" cy="3220433"/>
              <a:chOff x="7101195" y="-1385744"/>
              <a:chExt cx="3190628" cy="3220448"/>
            </a:xfrm>
          </p:grpSpPr>
          <p:grpSp>
            <p:nvGrpSpPr>
              <p:cNvPr id="112" name="Google Shape;112;p4"/>
              <p:cNvGrpSpPr/>
              <p:nvPr/>
            </p:nvGrpSpPr>
            <p:grpSpPr>
              <a:xfrm>
                <a:off x="7230140" y="-1385744"/>
                <a:ext cx="3061683" cy="3220448"/>
                <a:chOff x="7230140" y="-1385744"/>
                <a:chExt cx="3061683" cy="3220448"/>
              </a:xfrm>
            </p:grpSpPr>
            <p:sp>
              <p:nvSpPr>
                <p:cNvPr id="113" name="Google Shape;113;p4"/>
                <p:cNvSpPr/>
                <p:nvPr/>
              </p:nvSpPr>
              <p:spPr>
                <a:xfrm rot="-776719">
                  <a:off x="7503542" y="-1138693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114;p4"/>
                <p:cNvGrpSpPr/>
                <p:nvPr/>
              </p:nvGrpSpPr>
              <p:grpSpPr>
                <a:xfrm rot="8100000">
                  <a:off x="8995434" y="1068045"/>
                  <a:ext cx="70212" cy="266577"/>
                  <a:chOff x="5630332" y="3888173"/>
                  <a:chExt cx="70213" cy="266579"/>
                </a:xfrm>
              </p:grpSpPr>
              <p:sp>
                <p:nvSpPr>
                  <p:cNvPr id="115" name="Google Shape;115;p4"/>
                  <p:cNvSpPr/>
                  <p:nvPr/>
                </p:nvSpPr>
                <p:spPr>
                  <a:xfrm>
                    <a:off x="5639910" y="3888173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" name="Google Shape;116;p4"/>
                  <p:cNvSpPr/>
                  <p:nvPr/>
                </p:nvSpPr>
                <p:spPr>
                  <a:xfrm>
                    <a:off x="5630332" y="4094863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7" name="Google Shape;117;p4"/>
              <p:cNvSpPr/>
              <p:nvPr/>
            </p:nvSpPr>
            <p:spPr>
              <a:xfrm rot="-549082">
                <a:off x="7272823" y="-909001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8" name="Google Shape;118;p4"/>
              <p:cNvGrpSpPr/>
              <p:nvPr/>
            </p:nvGrpSpPr>
            <p:grpSpPr>
              <a:xfrm rot="-3298310">
                <a:off x="8324790" y="-457398"/>
                <a:ext cx="781177" cy="840852"/>
                <a:chOff x="8712189" y="-463691"/>
                <a:chExt cx="781149" cy="840821"/>
              </a:xfrm>
            </p:grpSpPr>
            <p:sp>
              <p:nvSpPr>
                <p:cNvPr id="119" name="Google Shape;119;p4"/>
                <p:cNvSpPr/>
                <p:nvPr/>
              </p:nvSpPr>
              <p:spPr>
                <a:xfrm>
                  <a:off x="8725202" y="155541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8912865" y="288694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4"/>
                <p:cNvSpPr/>
                <p:nvPr/>
              </p:nvSpPr>
              <p:spPr>
                <a:xfrm>
                  <a:off x="8712189" y="-239486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8898240" y="-463691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4"/>
                <p:cNvSpPr/>
                <p:nvPr/>
              </p:nvSpPr>
              <p:spPr>
                <a:xfrm>
                  <a:off x="9371226" y="109894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4"/>
                <p:cNvSpPr/>
                <p:nvPr/>
              </p:nvSpPr>
              <p:spPr>
                <a:xfrm>
                  <a:off x="9045051" y="-214669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9098030" y="191438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8907184" y="-32122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" name="Google Shape;127;p4"/>
            <p:cNvGrpSpPr/>
            <p:nvPr/>
          </p:nvGrpSpPr>
          <p:grpSpPr>
            <a:xfrm flipH="1">
              <a:off x="1111873" y="4815341"/>
              <a:ext cx="763146" cy="697824"/>
              <a:chOff x="3681125" y="1846650"/>
              <a:chExt cx="515500" cy="471375"/>
            </a:xfrm>
          </p:grpSpPr>
          <p:sp>
            <p:nvSpPr>
              <p:cNvPr id="128" name="Google Shape;128;p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31;p4"/>
            <p:cNvGrpSpPr/>
            <p:nvPr/>
          </p:nvGrpSpPr>
          <p:grpSpPr>
            <a:xfrm rot="-5907885">
              <a:off x="6696727" y="2461402"/>
              <a:ext cx="4627716" cy="2660758"/>
              <a:chOff x="-1353330" y="3520065"/>
              <a:chExt cx="4627747" cy="2660776"/>
            </a:xfrm>
          </p:grpSpPr>
          <p:grpSp>
            <p:nvGrpSpPr>
              <p:cNvPr id="132" name="Google Shape;132;p4"/>
              <p:cNvGrpSpPr/>
              <p:nvPr/>
            </p:nvGrpSpPr>
            <p:grpSpPr>
              <a:xfrm>
                <a:off x="-1353330" y="3520065"/>
                <a:ext cx="4627747" cy="2660776"/>
                <a:chOff x="-1169555" y="3870652"/>
                <a:chExt cx="4627747" cy="2660776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 rot="507869">
                  <a:off x="-1042781" y="4179074"/>
                  <a:ext cx="4341859" cy="2043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-338823" y="4322666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5" name="Google Shape;135;p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36" name="Google Shape;136;p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140;p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" name="Google Shape;141;p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" name="Google Shape;142;p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44" name="Google Shape;144;p4"/>
              <p:cNvGrpSpPr/>
              <p:nvPr/>
            </p:nvGrpSpPr>
            <p:grpSpPr>
              <a:xfrm rot="-5189473">
                <a:off x="2253939" y="4941538"/>
                <a:ext cx="174891" cy="258493"/>
                <a:chOff x="5171724" y="4121190"/>
                <a:chExt cx="174895" cy="258500"/>
              </a:xfrm>
            </p:grpSpPr>
            <p:sp>
              <p:nvSpPr>
                <p:cNvPr id="145" name="Google Shape;145;p4"/>
                <p:cNvSpPr/>
                <p:nvPr/>
              </p:nvSpPr>
              <p:spPr>
                <a:xfrm rot="1477300">
                  <a:off x="5253981" y="4126236"/>
                  <a:ext cx="60638" cy="166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 rot="1477300">
                  <a:off x="5182002" y="4312448"/>
                  <a:ext cx="48356" cy="5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body" idx="1"/>
          </p:nvPr>
        </p:nvSpPr>
        <p:spPr>
          <a:xfrm>
            <a:off x="714575" y="1283059"/>
            <a:ext cx="7714800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_1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p31"/>
          <p:cNvGrpSpPr/>
          <p:nvPr/>
        </p:nvGrpSpPr>
        <p:grpSpPr>
          <a:xfrm>
            <a:off x="-1521215" y="361181"/>
            <a:ext cx="11306730" cy="6172583"/>
            <a:chOff x="-1521215" y="361181"/>
            <a:chExt cx="11306730" cy="6172583"/>
          </a:xfrm>
        </p:grpSpPr>
        <p:sp>
          <p:nvSpPr>
            <p:cNvPr id="1324" name="Google Shape;1324;p31"/>
            <p:cNvSpPr/>
            <p:nvPr/>
          </p:nvSpPr>
          <p:spPr>
            <a:xfrm rot="1805502" flipH="1">
              <a:off x="8060991" y="3717715"/>
              <a:ext cx="1508221" cy="1268244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1"/>
            <p:cNvSpPr/>
            <p:nvPr/>
          </p:nvSpPr>
          <p:spPr>
            <a:xfrm rot="-10587449" flipH="1">
              <a:off x="-443733" y="1213471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1"/>
            <p:cNvSpPr/>
            <p:nvPr/>
          </p:nvSpPr>
          <p:spPr>
            <a:xfrm rot="10800000">
              <a:off x="6406217" y="4877550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1"/>
            <p:cNvSpPr/>
            <p:nvPr/>
          </p:nvSpPr>
          <p:spPr>
            <a:xfrm rot="10800000">
              <a:off x="3132055" y="4791916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1"/>
            <p:cNvSpPr/>
            <p:nvPr/>
          </p:nvSpPr>
          <p:spPr>
            <a:xfrm rot="10800000">
              <a:off x="292870" y="361181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9" name="Google Shape;1329;p31"/>
            <p:cNvGrpSpPr/>
            <p:nvPr/>
          </p:nvGrpSpPr>
          <p:grpSpPr>
            <a:xfrm rot="-9990510">
              <a:off x="-1188080" y="2998200"/>
              <a:ext cx="3082419" cy="3220433"/>
              <a:chOff x="7074645" y="-1435416"/>
              <a:chExt cx="3082433" cy="3220448"/>
            </a:xfrm>
          </p:grpSpPr>
          <p:grpSp>
            <p:nvGrpSpPr>
              <p:cNvPr id="1330" name="Google Shape;1330;p31"/>
              <p:cNvGrpSpPr/>
              <p:nvPr/>
            </p:nvGrpSpPr>
            <p:grpSpPr>
              <a:xfrm>
                <a:off x="7095395" y="-1435416"/>
                <a:ext cx="3061683" cy="3220448"/>
                <a:chOff x="7095395" y="-1435416"/>
                <a:chExt cx="3061683" cy="3220448"/>
              </a:xfrm>
            </p:grpSpPr>
            <p:sp>
              <p:nvSpPr>
                <p:cNvPr id="1331" name="Google Shape;1331;p31"/>
                <p:cNvSpPr/>
                <p:nvPr/>
              </p:nvSpPr>
              <p:spPr>
                <a:xfrm rot="-776719">
                  <a:off x="7368797" y="-1188365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32" name="Google Shape;1332;p31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333" name="Google Shape;1333;p31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4" name="Google Shape;1334;p31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335" name="Google Shape;1335;p31"/>
              <p:cNvSpPr/>
              <p:nvPr/>
            </p:nvSpPr>
            <p:spPr>
              <a:xfrm rot="-549082">
                <a:off x="7246273" y="-897180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36" name="Google Shape;1336;p31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337" name="Google Shape;1337;p31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1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1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31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31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31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31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31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45" name="Google Shape;1345;p31"/>
            <p:cNvGrpSpPr/>
            <p:nvPr/>
          </p:nvGrpSpPr>
          <p:grpSpPr>
            <a:xfrm rot="-7803555">
              <a:off x="4522886" y="4754330"/>
              <a:ext cx="740371" cy="757532"/>
              <a:chOff x="4391775" y="4244400"/>
              <a:chExt cx="715125" cy="731700"/>
            </a:xfrm>
          </p:grpSpPr>
          <p:sp>
            <p:nvSpPr>
              <p:cNvPr id="1346" name="Google Shape;1346;p31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1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1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9" name="Google Shape;1349;p31"/>
            <p:cNvGrpSpPr/>
            <p:nvPr/>
          </p:nvGrpSpPr>
          <p:grpSpPr>
            <a:xfrm rot="10800000">
              <a:off x="8792848" y="1895755"/>
              <a:ext cx="763146" cy="697824"/>
              <a:chOff x="3681125" y="1846650"/>
              <a:chExt cx="515500" cy="471375"/>
            </a:xfrm>
          </p:grpSpPr>
          <p:sp>
            <p:nvSpPr>
              <p:cNvPr id="1350" name="Google Shape;1350;p31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1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53" name="Google Shape;1353;p31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_1_1"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2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56" name="Google Shape;1356;p32"/>
          <p:cNvGrpSpPr/>
          <p:nvPr/>
        </p:nvGrpSpPr>
        <p:grpSpPr>
          <a:xfrm>
            <a:off x="-1258062" y="-622424"/>
            <a:ext cx="11147248" cy="6730096"/>
            <a:chOff x="-1258062" y="-546224"/>
            <a:chExt cx="11147248" cy="6730096"/>
          </a:xfrm>
        </p:grpSpPr>
        <p:grpSp>
          <p:nvGrpSpPr>
            <p:cNvPr id="1357" name="Google Shape;1357;p32"/>
            <p:cNvGrpSpPr/>
            <p:nvPr/>
          </p:nvGrpSpPr>
          <p:grpSpPr>
            <a:xfrm>
              <a:off x="-1258062" y="-546224"/>
              <a:ext cx="11147248" cy="6730096"/>
              <a:chOff x="-1258062" y="-546224"/>
              <a:chExt cx="11147248" cy="6730096"/>
            </a:xfrm>
          </p:grpSpPr>
          <p:sp>
            <p:nvSpPr>
              <p:cNvPr id="1358" name="Google Shape;1358;p32"/>
              <p:cNvSpPr/>
              <p:nvPr/>
            </p:nvSpPr>
            <p:spPr>
              <a:xfrm rot="-269979">
                <a:off x="-620122" y="2105661"/>
                <a:ext cx="1508330" cy="1268336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32"/>
              <p:cNvSpPr/>
              <p:nvPr/>
            </p:nvSpPr>
            <p:spPr>
              <a:xfrm rot="10800000">
                <a:off x="8380975" y="2049865"/>
                <a:ext cx="1508210" cy="1268235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60" name="Google Shape;1360;p32"/>
              <p:cNvGrpSpPr/>
              <p:nvPr/>
            </p:nvGrpSpPr>
            <p:grpSpPr>
              <a:xfrm rot="2996445">
                <a:off x="5428946" y="-397891"/>
                <a:ext cx="740371" cy="757532"/>
                <a:chOff x="4279109" y="4149663"/>
                <a:chExt cx="715125" cy="731700"/>
              </a:xfrm>
            </p:grpSpPr>
            <p:sp>
              <p:nvSpPr>
                <p:cNvPr id="1361" name="Google Shape;1361;p32"/>
                <p:cNvSpPr/>
                <p:nvPr/>
              </p:nvSpPr>
              <p:spPr>
                <a:xfrm>
                  <a:off x="4279109" y="4149663"/>
                  <a:ext cx="715125" cy="7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5" h="29268" extrusionOk="0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32"/>
                <p:cNvSpPr/>
                <p:nvPr/>
              </p:nvSpPr>
              <p:spPr>
                <a:xfrm>
                  <a:off x="4321559" y="4219813"/>
                  <a:ext cx="592225" cy="5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9" h="22349" extrusionOk="0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32"/>
                <p:cNvSpPr/>
                <p:nvPr/>
              </p:nvSpPr>
              <p:spPr>
                <a:xfrm>
                  <a:off x="4453409" y="4324088"/>
                  <a:ext cx="377700" cy="38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5499" extrusionOk="0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64" name="Google Shape;1364;p32"/>
              <p:cNvGrpSpPr/>
              <p:nvPr/>
            </p:nvGrpSpPr>
            <p:grpSpPr>
              <a:xfrm>
                <a:off x="8006047" y="4777554"/>
                <a:ext cx="763146" cy="697824"/>
                <a:chOff x="3681125" y="1846650"/>
                <a:chExt cx="515500" cy="471375"/>
              </a:xfrm>
            </p:grpSpPr>
            <p:sp>
              <p:nvSpPr>
                <p:cNvPr id="1365" name="Google Shape;1365;p32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" h="18855" extrusionOk="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32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4" h="14980" extrusionOk="0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32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" h="9924" extrusionOk="0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68" name="Google Shape;1368;p32"/>
              <p:cNvGrpSpPr/>
              <p:nvPr/>
            </p:nvGrpSpPr>
            <p:grpSpPr>
              <a:xfrm>
                <a:off x="-1258062" y="4083077"/>
                <a:ext cx="4341985" cy="2100795"/>
                <a:chOff x="-1166362" y="3750002"/>
                <a:chExt cx="4341985" cy="2100795"/>
              </a:xfrm>
            </p:grpSpPr>
            <p:grpSp>
              <p:nvGrpSpPr>
                <p:cNvPr id="1369" name="Google Shape;1369;p32"/>
                <p:cNvGrpSpPr/>
                <p:nvPr/>
              </p:nvGrpSpPr>
              <p:grpSpPr>
                <a:xfrm>
                  <a:off x="-1166362" y="3750002"/>
                  <a:ext cx="4341985" cy="2100795"/>
                  <a:chOff x="-982587" y="4100590"/>
                  <a:chExt cx="4341985" cy="2100795"/>
                </a:xfrm>
              </p:grpSpPr>
              <p:sp>
                <p:nvSpPr>
                  <p:cNvPr id="1370" name="Google Shape;1370;p32"/>
                  <p:cNvSpPr/>
                  <p:nvPr/>
                </p:nvSpPr>
                <p:spPr>
                  <a:xfrm>
                    <a:off x="-982587" y="41005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1" name="Google Shape;1371;p32"/>
                  <p:cNvSpPr/>
                  <p:nvPr/>
                </p:nvSpPr>
                <p:spPr>
                  <a:xfrm>
                    <a:off x="-468790" y="42481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372" name="Google Shape;1372;p32"/>
                  <p:cNvGrpSpPr/>
                  <p:nvPr/>
                </p:nvGrpSpPr>
                <p:grpSpPr>
                  <a:xfrm>
                    <a:off x="22164" y="4918846"/>
                    <a:ext cx="824338" cy="865398"/>
                    <a:chOff x="-25448" y="4713546"/>
                    <a:chExt cx="824338" cy="865398"/>
                  </a:xfrm>
                </p:grpSpPr>
                <p:sp>
                  <p:nvSpPr>
                    <p:cNvPr id="1373" name="Google Shape;1373;p32"/>
                    <p:cNvSpPr/>
                    <p:nvPr/>
                  </p:nvSpPr>
                  <p:spPr>
                    <a:xfrm>
                      <a:off x="635080" y="53745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4" name="Google Shape;1374;p32"/>
                    <p:cNvSpPr/>
                    <p:nvPr/>
                  </p:nvSpPr>
                  <p:spPr>
                    <a:xfrm>
                      <a:off x="705584" y="51184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5" name="Google Shape;1375;p32"/>
                    <p:cNvSpPr/>
                    <p:nvPr/>
                  </p:nvSpPr>
                  <p:spPr>
                    <a:xfrm>
                      <a:off x="250688" y="54805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6" name="Google Shape;1376;p32"/>
                    <p:cNvSpPr/>
                    <p:nvPr/>
                  </p:nvSpPr>
                  <p:spPr>
                    <a:xfrm>
                      <a:off x="-25448" y="53418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7" name="Google Shape;1377;p32"/>
                    <p:cNvSpPr/>
                    <p:nvPr/>
                  </p:nvSpPr>
                  <p:spPr>
                    <a:xfrm>
                      <a:off x="377919" y="47135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8" name="Google Shape;1378;p32"/>
                    <p:cNvSpPr/>
                    <p:nvPr/>
                  </p:nvSpPr>
                  <p:spPr>
                    <a:xfrm>
                      <a:off x="152223" y="50761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9" name="Google Shape;1379;p32"/>
                    <p:cNvSpPr/>
                    <p:nvPr/>
                  </p:nvSpPr>
                  <p:spPr>
                    <a:xfrm>
                      <a:off x="548742" y="49842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0" name="Google Shape;1380;p32"/>
                    <p:cNvSpPr/>
                    <p:nvPr/>
                  </p:nvSpPr>
                  <p:spPr>
                    <a:xfrm>
                      <a:off x="397056" y="52245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381" name="Google Shape;1381;p32"/>
                <p:cNvGrpSpPr/>
                <p:nvPr/>
              </p:nvGrpSpPr>
              <p:grpSpPr>
                <a:xfrm rot="-5189473">
                  <a:off x="1931519" y="4488060"/>
                  <a:ext cx="70211" cy="266572"/>
                  <a:chOff x="5649736" y="3715577"/>
                  <a:chExt cx="70213" cy="266579"/>
                </a:xfrm>
              </p:grpSpPr>
              <p:sp>
                <p:nvSpPr>
                  <p:cNvPr id="1382" name="Google Shape;1382;p32"/>
                  <p:cNvSpPr/>
                  <p:nvPr/>
                </p:nvSpPr>
                <p:spPr>
                  <a:xfrm>
                    <a:off x="5659314" y="3715577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3" name="Google Shape;1383;p32"/>
                  <p:cNvSpPr/>
                  <p:nvPr/>
                </p:nvSpPr>
                <p:spPr>
                  <a:xfrm>
                    <a:off x="5649736" y="3922267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384" name="Google Shape;1384;p32"/>
              <p:cNvSpPr/>
              <p:nvPr/>
            </p:nvSpPr>
            <p:spPr>
              <a:xfrm rot="10800000" flipH="1">
                <a:off x="492630" y="3746166"/>
                <a:ext cx="113943" cy="94536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 rot="10800000" flipH="1">
                <a:off x="423153" y="1425765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 rot="10800000" flipH="1">
                <a:off x="8553180" y="2172416"/>
                <a:ext cx="113943" cy="94537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 rot="10800000" flipH="1">
                <a:off x="4261728" y="4853740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8" name="Google Shape;1388;p32"/>
            <p:cNvSpPr/>
            <p:nvPr/>
          </p:nvSpPr>
          <p:spPr>
            <a:xfrm rot="10800000">
              <a:off x="6872769" y="4858650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_1_1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0" name="Google Shape;1390;p33"/>
          <p:cNvGrpSpPr/>
          <p:nvPr/>
        </p:nvGrpSpPr>
        <p:grpSpPr>
          <a:xfrm>
            <a:off x="-1126310" y="-465121"/>
            <a:ext cx="10710802" cy="6886271"/>
            <a:chOff x="-1126310" y="-465121"/>
            <a:chExt cx="10710802" cy="6886271"/>
          </a:xfrm>
        </p:grpSpPr>
        <p:grpSp>
          <p:nvGrpSpPr>
            <p:cNvPr id="1391" name="Google Shape;1391;p33"/>
            <p:cNvGrpSpPr/>
            <p:nvPr/>
          </p:nvGrpSpPr>
          <p:grpSpPr>
            <a:xfrm rot="10800000">
              <a:off x="-1126310" y="3021843"/>
              <a:ext cx="3406361" cy="3399307"/>
              <a:chOff x="6888464" y="-1383307"/>
              <a:chExt cx="3406361" cy="3399307"/>
            </a:xfrm>
          </p:grpSpPr>
          <p:grpSp>
            <p:nvGrpSpPr>
              <p:cNvPr id="1392" name="Google Shape;1392;p33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393" name="Google Shape;1393;p33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94" name="Google Shape;1394;p3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395" name="Google Shape;1395;p3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6" name="Google Shape;1396;p3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397" name="Google Shape;1397;p33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8" name="Google Shape;1398;p33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399" name="Google Shape;1399;p3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3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33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33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3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3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3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3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07" name="Google Shape;1407;p33"/>
            <p:cNvSpPr/>
            <p:nvPr/>
          </p:nvSpPr>
          <p:spPr>
            <a:xfrm rot="10800000" flipH="1">
              <a:off x="-733117" y="1800065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8" name="Google Shape;1408;p33"/>
            <p:cNvGrpSpPr/>
            <p:nvPr/>
          </p:nvGrpSpPr>
          <p:grpSpPr>
            <a:xfrm rot="-2996445" flipH="1">
              <a:off x="8686164" y="4534621"/>
              <a:ext cx="740371" cy="757532"/>
              <a:chOff x="4391775" y="4244400"/>
              <a:chExt cx="715125" cy="731700"/>
            </a:xfrm>
          </p:grpSpPr>
          <p:sp>
            <p:nvSpPr>
              <p:cNvPr id="1409" name="Google Shape;1409;p33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3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3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2" name="Google Shape;1412;p33"/>
            <p:cNvGrpSpPr/>
            <p:nvPr/>
          </p:nvGrpSpPr>
          <p:grpSpPr>
            <a:xfrm flipH="1">
              <a:off x="1454813" y="-465121"/>
              <a:ext cx="763146" cy="697824"/>
              <a:chOff x="5328247" y="1692232"/>
              <a:chExt cx="515500" cy="471375"/>
            </a:xfrm>
          </p:grpSpPr>
          <p:sp>
            <p:nvSpPr>
              <p:cNvPr id="1413" name="Google Shape;1413;p33"/>
              <p:cNvSpPr/>
              <p:nvPr/>
            </p:nvSpPr>
            <p:spPr>
              <a:xfrm>
                <a:off x="5328247" y="1692232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33"/>
              <p:cNvSpPr/>
              <p:nvPr/>
            </p:nvSpPr>
            <p:spPr>
              <a:xfrm>
                <a:off x="5396022" y="1741482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3"/>
              <p:cNvSpPr/>
              <p:nvPr/>
            </p:nvSpPr>
            <p:spPr>
              <a:xfrm>
                <a:off x="5434022" y="1802457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3"/>
            <p:cNvSpPr/>
            <p:nvPr/>
          </p:nvSpPr>
          <p:spPr>
            <a:xfrm flipH="1">
              <a:off x="199343" y="996771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7" name="Google Shape;1417;p33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8" name="Google Shape;1418;p33"/>
          <p:cNvSpPr/>
          <p:nvPr/>
        </p:nvSpPr>
        <p:spPr>
          <a:xfrm flipH="1">
            <a:off x="3019008" y="4827809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_1_1_1_1_1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4"/>
          <p:cNvGrpSpPr/>
          <p:nvPr/>
        </p:nvGrpSpPr>
        <p:grpSpPr>
          <a:xfrm>
            <a:off x="-1661773" y="-1148675"/>
            <a:ext cx="11670825" cy="7420369"/>
            <a:chOff x="-1661773" y="-1148675"/>
            <a:chExt cx="11670825" cy="7420369"/>
          </a:xfrm>
        </p:grpSpPr>
        <p:grpSp>
          <p:nvGrpSpPr>
            <p:cNvPr id="1421" name="Google Shape;1421;p34"/>
            <p:cNvGrpSpPr/>
            <p:nvPr/>
          </p:nvGrpSpPr>
          <p:grpSpPr>
            <a:xfrm rot="-809490" flipH="1">
              <a:off x="-1374446" y="-859989"/>
              <a:ext cx="2805391" cy="2794970"/>
              <a:chOff x="7545828" y="-718153"/>
              <a:chExt cx="2805405" cy="2794983"/>
            </a:xfrm>
          </p:grpSpPr>
          <p:grpSp>
            <p:nvGrpSpPr>
              <p:cNvPr id="1422" name="Google Shape;1422;p34"/>
              <p:cNvGrpSpPr/>
              <p:nvPr/>
            </p:nvGrpSpPr>
            <p:grpSpPr>
              <a:xfrm>
                <a:off x="7568552" y="-718153"/>
                <a:ext cx="2554222" cy="2762605"/>
                <a:chOff x="7568552" y="-718153"/>
                <a:chExt cx="2554222" cy="2762605"/>
              </a:xfrm>
            </p:grpSpPr>
            <p:sp>
              <p:nvSpPr>
                <p:cNvPr id="1423" name="Google Shape;1423;p34"/>
                <p:cNvSpPr/>
                <p:nvPr/>
              </p:nvSpPr>
              <p:spPr>
                <a:xfrm rot="-49921">
                  <a:off x="7588213" y="-700037"/>
                  <a:ext cx="2514900" cy="272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24" name="Google Shape;1424;p34"/>
                <p:cNvGrpSpPr/>
                <p:nvPr/>
              </p:nvGrpSpPr>
              <p:grpSpPr>
                <a:xfrm rot="8100000">
                  <a:off x="8889962" y="1557871"/>
                  <a:ext cx="70212" cy="266577"/>
                  <a:chOff x="6051275" y="3616391"/>
                  <a:chExt cx="70213" cy="266579"/>
                </a:xfrm>
              </p:grpSpPr>
              <p:sp>
                <p:nvSpPr>
                  <p:cNvPr id="1425" name="Google Shape;1425;p34"/>
                  <p:cNvSpPr/>
                  <p:nvPr/>
                </p:nvSpPr>
                <p:spPr>
                  <a:xfrm>
                    <a:off x="6060853" y="361639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6" name="Google Shape;1426;p34"/>
                  <p:cNvSpPr/>
                  <p:nvPr/>
                </p:nvSpPr>
                <p:spPr>
                  <a:xfrm>
                    <a:off x="6051275" y="382308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427" name="Google Shape;1427;p34"/>
              <p:cNvSpPr/>
              <p:nvPr/>
            </p:nvSpPr>
            <p:spPr>
              <a:xfrm rot="-549082">
                <a:off x="7717456" y="-4594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28" name="Google Shape;1428;p34"/>
              <p:cNvGrpSpPr/>
              <p:nvPr/>
            </p:nvGrpSpPr>
            <p:grpSpPr>
              <a:xfrm rot="-3298310">
                <a:off x="8300529" y="-296371"/>
                <a:ext cx="697299" cy="899737"/>
                <a:chOff x="8560167" y="-438018"/>
                <a:chExt cx="697274" cy="899704"/>
              </a:xfrm>
            </p:grpSpPr>
            <p:sp>
              <p:nvSpPr>
                <p:cNvPr id="1429" name="Google Shape;1429;p34"/>
                <p:cNvSpPr/>
                <p:nvPr/>
              </p:nvSpPr>
              <p:spPr>
                <a:xfrm>
                  <a:off x="8560167" y="36560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4"/>
                <p:cNvSpPr/>
                <p:nvPr/>
              </p:nvSpPr>
              <p:spPr>
                <a:xfrm>
                  <a:off x="8797599" y="37324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34"/>
                <p:cNvSpPr/>
                <p:nvPr/>
              </p:nvSpPr>
              <p:spPr>
                <a:xfrm>
                  <a:off x="8579844" y="-247445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34"/>
                <p:cNvSpPr/>
                <p:nvPr/>
              </p:nvSpPr>
              <p:spPr>
                <a:xfrm>
                  <a:off x="8748341" y="-438018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34"/>
                <p:cNvSpPr/>
                <p:nvPr/>
              </p:nvSpPr>
              <p:spPr>
                <a:xfrm>
                  <a:off x="9135329" y="42351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34"/>
                <p:cNvSpPr/>
                <p:nvPr/>
              </p:nvSpPr>
              <p:spPr>
                <a:xfrm>
                  <a:off x="8884093" y="-147652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34"/>
                <p:cNvSpPr/>
                <p:nvPr/>
              </p:nvSpPr>
              <p:spPr>
                <a:xfrm>
                  <a:off x="9015890" y="27049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34"/>
                <p:cNvSpPr/>
                <p:nvPr/>
              </p:nvSpPr>
              <p:spPr>
                <a:xfrm>
                  <a:off x="8668220" y="96499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37" name="Google Shape;1437;p34"/>
            <p:cNvGrpSpPr/>
            <p:nvPr/>
          </p:nvGrpSpPr>
          <p:grpSpPr>
            <a:xfrm rot="-5400000">
              <a:off x="6787662" y="3050304"/>
              <a:ext cx="4341985" cy="2100795"/>
              <a:chOff x="-1013962" y="3673802"/>
              <a:chExt cx="4341985" cy="2100795"/>
            </a:xfrm>
          </p:grpSpPr>
          <p:grpSp>
            <p:nvGrpSpPr>
              <p:cNvPr id="1438" name="Google Shape;1438;p34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439" name="Google Shape;1439;p34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34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41" name="Google Shape;1441;p3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442" name="Google Shape;1442;p3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3" name="Google Shape;1443;p3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4" name="Google Shape;1444;p3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5" name="Google Shape;1445;p3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6" name="Google Shape;1446;p3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7" name="Google Shape;1447;p3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8" name="Google Shape;1448;p3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9" name="Google Shape;1449;p3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450" name="Google Shape;1450;p34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451" name="Google Shape;1451;p34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34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53" name="Google Shape;1453;p34"/>
            <p:cNvSpPr/>
            <p:nvPr/>
          </p:nvSpPr>
          <p:spPr>
            <a:xfrm rot="9884829" flipH="1">
              <a:off x="-512657" y="3785588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4"/>
            <p:cNvSpPr/>
            <p:nvPr/>
          </p:nvSpPr>
          <p:spPr>
            <a:xfrm flipH="1">
              <a:off x="7908250" y="200840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5" name="Google Shape;1455;p34"/>
            <p:cNvGrpSpPr/>
            <p:nvPr/>
          </p:nvGrpSpPr>
          <p:grpSpPr>
            <a:xfrm>
              <a:off x="3977247" y="4829991"/>
              <a:ext cx="763146" cy="697824"/>
              <a:chOff x="3681125" y="1846650"/>
              <a:chExt cx="515500" cy="471375"/>
            </a:xfrm>
          </p:grpSpPr>
          <p:sp>
            <p:nvSpPr>
              <p:cNvPr id="1456" name="Google Shape;1456;p3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9" name="Google Shape;1459;p34"/>
            <p:cNvSpPr/>
            <p:nvPr/>
          </p:nvSpPr>
          <p:spPr>
            <a:xfrm>
              <a:off x="6332392" y="4581999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3408055" y="252059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1890895" y="4793924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227103" y="2919083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34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5"/>
          <p:cNvGrpSpPr/>
          <p:nvPr/>
        </p:nvGrpSpPr>
        <p:grpSpPr>
          <a:xfrm>
            <a:off x="-1936592" y="229728"/>
            <a:ext cx="12570422" cy="6333005"/>
            <a:chOff x="-1936592" y="229728"/>
            <a:chExt cx="12570422" cy="6333005"/>
          </a:xfrm>
        </p:grpSpPr>
        <p:grpSp>
          <p:nvGrpSpPr>
            <p:cNvPr id="1466" name="Google Shape;1466;p35"/>
            <p:cNvGrpSpPr/>
            <p:nvPr/>
          </p:nvGrpSpPr>
          <p:grpSpPr>
            <a:xfrm rot="-818997" flipH="1">
              <a:off x="5995083" y="3889753"/>
              <a:ext cx="4444360" cy="2179347"/>
              <a:chOff x="-1013962" y="3673802"/>
              <a:chExt cx="4444157" cy="2179248"/>
            </a:xfrm>
          </p:grpSpPr>
          <p:grpSp>
            <p:nvGrpSpPr>
              <p:cNvPr id="1467" name="Google Shape;1467;p35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468" name="Google Shape;1468;p35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35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70" name="Google Shape;1470;p35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471" name="Google Shape;1471;p35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2" name="Google Shape;1472;p35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3" name="Google Shape;1473;p35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4" name="Google Shape;1474;p35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5" name="Google Shape;1475;p35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6" name="Google Shape;1476;p35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7" name="Google Shape;1477;p35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8" name="Google Shape;1478;p35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479" name="Google Shape;1479;p35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480" name="Google Shape;1480;p35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35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82" name="Google Shape;1482;p35"/>
            <p:cNvGrpSpPr/>
            <p:nvPr/>
          </p:nvGrpSpPr>
          <p:grpSpPr>
            <a:xfrm>
              <a:off x="2606197" y="4831154"/>
              <a:ext cx="763146" cy="697824"/>
              <a:chOff x="3681125" y="1846650"/>
              <a:chExt cx="515500" cy="471375"/>
            </a:xfrm>
          </p:grpSpPr>
          <p:sp>
            <p:nvSpPr>
              <p:cNvPr id="1483" name="Google Shape;1483;p3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6" name="Google Shape;1486;p35"/>
            <p:cNvSpPr/>
            <p:nvPr/>
          </p:nvSpPr>
          <p:spPr>
            <a:xfrm>
              <a:off x="8388742" y="3208456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2802330" y="229728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470291" y="2530203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5026867" y="4700431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0" name="Google Shape;1490;p35"/>
            <p:cNvGrpSpPr/>
            <p:nvPr/>
          </p:nvGrpSpPr>
          <p:grpSpPr>
            <a:xfrm rot="-4702121" flipH="1">
              <a:off x="-1602352" y="2641884"/>
              <a:ext cx="3406135" cy="3458919"/>
              <a:chOff x="6888464" y="-1443149"/>
              <a:chExt cx="3406361" cy="3459149"/>
            </a:xfrm>
          </p:grpSpPr>
          <p:grpSp>
            <p:nvGrpSpPr>
              <p:cNvPr id="1491" name="Google Shape;1491;p35"/>
              <p:cNvGrpSpPr/>
              <p:nvPr/>
            </p:nvGrpSpPr>
            <p:grpSpPr>
              <a:xfrm>
                <a:off x="7204548" y="-1443149"/>
                <a:ext cx="3061683" cy="3220448"/>
                <a:chOff x="7204548" y="-1443149"/>
                <a:chExt cx="3061683" cy="3220448"/>
              </a:xfrm>
            </p:grpSpPr>
            <p:sp>
              <p:nvSpPr>
                <p:cNvPr id="1492" name="Google Shape;1492;p35"/>
                <p:cNvSpPr/>
                <p:nvPr/>
              </p:nvSpPr>
              <p:spPr>
                <a:xfrm rot="-776719">
                  <a:off x="7477950" y="-1196098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93" name="Google Shape;1493;p35"/>
                <p:cNvGrpSpPr/>
                <p:nvPr/>
              </p:nvGrpSpPr>
              <p:grpSpPr>
                <a:xfrm rot="8100000">
                  <a:off x="8969842" y="1010640"/>
                  <a:ext cx="70212" cy="266577"/>
                  <a:chOff x="5607837" y="3946861"/>
                  <a:chExt cx="70213" cy="266579"/>
                </a:xfrm>
              </p:grpSpPr>
              <p:sp>
                <p:nvSpPr>
                  <p:cNvPr id="1494" name="Google Shape;1494;p35"/>
                  <p:cNvSpPr/>
                  <p:nvPr/>
                </p:nvSpPr>
                <p:spPr>
                  <a:xfrm>
                    <a:off x="5617414" y="394686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5" name="Google Shape;1495;p35"/>
                  <p:cNvSpPr/>
                  <p:nvPr/>
                </p:nvSpPr>
                <p:spPr>
                  <a:xfrm>
                    <a:off x="5607837" y="415355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496" name="Google Shape;1496;p35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7" name="Google Shape;1497;p35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498" name="Google Shape;1498;p35"/>
                <p:cNvSpPr/>
                <p:nvPr/>
              </p:nvSpPr>
              <p:spPr>
                <a:xfrm>
                  <a:off x="8656271" y="11949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35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35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35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35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35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35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35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06" name="Google Shape;1506;p35"/>
            <p:cNvSpPr/>
            <p:nvPr/>
          </p:nvSpPr>
          <p:spPr>
            <a:xfrm rot="-9555038" flipH="1">
              <a:off x="-309806" y="891643"/>
              <a:ext cx="1508317" cy="126832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7" name="Google Shape;1507;p35"/>
            <p:cNvGrpSpPr/>
            <p:nvPr/>
          </p:nvGrpSpPr>
          <p:grpSpPr>
            <a:xfrm>
              <a:off x="8650047" y="2222841"/>
              <a:ext cx="763146" cy="697824"/>
              <a:chOff x="3681125" y="1846650"/>
              <a:chExt cx="515500" cy="471375"/>
            </a:xfrm>
          </p:grpSpPr>
          <p:sp>
            <p:nvSpPr>
              <p:cNvPr id="1508" name="Google Shape;1508;p3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11" name="Google Shape;1511;p35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36"/>
          <p:cNvSpPr txBox="1"/>
          <p:nvPr/>
        </p:nvSpPr>
        <p:spPr>
          <a:xfrm>
            <a:off x="943175" y="3786236"/>
            <a:ext cx="364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pSp>
        <p:nvGrpSpPr>
          <p:cNvPr id="1514" name="Google Shape;1514;p36"/>
          <p:cNvGrpSpPr/>
          <p:nvPr/>
        </p:nvGrpSpPr>
        <p:grpSpPr>
          <a:xfrm>
            <a:off x="-1280662" y="-1417694"/>
            <a:ext cx="11530910" cy="7789513"/>
            <a:chOff x="-1280662" y="-1417694"/>
            <a:chExt cx="11530910" cy="7789513"/>
          </a:xfrm>
        </p:grpSpPr>
        <p:sp>
          <p:nvSpPr>
            <p:cNvPr id="1515" name="Google Shape;1515;p36"/>
            <p:cNvSpPr/>
            <p:nvPr/>
          </p:nvSpPr>
          <p:spPr>
            <a:xfrm rot="-915171" flipH="1">
              <a:off x="8077229" y="242713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6"/>
            <p:cNvSpPr/>
            <p:nvPr/>
          </p:nvSpPr>
          <p:spPr>
            <a:xfrm rot="-1295959">
              <a:off x="-465817" y="3971862"/>
              <a:ext cx="1508240" cy="126826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6"/>
            <p:cNvSpPr/>
            <p:nvPr/>
          </p:nvSpPr>
          <p:spPr>
            <a:xfrm flipH="1">
              <a:off x="445594" y="3153249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6"/>
            <p:cNvSpPr/>
            <p:nvPr/>
          </p:nvSpPr>
          <p:spPr>
            <a:xfrm flipH="1">
              <a:off x="7183667" y="346859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6"/>
            <p:cNvSpPr/>
            <p:nvPr/>
          </p:nvSpPr>
          <p:spPr>
            <a:xfrm flipH="1">
              <a:off x="4081833" y="488040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0" name="Google Shape;1520;p36"/>
            <p:cNvGrpSpPr/>
            <p:nvPr/>
          </p:nvGrpSpPr>
          <p:grpSpPr>
            <a:xfrm flipH="1">
              <a:off x="-1280662" y="-1417694"/>
              <a:ext cx="3061683" cy="3220448"/>
              <a:chOff x="7173820" y="-1293869"/>
              <a:chExt cx="3061683" cy="3220448"/>
            </a:xfrm>
          </p:grpSpPr>
          <p:grpSp>
            <p:nvGrpSpPr>
              <p:cNvPr id="1521" name="Google Shape;1521;p36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522" name="Google Shape;1522;p36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23" name="Google Shape;1523;p36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524" name="Google Shape;1524;p36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5" name="Google Shape;1525;p36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526" name="Google Shape;1526;p36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27" name="Google Shape;1527;p36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528" name="Google Shape;1528;p36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36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36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36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36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36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36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36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6" name="Google Shape;1536;p36"/>
            <p:cNvGrpSpPr/>
            <p:nvPr/>
          </p:nvGrpSpPr>
          <p:grpSpPr>
            <a:xfrm rot="-2996445" flipH="1">
              <a:off x="8751198" y="1823871"/>
              <a:ext cx="740371" cy="757532"/>
              <a:chOff x="4391775" y="4244400"/>
              <a:chExt cx="715125" cy="731700"/>
            </a:xfrm>
          </p:grpSpPr>
          <p:sp>
            <p:nvSpPr>
              <p:cNvPr id="1537" name="Google Shape;1537;p36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6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6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36"/>
            <p:cNvGrpSpPr/>
            <p:nvPr/>
          </p:nvGrpSpPr>
          <p:grpSpPr>
            <a:xfrm flipH="1">
              <a:off x="4246998" y="4677579"/>
              <a:ext cx="763146" cy="697824"/>
              <a:chOff x="3681125" y="1846650"/>
              <a:chExt cx="515500" cy="471375"/>
            </a:xfrm>
          </p:grpSpPr>
          <p:sp>
            <p:nvSpPr>
              <p:cNvPr id="1541" name="Google Shape;1541;p36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6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6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4" name="Google Shape;1544;p36"/>
            <p:cNvSpPr/>
            <p:nvPr/>
          </p:nvSpPr>
          <p:spPr>
            <a:xfrm flipH="1">
              <a:off x="273499" y="213083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5" name="Google Shape;1545;p36"/>
            <p:cNvGrpSpPr/>
            <p:nvPr/>
          </p:nvGrpSpPr>
          <p:grpSpPr>
            <a:xfrm rot="-1043805" flipH="1">
              <a:off x="5693310" y="3669854"/>
              <a:ext cx="4342180" cy="2100889"/>
              <a:chOff x="-1013962" y="3673802"/>
              <a:chExt cx="4341985" cy="2100795"/>
            </a:xfrm>
          </p:grpSpPr>
          <p:grpSp>
            <p:nvGrpSpPr>
              <p:cNvPr id="1546" name="Google Shape;1546;p36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547" name="Google Shape;1547;p3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36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49" name="Google Shape;1549;p3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550" name="Google Shape;1550;p3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1" name="Google Shape;1551;p3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2" name="Google Shape;1552;p3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3" name="Google Shape;1553;p3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4" name="Google Shape;1554;p3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5" name="Google Shape;1555;p3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6" name="Google Shape;1556;p3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7" name="Google Shape;1557;p3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558" name="Google Shape;1558;p3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559" name="Google Shape;1559;p3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3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61" name="Google Shape;1561;p36"/>
          <p:cNvSpPr txBox="1">
            <a:spLocks noGrp="1"/>
          </p:cNvSpPr>
          <p:nvPr>
            <p:ph type="title"/>
          </p:nvPr>
        </p:nvSpPr>
        <p:spPr>
          <a:xfrm>
            <a:off x="943175" y="352425"/>
            <a:ext cx="3562200" cy="9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36"/>
          <p:cNvSpPr txBox="1">
            <a:spLocks noGrp="1"/>
          </p:cNvSpPr>
          <p:nvPr>
            <p:ph type="subTitle" idx="1"/>
          </p:nvPr>
        </p:nvSpPr>
        <p:spPr>
          <a:xfrm>
            <a:off x="943175" y="1415251"/>
            <a:ext cx="3562200" cy="11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37"/>
          <p:cNvGrpSpPr/>
          <p:nvPr/>
        </p:nvGrpSpPr>
        <p:grpSpPr>
          <a:xfrm>
            <a:off x="-1090162" y="-1293869"/>
            <a:ext cx="11249466" cy="7068466"/>
            <a:chOff x="-1090162" y="-1293869"/>
            <a:chExt cx="11249466" cy="7068466"/>
          </a:xfrm>
        </p:grpSpPr>
        <p:sp>
          <p:nvSpPr>
            <p:cNvPr id="1565" name="Google Shape;1565;p37"/>
            <p:cNvSpPr/>
            <p:nvPr/>
          </p:nvSpPr>
          <p:spPr>
            <a:xfrm rot="915171">
              <a:off x="-421069" y="-14462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7"/>
            <p:cNvSpPr/>
            <p:nvPr/>
          </p:nvSpPr>
          <p:spPr>
            <a:xfrm flipH="1">
              <a:off x="7874363" y="4214815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7" name="Google Shape;1567;p37"/>
            <p:cNvGrpSpPr/>
            <p:nvPr/>
          </p:nvGrpSpPr>
          <p:grpSpPr>
            <a:xfrm>
              <a:off x="1632578" y="261460"/>
              <a:ext cx="6990968" cy="4603429"/>
              <a:chOff x="1492320" y="594948"/>
              <a:chExt cx="5250446" cy="3457326"/>
            </a:xfrm>
          </p:grpSpPr>
          <p:sp>
            <p:nvSpPr>
              <p:cNvPr id="1568" name="Google Shape;1568;p37"/>
              <p:cNvSpPr/>
              <p:nvPr/>
            </p:nvSpPr>
            <p:spPr>
              <a:xfrm>
                <a:off x="6681666" y="3095841"/>
                <a:ext cx="61100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087" extrusionOk="0">
                    <a:moveTo>
                      <a:pt x="936" y="0"/>
                    </a:moveTo>
                    <a:cubicBezTo>
                      <a:pt x="562" y="0"/>
                      <a:pt x="220" y="138"/>
                      <a:pt x="120" y="496"/>
                    </a:cubicBezTo>
                    <a:cubicBezTo>
                      <a:pt x="1" y="764"/>
                      <a:pt x="1" y="1062"/>
                      <a:pt x="90" y="1331"/>
                    </a:cubicBezTo>
                    <a:cubicBezTo>
                      <a:pt x="150" y="1569"/>
                      <a:pt x="328" y="1778"/>
                      <a:pt x="537" y="1897"/>
                    </a:cubicBezTo>
                    <a:cubicBezTo>
                      <a:pt x="656" y="1956"/>
                      <a:pt x="746" y="2016"/>
                      <a:pt x="865" y="2046"/>
                    </a:cubicBezTo>
                    <a:cubicBezTo>
                      <a:pt x="966" y="2073"/>
                      <a:pt x="1071" y="2087"/>
                      <a:pt x="1175" y="2087"/>
                    </a:cubicBezTo>
                    <a:cubicBezTo>
                      <a:pt x="1408" y="2087"/>
                      <a:pt x="1642" y="2020"/>
                      <a:pt x="1848" y="1897"/>
                    </a:cubicBezTo>
                    <a:cubicBezTo>
                      <a:pt x="2265" y="1539"/>
                      <a:pt x="2444" y="764"/>
                      <a:pt x="1997" y="377"/>
                    </a:cubicBezTo>
                    <a:cubicBezTo>
                      <a:pt x="1781" y="161"/>
                      <a:pt x="1339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7"/>
              <p:cNvSpPr/>
              <p:nvPr/>
            </p:nvSpPr>
            <p:spPr>
              <a:xfrm>
                <a:off x="1682258" y="709762"/>
                <a:ext cx="85575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7"/>
              <p:cNvSpPr/>
              <p:nvPr/>
            </p:nvSpPr>
            <p:spPr>
              <a:xfrm>
                <a:off x="4406220" y="594948"/>
                <a:ext cx="7752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2565" extrusionOk="0">
                    <a:moveTo>
                      <a:pt x="1531" y="1"/>
                    </a:moveTo>
                    <a:cubicBezTo>
                      <a:pt x="1460" y="1"/>
                      <a:pt x="1386" y="8"/>
                      <a:pt x="1311" y="23"/>
                    </a:cubicBezTo>
                    <a:cubicBezTo>
                      <a:pt x="894" y="83"/>
                      <a:pt x="507" y="351"/>
                      <a:pt x="298" y="738"/>
                    </a:cubicBezTo>
                    <a:cubicBezTo>
                      <a:pt x="0" y="1334"/>
                      <a:pt x="239" y="2287"/>
                      <a:pt x="954" y="2496"/>
                    </a:cubicBezTo>
                    <a:cubicBezTo>
                      <a:pt x="1096" y="2542"/>
                      <a:pt x="1264" y="2564"/>
                      <a:pt x="1441" y="2564"/>
                    </a:cubicBezTo>
                    <a:cubicBezTo>
                      <a:pt x="2188" y="2564"/>
                      <a:pt x="3100" y="2159"/>
                      <a:pt x="2980" y="1364"/>
                    </a:cubicBezTo>
                    <a:cubicBezTo>
                      <a:pt x="2950" y="1006"/>
                      <a:pt x="2801" y="649"/>
                      <a:pt x="2563" y="381"/>
                    </a:cubicBezTo>
                    <a:cubicBezTo>
                      <a:pt x="2324" y="172"/>
                      <a:pt x="2056" y="53"/>
                      <a:pt x="1728" y="23"/>
                    </a:cubicBezTo>
                    <a:cubicBezTo>
                      <a:pt x="1669" y="8"/>
                      <a:pt x="1602" y="1"/>
                      <a:pt x="15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7"/>
              <p:cNvSpPr/>
              <p:nvPr/>
            </p:nvSpPr>
            <p:spPr>
              <a:xfrm>
                <a:off x="2015916" y="3495579"/>
                <a:ext cx="1292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4314" extrusionOk="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7"/>
              <p:cNvSpPr/>
              <p:nvPr/>
            </p:nvSpPr>
            <p:spPr>
              <a:xfrm>
                <a:off x="1492320" y="2252786"/>
                <a:ext cx="189925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7"/>
              <p:cNvSpPr/>
              <p:nvPr/>
            </p:nvSpPr>
            <p:spPr>
              <a:xfrm>
                <a:off x="5596752" y="3919849"/>
                <a:ext cx="163100" cy="13242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5297" extrusionOk="0">
                    <a:moveTo>
                      <a:pt x="3019" y="1"/>
                    </a:moveTo>
                    <a:cubicBezTo>
                      <a:pt x="2799" y="1"/>
                      <a:pt x="2575" y="28"/>
                      <a:pt x="2352" y="81"/>
                    </a:cubicBezTo>
                    <a:cubicBezTo>
                      <a:pt x="2084" y="140"/>
                      <a:pt x="1815" y="230"/>
                      <a:pt x="1577" y="349"/>
                    </a:cubicBezTo>
                    <a:cubicBezTo>
                      <a:pt x="802" y="766"/>
                      <a:pt x="296" y="1511"/>
                      <a:pt x="147" y="2375"/>
                    </a:cubicBezTo>
                    <a:cubicBezTo>
                      <a:pt x="0" y="3692"/>
                      <a:pt x="1033" y="5297"/>
                      <a:pt x="2453" y="5297"/>
                    </a:cubicBezTo>
                    <a:cubicBezTo>
                      <a:pt x="2479" y="5297"/>
                      <a:pt x="2505" y="5296"/>
                      <a:pt x="2531" y="5295"/>
                    </a:cubicBezTo>
                    <a:cubicBezTo>
                      <a:pt x="4110" y="5236"/>
                      <a:pt x="6523" y="3567"/>
                      <a:pt x="5600" y="1779"/>
                    </a:cubicBezTo>
                    <a:cubicBezTo>
                      <a:pt x="5302" y="1124"/>
                      <a:pt x="4795" y="617"/>
                      <a:pt x="4169" y="260"/>
                    </a:cubicBezTo>
                    <a:cubicBezTo>
                      <a:pt x="3805" y="87"/>
                      <a:pt x="3417" y="1"/>
                      <a:pt x="3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4" name="Google Shape;1574;p37"/>
            <p:cNvGrpSpPr/>
            <p:nvPr/>
          </p:nvGrpSpPr>
          <p:grpSpPr>
            <a:xfrm>
              <a:off x="7097620" y="-1293869"/>
              <a:ext cx="3061683" cy="3220448"/>
              <a:chOff x="7173820" y="-1293869"/>
              <a:chExt cx="3061683" cy="3220448"/>
            </a:xfrm>
          </p:grpSpPr>
          <p:grpSp>
            <p:nvGrpSpPr>
              <p:cNvPr id="1575" name="Google Shape;1575;p37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1576" name="Google Shape;1576;p37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77" name="Google Shape;1577;p37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578" name="Google Shape;1578;p3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9" name="Google Shape;1579;p3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580" name="Google Shape;1580;p37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81" name="Google Shape;1581;p3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582" name="Google Shape;1582;p37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3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3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3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3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3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3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3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90" name="Google Shape;1590;p37"/>
            <p:cNvGrpSpPr/>
            <p:nvPr/>
          </p:nvGrpSpPr>
          <p:grpSpPr>
            <a:xfrm rot="2996445">
              <a:off x="-403379" y="1748959"/>
              <a:ext cx="740371" cy="757532"/>
              <a:chOff x="4391775" y="4244400"/>
              <a:chExt cx="715125" cy="731700"/>
            </a:xfrm>
          </p:grpSpPr>
          <p:sp>
            <p:nvSpPr>
              <p:cNvPr id="1591" name="Google Shape;1591;p37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7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7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4" name="Google Shape;1594;p37"/>
            <p:cNvGrpSpPr/>
            <p:nvPr/>
          </p:nvGrpSpPr>
          <p:grpSpPr>
            <a:xfrm>
              <a:off x="4497147" y="4696629"/>
              <a:ext cx="763146" cy="697824"/>
              <a:chOff x="3681125" y="1846650"/>
              <a:chExt cx="515500" cy="471375"/>
            </a:xfrm>
          </p:grpSpPr>
          <p:sp>
            <p:nvSpPr>
              <p:cNvPr id="1595" name="Google Shape;1595;p3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8" name="Google Shape;1598;p37"/>
            <p:cNvSpPr/>
            <p:nvPr/>
          </p:nvSpPr>
          <p:spPr>
            <a:xfrm>
              <a:off x="8319395" y="213083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9" name="Google Shape;1599;p37"/>
            <p:cNvGrpSpPr/>
            <p:nvPr/>
          </p:nvGrpSpPr>
          <p:grpSpPr>
            <a:xfrm>
              <a:off x="-1090162" y="3673802"/>
              <a:ext cx="4341985" cy="2100795"/>
              <a:chOff x="-1013962" y="3673802"/>
              <a:chExt cx="4341985" cy="2100795"/>
            </a:xfrm>
          </p:grpSpPr>
          <p:grpSp>
            <p:nvGrpSpPr>
              <p:cNvPr id="1600" name="Google Shape;1600;p37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601" name="Google Shape;1601;p37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7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03" name="Google Shape;1603;p37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604" name="Google Shape;1604;p37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5" name="Google Shape;1605;p37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6" name="Google Shape;1606;p37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7" name="Google Shape;1607;p37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8" name="Google Shape;1608;p37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9" name="Google Shape;1609;p37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0" name="Google Shape;1610;p37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1" name="Google Shape;1611;p37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612" name="Google Shape;1612;p37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613" name="Google Shape;1613;p37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37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6" name="Google Shape;1616;p38"/>
          <p:cNvGrpSpPr/>
          <p:nvPr/>
        </p:nvGrpSpPr>
        <p:grpSpPr>
          <a:xfrm>
            <a:off x="-1318858" y="-1269678"/>
            <a:ext cx="11558539" cy="7424975"/>
            <a:chOff x="-1318858" y="-1269678"/>
            <a:chExt cx="11558539" cy="7424975"/>
          </a:xfrm>
        </p:grpSpPr>
        <p:sp>
          <p:nvSpPr>
            <p:cNvPr id="1617" name="Google Shape;1617;p38"/>
            <p:cNvSpPr/>
            <p:nvPr/>
          </p:nvSpPr>
          <p:spPr>
            <a:xfrm rot="-10530021" flipH="1">
              <a:off x="-543922" y="2181930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8"/>
            <p:cNvSpPr/>
            <p:nvPr/>
          </p:nvSpPr>
          <p:spPr>
            <a:xfrm flipH="1">
              <a:off x="8006050" y="623063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9" name="Google Shape;1619;p38"/>
            <p:cNvGrpSpPr/>
            <p:nvPr/>
          </p:nvGrpSpPr>
          <p:grpSpPr>
            <a:xfrm rot="10800000" flipH="1">
              <a:off x="7373779" y="3289111"/>
              <a:ext cx="2865902" cy="2866186"/>
              <a:chOff x="7229917" y="-939609"/>
              <a:chExt cx="2865902" cy="2866186"/>
            </a:xfrm>
          </p:grpSpPr>
          <p:grpSp>
            <p:nvGrpSpPr>
              <p:cNvPr id="1620" name="Google Shape;1620;p38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1621" name="Google Shape;1621;p38"/>
                <p:cNvSpPr/>
                <p:nvPr/>
              </p:nvSpPr>
              <p:spPr>
                <a:xfrm rot="5202986" flipH="1">
                  <a:off x="7405437" y="-968556"/>
                  <a:ext cx="2514862" cy="272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22" name="Google Shape;1622;p38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1623" name="Google Shape;1623;p38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4" name="Google Shape;1624;p38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625" name="Google Shape;1625;p38"/>
              <p:cNvSpPr/>
              <p:nvPr/>
            </p:nvSpPr>
            <p:spPr>
              <a:xfrm rot="4740398" flipH="1">
                <a:off x="7473622" y="-684296"/>
                <a:ext cx="2462087" cy="2355561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26" name="Google Shape;1626;p38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1627" name="Google Shape;1627;p38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38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38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38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38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38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38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38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35" name="Google Shape;1635;p38"/>
            <p:cNvGrpSpPr/>
            <p:nvPr/>
          </p:nvGrpSpPr>
          <p:grpSpPr>
            <a:xfrm rot="7803555" flipH="1">
              <a:off x="1012096" y="4754323"/>
              <a:ext cx="740371" cy="757532"/>
              <a:chOff x="4391775" y="4244400"/>
              <a:chExt cx="715125" cy="731700"/>
            </a:xfrm>
          </p:grpSpPr>
          <p:sp>
            <p:nvSpPr>
              <p:cNvPr id="1636" name="Google Shape;1636;p38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9" name="Google Shape;1639;p38"/>
            <p:cNvGrpSpPr/>
            <p:nvPr/>
          </p:nvGrpSpPr>
          <p:grpSpPr>
            <a:xfrm rot="10800000" flipH="1">
              <a:off x="6986872" y="-321564"/>
              <a:ext cx="763146" cy="697824"/>
              <a:chOff x="3681125" y="1846650"/>
              <a:chExt cx="515500" cy="471375"/>
            </a:xfrm>
          </p:grpSpPr>
          <p:sp>
            <p:nvSpPr>
              <p:cNvPr id="1640" name="Google Shape;1640;p38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8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8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3" name="Google Shape;1643;p38"/>
            <p:cNvGrpSpPr/>
            <p:nvPr/>
          </p:nvGrpSpPr>
          <p:grpSpPr>
            <a:xfrm rot="10024369" flipH="1">
              <a:off x="-1138904" y="-810648"/>
              <a:ext cx="4341740" cy="2100676"/>
              <a:chOff x="-1013962" y="3673802"/>
              <a:chExt cx="4341985" cy="2100795"/>
            </a:xfrm>
          </p:grpSpPr>
          <p:grpSp>
            <p:nvGrpSpPr>
              <p:cNvPr id="1644" name="Google Shape;1644;p3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1645" name="Google Shape;1645;p3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3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47" name="Google Shape;1647;p3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648" name="Google Shape;1648;p3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9" name="Google Shape;1649;p3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0" name="Google Shape;1650;p3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1" name="Google Shape;1651;p3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2" name="Google Shape;1652;p3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3" name="Google Shape;1653;p3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4" name="Google Shape;1654;p3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5" name="Google Shape;1655;p3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656" name="Google Shape;1656;p3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657" name="Google Shape;1657;p3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3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59" name="Google Shape;1659;p38"/>
            <p:cNvSpPr/>
            <p:nvPr/>
          </p:nvSpPr>
          <p:spPr>
            <a:xfrm>
              <a:off x="4520398" y="147587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3255370" y="4534201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308853" y="4189048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41"/>
          <p:cNvSpPr txBox="1">
            <a:spLocks noGrp="1"/>
          </p:cNvSpPr>
          <p:nvPr>
            <p:ph type="title"/>
          </p:nvPr>
        </p:nvSpPr>
        <p:spPr>
          <a:xfrm>
            <a:off x="716700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1255310" y="33427"/>
            <a:ext cx="10438835" cy="5892410"/>
            <a:chOff x="-1255310" y="33427"/>
            <a:chExt cx="10438835" cy="589241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-1255310" y="3746590"/>
              <a:ext cx="4444157" cy="2179248"/>
              <a:chOff x="-1013962" y="3673802"/>
              <a:chExt cx="4444157" cy="2179248"/>
            </a:xfrm>
          </p:grpSpPr>
          <p:grpSp>
            <p:nvGrpSpPr>
              <p:cNvPr id="152" name="Google Shape;152;p5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53" name="Google Shape;153;p5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5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5" name="Google Shape;155;p5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56" name="Google Shape;156;p5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5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5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5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5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5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5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5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64" name="Google Shape;164;p5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65" name="Google Shape;165;p5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5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7" name="Google Shape;167;p5"/>
            <p:cNvSpPr/>
            <p:nvPr/>
          </p:nvSpPr>
          <p:spPr>
            <a:xfrm flipH="1">
              <a:off x="7675315" y="4202101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539604" y="33427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" name="Google Shape;169;p5"/>
            <p:cNvGrpSpPr/>
            <p:nvPr/>
          </p:nvGrpSpPr>
          <p:grpSpPr>
            <a:xfrm rot="-2996445" flipH="1">
              <a:off x="-381636" y="2213359"/>
              <a:ext cx="740371" cy="757532"/>
              <a:chOff x="4391775" y="4244400"/>
              <a:chExt cx="715125" cy="731700"/>
            </a:xfrm>
          </p:grpSpPr>
          <p:sp>
            <p:nvSpPr>
              <p:cNvPr id="170" name="Google Shape;170;p5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173;p5"/>
            <p:cNvGrpSpPr/>
            <p:nvPr/>
          </p:nvGrpSpPr>
          <p:grpSpPr>
            <a:xfrm flipH="1">
              <a:off x="3740813" y="4257079"/>
              <a:ext cx="763146" cy="697824"/>
              <a:chOff x="3681125" y="1846650"/>
              <a:chExt cx="515500" cy="471375"/>
            </a:xfrm>
          </p:grpSpPr>
          <p:sp>
            <p:nvSpPr>
              <p:cNvPr id="174" name="Google Shape;174;p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5"/>
            <p:cNvSpPr/>
            <p:nvPr/>
          </p:nvSpPr>
          <p:spPr>
            <a:xfrm flipH="1">
              <a:off x="6136640" y="4606112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 flipH="1">
              <a:off x="8514668" y="2864596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5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body" idx="1"/>
          </p:nvPr>
        </p:nvSpPr>
        <p:spPr>
          <a:xfrm>
            <a:off x="763175" y="1517750"/>
            <a:ext cx="3663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body" idx="2"/>
          </p:nvPr>
        </p:nvSpPr>
        <p:spPr>
          <a:xfrm>
            <a:off x="4717825" y="1517750"/>
            <a:ext cx="3663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-1576048" y="-1148675"/>
            <a:ext cx="11585100" cy="7420369"/>
            <a:chOff x="-1576048" y="-1148675"/>
            <a:chExt cx="11585100" cy="7420369"/>
          </a:xfrm>
        </p:grpSpPr>
        <p:grpSp>
          <p:nvGrpSpPr>
            <p:cNvPr id="184" name="Google Shape;184;p6"/>
            <p:cNvGrpSpPr/>
            <p:nvPr/>
          </p:nvGrpSpPr>
          <p:grpSpPr>
            <a:xfrm>
              <a:off x="-1576048" y="-1148675"/>
              <a:ext cx="11585100" cy="7420369"/>
              <a:chOff x="-1576048" y="-1148675"/>
              <a:chExt cx="11585100" cy="7420369"/>
            </a:xfrm>
          </p:grpSpPr>
          <p:sp>
            <p:nvSpPr>
              <p:cNvPr id="185" name="Google Shape;185;p6"/>
              <p:cNvSpPr/>
              <p:nvPr/>
            </p:nvSpPr>
            <p:spPr>
              <a:xfrm>
                <a:off x="8542192" y="3743799"/>
                <a:ext cx="81355" cy="69471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087" extrusionOk="0">
                    <a:moveTo>
                      <a:pt x="936" y="0"/>
                    </a:moveTo>
                    <a:cubicBezTo>
                      <a:pt x="562" y="0"/>
                      <a:pt x="220" y="138"/>
                      <a:pt x="120" y="496"/>
                    </a:cubicBezTo>
                    <a:cubicBezTo>
                      <a:pt x="1" y="764"/>
                      <a:pt x="1" y="1062"/>
                      <a:pt x="90" y="1331"/>
                    </a:cubicBezTo>
                    <a:cubicBezTo>
                      <a:pt x="150" y="1569"/>
                      <a:pt x="328" y="1778"/>
                      <a:pt x="537" y="1897"/>
                    </a:cubicBezTo>
                    <a:cubicBezTo>
                      <a:pt x="656" y="1956"/>
                      <a:pt x="746" y="2016"/>
                      <a:pt x="865" y="2046"/>
                    </a:cubicBezTo>
                    <a:cubicBezTo>
                      <a:pt x="966" y="2073"/>
                      <a:pt x="1071" y="2087"/>
                      <a:pt x="1175" y="2087"/>
                    </a:cubicBezTo>
                    <a:cubicBezTo>
                      <a:pt x="1408" y="2087"/>
                      <a:pt x="1642" y="2020"/>
                      <a:pt x="1848" y="1897"/>
                    </a:cubicBezTo>
                    <a:cubicBezTo>
                      <a:pt x="2265" y="1539"/>
                      <a:pt x="2444" y="764"/>
                      <a:pt x="1997" y="377"/>
                    </a:cubicBezTo>
                    <a:cubicBezTo>
                      <a:pt x="1781" y="161"/>
                      <a:pt x="1339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6" name="Google Shape;186;p6"/>
              <p:cNvGrpSpPr/>
              <p:nvPr/>
            </p:nvGrpSpPr>
            <p:grpSpPr>
              <a:xfrm rot="-809490" flipH="1">
                <a:off x="-1288721" y="-859989"/>
                <a:ext cx="2805391" cy="2794970"/>
                <a:chOff x="7545828" y="-718153"/>
                <a:chExt cx="2805405" cy="2794983"/>
              </a:xfrm>
            </p:grpSpPr>
            <p:grpSp>
              <p:nvGrpSpPr>
                <p:cNvPr id="187" name="Google Shape;187;p6"/>
                <p:cNvGrpSpPr/>
                <p:nvPr/>
              </p:nvGrpSpPr>
              <p:grpSpPr>
                <a:xfrm>
                  <a:off x="7568552" y="-718153"/>
                  <a:ext cx="2554222" cy="2762605"/>
                  <a:chOff x="7568552" y="-718153"/>
                  <a:chExt cx="2554222" cy="2762605"/>
                </a:xfrm>
              </p:grpSpPr>
              <p:sp>
                <p:nvSpPr>
                  <p:cNvPr id="188" name="Google Shape;188;p6"/>
                  <p:cNvSpPr/>
                  <p:nvPr/>
                </p:nvSpPr>
                <p:spPr>
                  <a:xfrm rot="-49921">
                    <a:off x="7588213" y="-700037"/>
                    <a:ext cx="2514900" cy="2726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89" name="Google Shape;189;p6"/>
                  <p:cNvGrpSpPr/>
                  <p:nvPr/>
                </p:nvGrpSpPr>
                <p:grpSpPr>
                  <a:xfrm rot="8100000">
                    <a:off x="8889962" y="1557871"/>
                    <a:ext cx="70212" cy="266577"/>
                    <a:chOff x="6051275" y="3616391"/>
                    <a:chExt cx="70213" cy="266579"/>
                  </a:xfrm>
                </p:grpSpPr>
                <p:sp>
                  <p:nvSpPr>
                    <p:cNvPr id="190" name="Google Shape;190;p6"/>
                    <p:cNvSpPr/>
                    <p:nvPr/>
                  </p:nvSpPr>
                  <p:spPr>
                    <a:xfrm>
                      <a:off x="6060853" y="361639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91" name="Google Shape;191;p6"/>
                    <p:cNvSpPr/>
                    <p:nvPr/>
                  </p:nvSpPr>
                  <p:spPr>
                    <a:xfrm>
                      <a:off x="6051275" y="382308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192" name="Google Shape;192;p6"/>
                <p:cNvSpPr/>
                <p:nvPr/>
              </p:nvSpPr>
              <p:spPr>
                <a:xfrm rot="-549082">
                  <a:off x="7717456" y="-459425"/>
                  <a:ext cx="2462148" cy="23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3" name="Google Shape;193;p6"/>
                <p:cNvGrpSpPr/>
                <p:nvPr/>
              </p:nvGrpSpPr>
              <p:grpSpPr>
                <a:xfrm rot="-3298310">
                  <a:off x="8488505" y="-203587"/>
                  <a:ext cx="697299" cy="977687"/>
                  <a:chOff x="8560167" y="-247445"/>
                  <a:chExt cx="697274" cy="977652"/>
                </a:xfrm>
              </p:grpSpPr>
              <p:sp>
                <p:nvSpPr>
                  <p:cNvPr id="194" name="Google Shape;194;p6"/>
                  <p:cNvSpPr/>
                  <p:nvPr/>
                </p:nvSpPr>
                <p:spPr>
                  <a:xfrm>
                    <a:off x="8560167" y="365608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8797599" y="37324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8579844" y="-247445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8700161" y="584477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9135329" y="42351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8884093" y="-147652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9015890" y="27049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1" name="Google Shape;201;p6"/>
                  <p:cNvSpPr/>
                  <p:nvPr/>
                </p:nvSpPr>
                <p:spPr>
                  <a:xfrm>
                    <a:off x="8668220" y="96499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2" name="Google Shape;202;p6"/>
              <p:cNvGrpSpPr/>
              <p:nvPr/>
            </p:nvGrpSpPr>
            <p:grpSpPr>
              <a:xfrm rot="-5400000">
                <a:off x="6787662" y="3050304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203" name="Google Shape;203;p6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204" name="Google Shape;204;p6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6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06" name="Google Shape;206;p6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207" name="Google Shape;207;p6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08" name="Google Shape;208;p6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09" name="Google Shape;209;p6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10" name="Google Shape;210;p6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11" name="Google Shape;211;p6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12" name="Google Shape;212;p6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13" name="Google Shape;213;p6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14" name="Google Shape;214;p6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15" name="Google Shape;215;p6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216" name="Google Shape;216;p6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217;p6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18" name="Google Shape;218;p6"/>
              <p:cNvSpPr/>
              <p:nvPr/>
            </p:nvSpPr>
            <p:spPr>
              <a:xfrm rot="9884829" flipH="1">
                <a:off x="-512657" y="3785588"/>
                <a:ext cx="1508230" cy="1268252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" name="Google Shape;219;p6"/>
              <p:cNvGrpSpPr/>
              <p:nvPr/>
            </p:nvGrpSpPr>
            <p:grpSpPr>
              <a:xfrm rot="2996445">
                <a:off x="6894346" y="-368366"/>
                <a:ext cx="740371" cy="757532"/>
                <a:chOff x="4391775" y="4244400"/>
                <a:chExt cx="715125" cy="731700"/>
              </a:xfrm>
            </p:grpSpPr>
            <p:sp>
              <p:nvSpPr>
                <p:cNvPr id="220" name="Google Shape;220;p6"/>
                <p:cNvSpPr/>
                <p:nvPr/>
              </p:nvSpPr>
              <p:spPr>
                <a:xfrm>
                  <a:off x="4391775" y="4244400"/>
                  <a:ext cx="715125" cy="7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5" h="29268" extrusionOk="0">
                      <a:moveTo>
                        <a:pt x="15770" y="550"/>
                      </a:moveTo>
                      <a:cubicBezTo>
                        <a:pt x="16901" y="550"/>
                        <a:pt x="18030" y="688"/>
                        <a:pt x="19130" y="988"/>
                      </a:cubicBezTo>
                      <a:cubicBezTo>
                        <a:pt x="27056" y="3134"/>
                        <a:pt x="28605" y="12907"/>
                        <a:pt x="26758" y="19820"/>
                      </a:cubicBezTo>
                      <a:cubicBezTo>
                        <a:pt x="26311" y="21548"/>
                        <a:pt x="25625" y="23217"/>
                        <a:pt x="24731" y="24766"/>
                      </a:cubicBezTo>
                      <a:cubicBezTo>
                        <a:pt x="24106" y="25809"/>
                        <a:pt x="23331" y="26912"/>
                        <a:pt x="22288" y="27597"/>
                      </a:cubicBezTo>
                      <a:cubicBezTo>
                        <a:pt x="21692" y="27954"/>
                        <a:pt x="21007" y="28163"/>
                        <a:pt x="20292" y="28252"/>
                      </a:cubicBezTo>
                      <a:cubicBezTo>
                        <a:pt x="19308" y="28431"/>
                        <a:pt x="18355" y="28550"/>
                        <a:pt x="17372" y="28640"/>
                      </a:cubicBezTo>
                      <a:cubicBezTo>
                        <a:pt x="16627" y="28703"/>
                        <a:pt x="15862" y="28738"/>
                        <a:pt x="15089" y="28738"/>
                      </a:cubicBezTo>
                      <a:cubicBezTo>
                        <a:pt x="10415" y="28738"/>
                        <a:pt x="5434" y="27452"/>
                        <a:pt x="2801" y="23336"/>
                      </a:cubicBezTo>
                      <a:cubicBezTo>
                        <a:pt x="2364" y="22665"/>
                        <a:pt x="2012" y="21966"/>
                        <a:pt x="1746" y="21239"/>
                      </a:cubicBezTo>
                      <a:lnTo>
                        <a:pt x="1746" y="21239"/>
                      </a:lnTo>
                      <a:cubicBezTo>
                        <a:pt x="1307" y="19763"/>
                        <a:pt x="1072" y="18286"/>
                        <a:pt x="983" y="16751"/>
                      </a:cubicBezTo>
                      <a:cubicBezTo>
                        <a:pt x="745" y="13682"/>
                        <a:pt x="1103" y="10464"/>
                        <a:pt x="2622" y="7752"/>
                      </a:cubicBezTo>
                      <a:cubicBezTo>
                        <a:pt x="4231" y="4832"/>
                        <a:pt x="7151" y="2806"/>
                        <a:pt x="10191" y="1614"/>
                      </a:cubicBezTo>
                      <a:cubicBezTo>
                        <a:pt x="11966" y="942"/>
                        <a:pt x="13870" y="550"/>
                        <a:pt x="15770" y="550"/>
                      </a:cubicBezTo>
                      <a:close/>
                      <a:moveTo>
                        <a:pt x="15687" y="0"/>
                      </a:moveTo>
                      <a:cubicBezTo>
                        <a:pt x="14592" y="0"/>
                        <a:pt x="13493" y="128"/>
                        <a:pt x="12425" y="363"/>
                      </a:cubicBezTo>
                      <a:cubicBezTo>
                        <a:pt x="9267" y="1078"/>
                        <a:pt x="6049" y="2746"/>
                        <a:pt x="3874" y="5190"/>
                      </a:cubicBezTo>
                      <a:cubicBezTo>
                        <a:pt x="119" y="9391"/>
                        <a:pt x="0" y="15827"/>
                        <a:pt x="1401" y="20982"/>
                      </a:cubicBezTo>
                      <a:cubicBezTo>
                        <a:pt x="1430" y="21101"/>
                        <a:pt x="1460" y="21220"/>
                        <a:pt x="1490" y="21340"/>
                      </a:cubicBezTo>
                      <a:cubicBezTo>
                        <a:pt x="1505" y="21394"/>
                        <a:pt x="1525" y="21439"/>
                        <a:pt x="1548" y="21472"/>
                      </a:cubicBezTo>
                      <a:lnTo>
                        <a:pt x="1548" y="21472"/>
                      </a:lnTo>
                      <a:cubicBezTo>
                        <a:pt x="2629" y="24299"/>
                        <a:pt x="4762" y="26594"/>
                        <a:pt x="7509" y="27805"/>
                      </a:cubicBezTo>
                      <a:cubicBezTo>
                        <a:pt x="9968" y="28920"/>
                        <a:pt x="12700" y="29267"/>
                        <a:pt x="15365" y="29267"/>
                      </a:cubicBezTo>
                      <a:cubicBezTo>
                        <a:pt x="15478" y="29267"/>
                        <a:pt x="15591" y="29267"/>
                        <a:pt x="15703" y="29265"/>
                      </a:cubicBezTo>
                      <a:cubicBezTo>
                        <a:pt x="17699" y="29265"/>
                        <a:pt x="19696" y="28997"/>
                        <a:pt x="21603" y="28521"/>
                      </a:cubicBezTo>
                      <a:cubicBezTo>
                        <a:pt x="22586" y="28252"/>
                        <a:pt x="23361" y="27478"/>
                        <a:pt x="23957" y="26703"/>
                      </a:cubicBezTo>
                      <a:cubicBezTo>
                        <a:pt x="24970" y="25392"/>
                        <a:pt x="25774" y="23932"/>
                        <a:pt x="26340" y="22353"/>
                      </a:cubicBezTo>
                      <a:cubicBezTo>
                        <a:pt x="27920" y="18270"/>
                        <a:pt x="28218" y="13771"/>
                        <a:pt x="27145" y="9510"/>
                      </a:cubicBezTo>
                      <a:cubicBezTo>
                        <a:pt x="26281" y="6143"/>
                        <a:pt x="24463" y="3015"/>
                        <a:pt x="21335" y="1346"/>
                      </a:cubicBezTo>
                      <a:cubicBezTo>
                        <a:pt x="19595" y="409"/>
                        <a:pt x="17647" y="0"/>
                        <a:pt x="156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434225" y="4314550"/>
                  <a:ext cx="592225" cy="5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9" h="22349" extrusionOk="0">
                      <a:moveTo>
                        <a:pt x="12524" y="547"/>
                      </a:moveTo>
                      <a:cubicBezTo>
                        <a:pt x="12794" y="547"/>
                        <a:pt x="13064" y="585"/>
                        <a:pt x="13320" y="656"/>
                      </a:cubicBezTo>
                      <a:cubicBezTo>
                        <a:pt x="13916" y="864"/>
                        <a:pt x="14512" y="1073"/>
                        <a:pt x="15108" y="1341"/>
                      </a:cubicBezTo>
                      <a:cubicBezTo>
                        <a:pt x="18773" y="2980"/>
                        <a:pt x="22914" y="6019"/>
                        <a:pt x="23093" y="10429"/>
                      </a:cubicBezTo>
                      <a:cubicBezTo>
                        <a:pt x="23122" y="11027"/>
                        <a:pt x="23068" y="11653"/>
                        <a:pt x="22959" y="12253"/>
                      </a:cubicBezTo>
                      <a:lnTo>
                        <a:pt x="22959" y="12253"/>
                      </a:lnTo>
                      <a:cubicBezTo>
                        <a:pt x="22942" y="12268"/>
                        <a:pt x="22927" y="12294"/>
                        <a:pt x="22914" y="12336"/>
                      </a:cubicBezTo>
                      <a:cubicBezTo>
                        <a:pt x="22646" y="13349"/>
                        <a:pt x="22259" y="14302"/>
                        <a:pt x="21782" y="15226"/>
                      </a:cubicBezTo>
                      <a:cubicBezTo>
                        <a:pt x="20888" y="17193"/>
                        <a:pt x="19517" y="18861"/>
                        <a:pt x="17789" y="20172"/>
                      </a:cubicBezTo>
                      <a:cubicBezTo>
                        <a:pt x="16182" y="21320"/>
                        <a:pt x="14240" y="21778"/>
                        <a:pt x="12274" y="21778"/>
                      </a:cubicBezTo>
                      <a:cubicBezTo>
                        <a:pt x="11688" y="21778"/>
                        <a:pt x="11100" y="21737"/>
                        <a:pt x="10519" y="21662"/>
                      </a:cubicBezTo>
                      <a:cubicBezTo>
                        <a:pt x="8016" y="21305"/>
                        <a:pt x="5602" y="20262"/>
                        <a:pt x="3934" y="18385"/>
                      </a:cubicBezTo>
                      <a:cubicBezTo>
                        <a:pt x="1" y="14004"/>
                        <a:pt x="2861" y="7449"/>
                        <a:pt x="6526" y="3874"/>
                      </a:cubicBezTo>
                      <a:cubicBezTo>
                        <a:pt x="7956" y="2503"/>
                        <a:pt x="9714" y="1192"/>
                        <a:pt x="11651" y="685"/>
                      </a:cubicBezTo>
                      <a:cubicBezTo>
                        <a:pt x="11931" y="592"/>
                        <a:pt x="12228" y="547"/>
                        <a:pt x="12524" y="547"/>
                      </a:cubicBezTo>
                      <a:close/>
                      <a:moveTo>
                        <a:pt x="12634" y="0"/>
                      </a:moveTo>
                      <a:cubicBezTo>
                        <a:pt x="11889" y="0"/>
                        <a:pt x="11145" y="179"/>
                        <a:pt x="10459" y="536"/>
                      </a:cubicBezTo>
                      <a:cubicBezTo>
                        <a:pt x="9506" y="954"/>
                        <a:pt x="8612" y="1490"/>
                        <a:pt x="7778" y="2145"/>
                      </a:cubicBezTo>
                      <a:cubicBezTo>
                        <a:pt x="5573" y="3814"/>
                        <a:pt x="3844" y="6019"/>
                        <a:pt x="2772" y="8552"/>
                      </a:cubicBezTo>
                      <a:cubicBezTo>
                        <a:pt x="1699" y="11144"/>
                        <a:pt x="1282" y="14124"/>
                        <a:pt x="2474" y="16776"/>
                      </a:cubicBezTo>
                      <a:cubicBezTo>
                        <a:pt x="3546" y="19070"/>
                        <a:pt x="5662" y="20709"/>
                        <a:pt x="8016" y="21543"/>
                      </a:cubicBezTo>
                      <a:cubicBezTo>
                        <a:pt x="9374" y="22056"/>
                        <a:pt x="10907" y="22349"/>
                        <a:pt x="12430" y="22349"/>
                      </a:cubicBezTo>
                      <a:cubicBezTo>
                        <a:pt x="13648" y="22349"/>
                        <a:pt x="14860" y="22162"/>
                        <a:pt x="15972" y="21752"/>
                      </a:cubicBezTo>
                      <a:cubicBezTo>
                        <a:pt x="19696" y="20381"/>
                        <a:pt x="22080" y="16567"/>
                        <a:pt x="23153" y="12932"/>
                      </a:cubicBezTo>
                      <a:cubicBezTo>
                        <a:pt x="23182" y="12842"/>
                        <a:pt x="23212" y="12753"/>
                        <a:pt x="23212" y="12664"/>
                      </a:cubicBezTo>
                      <a:cubicBezTo>
                        <a:pt x="23689" y="10280"/>
                        <a:pt x="23123" y="7807"/>
                        <a:pt x="21693" y="5840"/>
                      </a:cubicBezTo>
                      <a:cubicBezTo>
                        <a:pt x="20352" y="4082"/>
                        <a:pt x="18624" y="2622"/>
                        <a:pt x="16627" y="1609"/>
                      </a:cubicBezTo>
                      <a:cubicBezTo>
                        <a:pt x="15852" y="1162"/>
                        <a:pt x="15048" y="805"/>
                        <a:pt x="14214" y="477"/>
                      </a:cubicBezTo>
                      <a:cubicBezTo>
                        <a:pt x="13737" y="238"/>
                        <a:pt x="13201" y="89"/>
                        <a:pt x="126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566075" y="4418825"/>
                  <a:ext cx="377700" cy="38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5499" extrusionOk="0">
                      <a:moveTo>
                        <a:pt x="7661" y="581"/>
                      </a:moveTo>
                      <a:cubicBezTo>
                        <a:pt x="9320" y="581"/>
                        <a:pt x="10910" y="1118"/>
                        <a:pt x="12128" y="2533"/>
                      </a:cubicBezTo>
                      <a:cubicBezTo>
                        <a:pt x="12575" y="3219"/>
                        <a:pt x="12992" y="3934"/>
                        <a:pt x="13290" y="4708"/>
                      </a:cubicBezTo>
                      <a:cubicBezTo>
                        <a:pt x="13945" y="6258"/>
                        <a:pt x="14273" y="8016"/>
                        <a:pt x="13767" y="9655"/>
                      </a:cubicBezTo>
                      <a:cubicBezTo>
                        <a:pt x="12900" y="12505"/>
                        <a:pt x="9807" y="14962"/>
                        <a:pt x="6796" y="14962"/>
                      </a:cubicBezTo>
                      <a:cubicBezTo>
                        <a:pt x="6596" y="14962"/>
                        <a:pt x="6397" y="14951"/>
                        <a:pt x="6198" y="14929"/>
                      </a:cubicBezTo>
                      <a:cubicBezTo>
                        <a:pt x="2414" y="14512"/>
                        <a:pt x="448" y="10251"/>
                        <a:pt x="328" y="6884"/>
                      </a:cubicBezTo>
                      <a:cubicBezTo>
                        <a:pt x="269" y="5662"/>
                        <a:pt x="388" y="4262"/>
                        <a:pt x="984" y="3189"/>
                      </a:cubicBezTo>
                      <a:cubicBezTo>
                        <a:pt x="1371" y="2474"/>
                        <a:pt x="2265" y="2116"/>
                        <a:pt x="2980" y="1759"/>
                      </a:cubicBezTo>
                      <a:cubicBezTo>
                        <a:pt x="4423" y="1073"/>
                        <a:pt x="6073" y="581"/>
                        <a:pt x="7661" y="581"/>
                      </a:cubicBezTo>
                      <a:close/>
                      <a:moveTo>
                        <a:pt x="7748" y="1"/>
                      </a:moveTo>
                      <a:cubicBezTo>
                        <a:pt x="6198" y="30"/>
                        <a:pt x="4708" y="358"/>
                        <a:pt x="3338" y="1014"/>
                      </a:cubicBezTo>
                      <a:cubicBezTo>
                        <a:pt x="2802" y="1222"/>
                        <a:pt x="2295" y="1490"/>
                        <a:pt x="1788" y="1788"/>
                      </a:cubicBezTo>
                      <a:cubicBezTo>
                        <a:pt x="1461" y="1937"/>
                        <a:pt x="1163" y="2176"/>
                        <a:pt x="924" y="2474"/>
                      </a:cubicBezTo>
                      <a:cubicBezTo>
                        <a:pt x="179" y="3457"/>
                        <a:pt x="60" y="4917"/>
                        <a:pt x="30" y="6079"/>
                      </a:cubicBezTo>
                      <a:cubicBezTo>
                        <a:pt x="1" y="7956"/>
                        <a:pt x="418" y="9774"/>
                        <a:pt x="1252" y="11442"/>
                      </a:cubicBezTo>
                      <a:cubicBezTo>
                        <a:pt x="2116" y="13111"/>
                        <a:pt x="3397" y="14631"/>
                        <a:pt x="5215" y="15227"/>
                      </a:cubicBezTo>
                      <a:cubicBezTo>
                        <a:pt x="5779" y="15413"/>
                        <a:pt x="6351" y="15499"/>
                        <a:pt x="6921" y="15499"/>
                      </a:cubicBezTo>
                      <a:cubicBezTo>
                        <a:pt x="9727" y="15499"/>
                        <a:pt x="12464" y="13417"/>
                        <a:pt x="13677" y="10966"/>
                      </a:cubicBezTo>
                      <a:cubicBezTo>
                        <a:pt x="15107" y="8135"/>
                        <a:pt x="14005" y="4531"/>
                        <a:pt x="12218" y="2117"/>
                      </a:cubicBezTo>
                      <a:lnTo>
                        <a:pt x="12218" y="2117"/>
                      </a:lnTo>
                      <a:cubicBezTo>
                        <a:pt x="12218" y="2117"/>
                        <a:pt x="12218" y="2117"/>
                        <a:pt x="12217" y="2116"/>
                      </a:cubicBezTo>
                      <a:lnTo>
                        <a:pt x="12217" y="2116"/>
                      </a:lnTo>
                      <a:cubicBezTo>
                        <a:pt x="12217" y="2116"/>
                        <a:pt x="12217" y="2116"/>
                        <a:pt x="12217" y="2116"/>
                      </a:cubicBezTo>
                      <a:cubicBezTo>
                        <a:pt x="12208" y="2104"/>
                        <a:pt x="12199" y="2094"/>
                        <a:pt x="12191" y="2085"/>
                      </a:cubicBezTo>
                      <a:lnTo>
                        <a:pt x="12191" y="2085"/>
                      </a:lnTo>
                      <a:cubicBezTo>
                        <a:pt x="11060" y="764"/>
                        <a:pt x="9433" y="30"/>
                        <a:pt x="7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" name="Google Shape;223;p6"/>
              <p:cNvGrpSpPr/>
              <p:nvPr/>
            </p:nvGrpSpPr>
            <p:grpSpPr>
              <a:xfrm>
                <a:off x="3977247" y="4829991"/>
                <a:ext cx="763146" cy="697824"/>
                <a:chOff x="3681125" y="1846650"/>
                <a:chExt cx="515500" cy="471375"/>
              </a:xfrm>
            </p:grpSpPr>
            <p:sp>
              <p:nvSpPr>
                <p:cNvPr id="224" name="Google Shape;224;p6"/>
                <p:cNvSpPr/>
                <p:nvPr/>
              </p:nvSpPr>
              <p:spPr>
                <a:xfrm>
                  <a:off x="3681125" y="1846650"/>
                  <a:ext cx="515500" cy="4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0" h="18855" extrusionOk="0">
                      <a:moveTo>
                        <a:pt x="9854" y="228"/>
                      </a:moveTo>
                      <a:cubicBezTo>
                        <a:pt x="11621" y="228"/>
                        <a:pt x="13416" y="541"/>
                        <a:pt x="14988" y="1401"/>
                      </a:cubicBezTo>
                      <a:cubicBezTo>
                        <a:pt x="16984" y="2533"/>
                        <a:pt x="18415" y="4559"/>
                        <a:pt x="19219" y="6674"/>
                      </a:cubicBezTo>
                      <a:cubicBezTo>
                        <a:pt x="20024" y="8611"/>
                        <a:pt x="20173" y="10786"/>
                        <a:pt x="19666" y="12842"/>
                      </a:cubicBezTo>
                      <a:cubicBezTo>
                        <a:pt x="18542" y="17002"/>
                        <a:pt x="14415" y="18633"/>
                        <a:pt x="10396" y="18633"/>
                      </a:cubicBezTo>
                      <a:cubicBezTo>
                        <a:pt x="9089" y="18633"/>
                        <a:pt x="7793" y="18461"/>
                        <a:pt x="6615" y="18146"/>
                      </a:cubicBezTo>
                      <a:cubicBezTo>
                        <a:pt x="5423" y="17818"/>
                        <a:pt x="4261" y="17371"/>
                        <a:pt x="3188" y="16746"/>
                      </a:cubicBezTo>
                      <a:cubicBezTo>
                        <a:pt x="2414" y="16329"/>
                        <a:pt x="1728" y="15733"/>
                        <a:pt x="1222" y="15047"/>
                      </a:cubicBezTo>
                      <a:cubicBezTo>
                        <a:pt x="983" y="14630"/>
                        <a:pt x="834" y="14153"/>
                        <a:pt x="775" y="13647"/>
                      </a:cubicBezTo>
                      <a:cubicBezTo>
                        <a:pt x="656" y="12991"/>
                        <a:pt x="566" y="12306"/>
                        <a:pt x="507" y="11621"/>
                      </a:cubicBezTo>
                      <a:cubicBezTo>
                        <a:pt x="209" y="7986"/>
                        <a:pt x="864" y="3665"/>
                        <a:pt x="4172" y="1520"/>
                      </a:cubicBezTo>
                      <a:cubicBezTo>
                        <a:pt x="4621" y="1239"/>
                        <a:pt x="5096" y="1011"/>
                        <a:pt x="5573" y="812"/>
                      </a:cubicBezTo>
                      <a:lnTo>
                        <a:pt x="5573" y="812"/>
                      </a:lnTo>
                      <a:cubicBezTo>
                        <a:pt x="5582" y="810"/>
                        <a:pt x="5592" y="807"/>
                        <a:pt x="5602" y="805"/>
                      </a:cubicBezTo>
                      <a:cubicBezTo>
                        <a:pt x="6615" y="507"/>
                        <a:pt x="7688" y="328"/>
                        <a:pt x="8731" y="268"/>
                      </a:cubicBezTo>
                      <a:cubicBezTo>
                        <a:pt x="9102" y="242"/>
                        <a:pt x="9478" y="228"/>
                        <a:pt x="9854" y="228"/>
                      </a:cubicBezTo>
                      <a:close/>
                      <a:moveTo>
                        <a:pt x="10006" y="1"/>
                      </a:moveTo>
                      <a:cubicBezTo>
                        <a:pt x="8568" y="1"/>
                        <a:pt x="7129" y="215"/>
                        <a:pt x="5811" y="566"/>
                      </a:cubicBezTo>
                      <a:lnTo>
                        <a:pt x="5615" y="610"/>
                      </a:lnTo>
                      <a:lnTo>
                        <a:pt x="5615" y="610"/>
                      </a:lnTo>
                      <a:cubicBezTo>
                        <a:pt x="5614" y="610"/>
                        <a:pt x="5613" y="610"/>
                        <a:pt x="5613" y="610"/>
                      </a:cubicBezTo>
                      <a:cubicBezTo>
                        <a:pt x="5581" y="610"/>
                        <a:pt x="5546" y="615"/>
                        <a:pt x="5513" y="626"/>
                      </a:cubicBezTo>
                      <a:cubicBezTo>
                        <a:pt x="3546" y="1371"/>
                        <a:pt x="1937" y="2861"/>
                        <a:pt x="1073" y="4797"/>
                      </a:cubicBezTo>
                      <a:cubicBezTo>
                        <a:pt x="328" y="6585"/>
                        <a:pt x="0" y="8522"/>
                        <a:pt x="90" y="10488"/>
                      </a:cubicBezTo>
                      <a:cubicBezTo>
                        <a:pt x="90" y="11859"/>
                        <a:pt x="268" y="13230"/>
                        <a:pt x="596" y="14571"/>
                      </a:cubicBezTo>
                      <a:cubicBezTo>
                        <a:pt x="834" y="15226"/>
                        <a:pt x="1281" y="15822"/>
                        <a:pt x="1848" y="16209"/>
                      </a:cubicBezTo>
                      <a:cubicBezTo>
                        <a:pt x="2771" y="16895"/>
                        <a:pt x="3784" y="17461"/>
                        <a:pt x="4857" y="17848"/>
                      </a:cubicBezTo>
                      <a:cubicBezTo>
                        <a:pt x="6586" y="18515"/>
                        <a:pt x="8402" y="18854"/>
                        <a:pt x="10220" y="18854"/>
                      </a:cubicBezTo>
                      <a:cubicBezTo>
                        <a:pt x="11410" y="18854"/>
                        <a:pt x="12600" y="18709"/>
                        <a:pt x="13766" y="18414"/>
                      </a:cubicBezTo>
                      <a:cubicBezTo>
                        <a:pt x="16120" y="17818"/>
                        <a:pt x="18266" y="16537"/>
                        <a:pt x="19428" y="14392"/>
                      </a:cubicBezTo>
                      <a:cubicBezTo>
                        <a:pt x="20381" y="12455"/>
                        <a:pt x="20619" y="10280"/>
                        <a:pt x="20113" y="8194"/>
                      </a:cubicBezTo>
                      <a:cubicBezTo>
                        <a:pt x="19636" y="5930"/>
                        <a:pt x="18444" y="3874"/>
                        <a:pt x="16746" y="2265"/>
                      </a:cubicBezTo>
                      <a:cubicBezTo>
                        <a:pt x="14921" y="628"/>
                        <a:pt x="12467" y="1"/>
                        <a:pt x="100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6"/>
                <p:cNvSpPr/>
                <p:nvPr/>
              </p:nvSpPr>
              <p:spPr>
                <a:xfrm>
                  <a:off x="3748900" y="1895900"/>
                  <a:ext cx="391850" cy="3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4" h="14980" extrusionOk="0">
                      <a:moveTo>
                        <a:pt x="6437" y="198"/>
                      </a:moveTo>
                      <a:cubicBezTo>
                        <a:pt x="8838" y="198"/>
                        <a:pt x="11362" y="1635"/>
                        <a:pt x="12992" y="3304"/>
                      </a:cubicBezTo>
                      <a:cubicBezTo>
                        <a:pt x="13946" y="4287"/>
                        <a:pt x="14869" y="5509"/>
                        <a:pt x="15227" y="6880"/>
                      </a:cubicBezTo>
                      <a:cubicBezTo>
                        <a:pt x="15316" y="7237"/>
                        <a:pt x="15316" y="7625"/>
                        <a:pt x="15227" y="8012"/>
                      </a:cubicBezTo>
                      <a:cubicBezTo>
                        <a:pt x="15078" y="8429"/>
                        <a:pt x="14929" y="8846"/>
                        <a:pt x="14750" y="9234"/>
                      </a:cubicBezTo>
                      <a:cubicBezTo>
                        <a:pt x="13618" y="11796"/>
                        <a:pt x="11502" y="14657"/>
                        <a:pt x="8463" y="14776"/>
                      </a:cubicBezTo>
                      <a:cubicBezTo>
                        <a:pt x="8351" y="14783"/>
                        <a:pt x="8239" y="14787"/>
                        <a:pt x="8128" y="14787"/>
                      </a:cubicBezTo>
                      <a:cubicBezTo>
                        <a:pt x="7813" y="14787"/>
                        <a:pt x="7499" y="14757"/>
                        <a:pt x="7185" y="14699"/>
                      </a:cubicBezTo>
                      <a:lnTo>
                        <a:pt x="7185" y="14699"/>
                      </a:lnTo>
                      <a:cubicBezTo>
                        <a:pt x="7176" y="14694"/>
                        <a:pt x="7165" y="14690"/>
                        <a:pt x="7152" y="14686"/>
                      </a:cubicBezTo>
                      <a:cubicBezTo>
                        <a:pt x="6437" y="14478"/>
                        <a:pt x="5781" y="14210"/>
                        <a:pt x="5156" y="13882"/>
                      </a:cubicBezTo>
                      <a:cubicBezTo>
                        <a:pt x="3785" y="13256"/>
                        <a:pt x="2623" y="12332"/>
                        <a:pt x="1729" y="11141"/>
                      </a:cubicBezTo>
                      <a:cubicBezTo>
                        <a:pt x="686" y="9681"/>
                        <a:pt x="448" y="7833"/>
                        <a:pt x="686" y="6105"/>
                      </a:cubicBezTo>
                      <a:cubicBezTo>
                        <a:pt x="865" y="4347"/>
                        <a:pt x="1669" y="2708"/>
                        <a:pt x="2951" y="1516"/>
                      </a:cubicBezTo>
                      <a:cubicBezTo>
                        <a:pt x="3986" y="582"/>
                        <a:pt x="5195" y="198"/>
                        <a:pt x="6437" y="198"/>
                      </a:cubicBezTo>
                      <a:close/>
                      <a:moveTo>
                        <a:pt x="6457" y="0"/>
                      </a:moveTo>
                      <a:cubicBezTo>
                        <a:pt x="5636" y="0"/>
                        <a:pt x="4821" y="151"/>
                        <a:pt x="4053" y="503"/>
                      </a:cubicBezTo>
                      <a:cubicBezTo>
                        <a:pt x="2474" y="1278"/>
                        <a:pt x="1282" y="2678"/>
                        <a:pt x="716" y="4317"/>
                      </a:cubicBezTo>
                      <a:cubicBezTo>
                        <a:pt x="60" y="6105"/>
                        <a:pt x="1" y="8042"/>
                        <a:pt x="597" y="9859"/>
                      </a:cubicBezTo>
                      <a:cubicBezTo>
                        <a:pt x="1550" y="12422"/>
                        <a:pt x="4172" y="14090"/>
                        <a:pt x="6705" y="14835"/>
                      </a:cubicBezTo>
                      <a:lnTo>
                        <a:pt x="6871" y="14863"/>
                      </a:lnTo>
                      <a:lnTo>
                        <a:pt x="6871" y="14863"/>
                      </a:lnTo>
                      <a:cubicBezTo>
                        <a:pt x="6875" y="14864"/>
                        <a:pt x="6879" y="14864"/>
                        <a:pt x="6884" y="14865"/>
                      </a:cubicBezTo>
                      <a:cubicBezTo>
                        <a:pt x="6884" y="14865"/>
                        <a:pt x="6884" y="14865"/>
                        <a:pt x="6884" y="14865"/>
                      </a:cubicBezTo>
                      <a:lnTo>
                        <a:pt x="6884" y="14865"/>
                      </a:lnTo>
                      <a:cubicBezTo>
                        <a:pt x="6884" y="14865"/>
                        <a:pt x="6884" y="14865"/>
                        <a:pt x="6885" y="14865"/>
                      </a:cubicBezTo>
                      <a:lnTo>
                        <a:pt x="6885" y="14865"/>
                      </a:lnTo>
                      <a:cubicBezTo>
                        <a:pt x="7274" y="14942"/>
                        <a:pt x="7666" y="14979"/>
                        <a:pt x="8054" y="14979"/>
                      </a:cubicBezTo>
                      <a:cubicBezTo>
                        <a:pt x="9328" y="14979"/>
                        <a:pt x="10571" y="14576"/>
                        <a:pt x="11621" y="13822"/>
                      </a:cubicBezTo>
                      <a:cubicBezTo>
                        <a:pt x="12843" y="12869"/>
                        <a:pt x="13856" y="11677"/>
                        <a:pt x="14571" y="10306"/>
                      </a:cubicBezTo>
                      <a:cubicBezTo>
                        <a:pt x="14869" y="9770"/>
                        <a:pt x="15137" y="9204"/>
                        <a:pt x="15346" y="8638"/>
                      </a:cubicBezTo>
                      <a:cubicBezTo>
                        <a:pt x="15525" y="8310"/>
                        <a:pt x="15614" y="7923"/>
                        <a:pt x="15674" y="7535"/>
                      </a:cubicBezTo>
                      <a:cubicBezTo>
                        <a:pt x="15674" y="7029"/>
                        <a:pt x="15555" y="6492"/>
                        <a:pt x="15316" y="6045"/>
                      </a:cubicBezTo>
                      <a:cubicBezTo>
                        <a:pt x="15018" y="5360"/>
                        <a:pt x="14631" y="4734"/>
                        <a:pt x="14184" y="4168"/>
                      </a:cubicBezTo>
                      <a:cubicBezTo>
                        <a:pt x="13022" y="2649"/>
                        <a:pt x="11502" y="1457"/>
                        <a:pt x="9744" y="712"/>
                      </a:cubicBezTo>
                      <a:cubicBezTo>
                        <a:pt x="8712" y="282"/>
                        <a:pt x="7580" y="0"/>
                        <a:pt x="6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6"/>
                <p:cNvSpPr/>
                <p:nvPr/>
              </p:nvSpPr>
              <p:spPr>
                <a:xfrm>
                  <a:off x="3786900" y="1956875"/>
                  <a:ext cx="286075" cy="24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" h="9924" extrusionOk="0">
                      <a:moveTo>
                        <a:pt x="6972" y="217"/>
                      </a:moveTo>
                      <a:cubicBezTo>
                        <a:pt x="7693" y="217"/>
                        <a:pt x="8417" y="390"/>
                        <a:pt x="9058" y="686"/>
                      </a:cubicBezTo>
                      <a:cubicBezTo>
                        <a:pt x="9565" y="954"/>
                        <a:pt x="9803" y="1580"/>
                        <a:pt x="10072" y="2087"/>
                      </a:cubicBezTo>
                      <a:cubicBezTo>
                        <a:pt x="11055" y="4113"/>
                        <a:pt x="11442" y="6765"/>
                        <a:pt x="9535" y="8404"/>
                      </a:cubicBezTo>
                      <a:cubicBezTo>
                        <a:pt x="9058" y="8731"/>
                        <a:pt x="8552" y="9000"/>
                        <a:pt x="8016" y="9238"/>
                      </a:cubicBezTo>
                      <a:cubicBezTo>
                        <a:pt x="7333" y="9560"/>
                        <a:pt x="6591" y="9713"/>
                        <a:pt x="5849" y="9713"/>
                      </a:cubicBezTo>
                      <a:cubicBezTo>
                        <a:pt x="5425" y="9713"/>
                        <a:pt x="5001" y="9663"/>
                        <a:pt x="4589" y="9566"/>
                      </a:cubicBezTo>
                      <a:cubicBezTo>
                        <a:pt x="2503" y="8910"/>
                        <a:pt x="715" y="6526"/>
                        <a:pt x="954" y="4292"/>
                      </a:cubicBezTo>
                      <a:cubicBezTo>
                        <a:pt x="1252" y="1699"/>
                        <a:pt x="4172" y="329"/>
                        <a:pt x="6526" y="239"/>
                      </a:cubicBezTo>
                      <a:cubicBezTo>
                        <a:pt x="6674" y="224"/>
                        <a:pt x="6823" y="217"/>
                        <a:pt x="6972" y="217"/>
                      </a:cubicBezTo>
                      <a:close/>
                      <a:moveTo>
                        <a:pt x="7062" y="1"/>
                      </a:moveTo>
                      <a:cubicBezTo>
                        <a:pt x="5781" y="1"/>
                        <a:pt x="4500" y="269"/>
                        <a:pt x="3338" y="865"/>
                      </a:cubicBezTo>
                      <a:cubicBezTo>
                        <a:pt x="2205" y="1461"/>
                        <a:pt x="1133" y="2355"/>
                        <a:pt x="745" y="3606"/>
                      </a:cubicBezTo>
                      <a:cubicBezTo>
                        <a:pt x="0" y="5930"/>
                        <a:pt x="1639" y="8463"/>
                        <a:pt x="3695" y="9476"/>
                      </a:cubicBezTo>
                      <a:cubicBezTo>
                        <a:pt x="4309" y="9788"/>
                        <a:pt x="4984" y="9923"/>
                        <a:pt x="5671" y="9923"/>
                      </a:cubicBezTo>
                      <a:cubicBezTo>
                        <a:pt x="7139" y="9923"/>
                        <a:pt x="8669" y="9308"/>
                        <a:pt x="9805" y="8484"/>
                      </a:cubicBezTo>
                      <a:lnTo>
                        <a:pt x="9805" y="8484"/>
                      </a:lnTo>
                      <a:cubicBezTo>
                        <a:pt x="9816" y="8477"/>
                        <a:pt x="9826" y="8471"/>
                        <a:pt x="9833" y="8463"/>
                      </a:cubicBezTo>
                      <a:lnTo>
                        <a:pt x="9833" y="8463"/>
                      </a:lnTo>
                      <a:cubicBezTo>
                        <a:pt x="9833" y="8463"/>
                        <a:pt x="9833" y="8463"/>
                        <a:pt x="9833" y="8463"/>
                      </a:cubicBezTo>
                      <a:cubicBezTo>
                        <a:pt x="9865" y="8447"/>
                        <a:pt x="9879" y="8434"/>
                        <a:pt x="9880" y="8424"/>
                      </a:cubicBezTo>
                      <a:lnTo>
                        <a:pt x="9880" y="8424"/>
                      </a:lnTo>
                      <a:cubicBezTo>
                        <a:pt x="10774" y="7650"/>
                        <a:pt x="11264" y="6536"/>
                        <a:pt x="11293" y="5364"/>
                      </a:cubicBezTo>
                      <a:cubicBezTo>
                        <a:pt x="11263" y="4292"/>
                        <a:pt x="11025" y="3249"/>
                        <a:pt x="10578" y="2295"/>
                      </a:cubicBezTo>
                      <a:cubicBezTo>
                        <a:pt x="10429" y="1938"/>
                        <a:pt x="10250" y="1580"/>
                        <a:pt x="10042" y="1252"/>
                      </a:cubicBezTo>
                      <a:cubicBezTo>
                        <a:pt x="9923" y="1014"/>
                        <a:pt x="9774" y="805"/>
                        <a:pt x="9565" y="627"/>
                      </a:cubicBezTo>
                      <a:cubicBezTo>
                        <a:pt x="8880" y="120"/>
                        <a:pt x="7896" y="31"/>
                        <a:pt x="70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7" name="Google Shape;227;p6"/>
              <p:cNvSpPr/>
              <p:nvPr/>
            </p:nvSpPr>
            <p:spPr>
              <a:xfrm>
                <a:off x="3408055" y="252059"/>
                <a:ext cx="113943" cy="94536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890895" y="4793924"/>
                <a:ext cx="172096" cy="143602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4314" extrusionOk="0">
                    <a:moveTo>
                      <a:pt x="2507" y="0"/>
                    </a:moveTo>
                    <a:cubicBezTo>
                      <a:pt x="2392" y="0"/>
                      <a:pt x="2280" y="8"/>
                      <a:pt x="2176" y="23"/>
                    </a:cubicBezTo>
                    <a:cubicBezTo>
                      <a:pt x="1431" y="142"/>
                      <a:pt x="835" y="589"/>
                      <a:pt x="477" y="1214"/>
                    </a:cubicBezTo>
                    <a:cubicBezTo>
                      <a:pt x="0" y="2257"/>
                      <a:pt x="388" y="3837"/>
                      <a:pt x="1550" y="4194"/>
                    </a:cubicBezTo>
                    <a:cubicBezTo>
                      <a:pt x="1795" y="4274"/>
                      <a:pt x="2080" y="4313"/>
                      <a:pt x="2379" y="4313"/>
                    </a:cubicBezTo>
                    <a:cubicBezTo>
                      <a:pt x="3647" y="4313"/>
                      <a:pt x="5169" y="3607"/>
                      <a:pt x="4976" y="2257"/>
                    </a:cubicBezTo>
                    <a:cubicBezTo>
                      <a:pt x="4887" y="1661"/>
                      <a:pt x="4649" y="1125"/>
                      <a:pt x="4261" y="678"/>
                    </a:cubicBezTo>
                    <a:cubicBezTo>
                      <a:pt x="3874" y="291"/>
                      <a:pt x="3397" y="52"/>
                      <a:pt x="2861" y="23"/>
                    </a:cubicBezTo>
                    <a:cubicBezTo>
                      <a:pt x="2742" y="8"/>
                      <a:pt x="2622" y="0"/>
                      <a:pt x="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27103" y="2919083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0" name="Google Shape;230;p6"/>
            <p:cNvSpPr/>
            <p:nvPr/>
          </p:nvSpPr>
          <p:spPr>
            <a:xfrm flipH="1">
              <a:off x="7908250" y="200840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-1410462" y="-696684"/>
            <a:ext cx="11231044" cy="6880556"/>
            <a:chOff x="-1410462" y="-696684"/>
            <a:chExt cx="11231044" cy="6880556"/>
          </a:xfrm>
        </p:grpSpPr>
        <p:sp>
          <p:nvSpPr>
            <p:cNvPr id="234" name="Google Shape;234;p7"/>
            <p:cNvSpPr/>
            <p:nvPr/>
          </p:nvSpPr>
          <p:spPr>
            <a:xfrm rot="-269979">
              <a:off x="-305797" y="353061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 rot="10800000">
              <a:off x="7914250" y="3602440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" name="Google Shape;236;p7"/>
            <p:cNvGrpSpPr/>
            <p:nvPr/>
          </p:nvGrpSpPr>
          <p:grpSpPr>
            <a:xfrm>
              <a:off x="6954679" y="-696684"/>
              <a:ext cx="2865902" cy="2866186"/>
              <a:chOff x="7229917" y="-939609"/>
              <a:chExt cx="2865902" cy="2866186"/>
            </a:xfrm>
          </p:grpSpPr>
          <p:grpSp>
            <p:nvGrpSpPr>
              <p:cNvPr id="237" name="Google Shape;237;p7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238" name="Google Shape;238;p7"/>
                <p:cNvSpPr/>
                <p:nvPr/>
              </p:nvSpPr>
              <p:spPr>
                <a:xfrm rot="5202986" flipH="1">
                  <a:off x="7405437" y="-968556"/>
                  <a:ext cx="2514862" cy="272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9" name="Google Shape;239;p7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240" name="Google Shape;240;p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" name="Google Shape;241;p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42" name="Google Shape;242;p7"/>
              <p:cNvSpPr/>
              <p:nvPr/>
            </p:nvSpPr>
            <p:spPr>
              <a:xfrm rot="4740398" flipH="1">
                <a:off x="7473622" y="-684296"/>
                <a:ext cx="2462087" cy="2355561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3" name="Google Shape;243;p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244" name="Google Shape;244;p7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2" name="Google Shape;252;p7"/>
            <p:cNvGrpSpPr/>
            <p:nvPr/>
          </p:nvGrpSpPr>
          <p:grpSpPr>
            <a:xfrm rot="2996445">
              <a:off x="3826046" y="-241241"/>
              <a:ext cx="740371" cy="757532"/>
              <a:chOff x="4391775" y="4244400"/>
              <a:chExt cx="715125" cy="731700"/>
            </a:xfrm>
          </p:grpSpPr>
          <p:sp>
            <p:nvSpPr>
              <p:cNvPr id="253" name="Google Shape;253;p7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7"/>
            <p:cNvGrpSpPr/>
            <p:nvPr/>
          </p:nvGrpSpPr>
          <p:grpSpPr>
            <a:xfrm>
              <a:off x="4724372" y="4708366"/>
              <a:ext cx="763146" cy="697824"/>
              <a:chOff x="3681125" y="1846650"/>
              <a:chExt cx="515500" cy="471375"/>
            </a:xfrm>
          </p:grpSpPr>
          <p:sp>
            <p:nvSpPr>
              <p:cNvPr id="257" name="Google Shape;257;p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260;p7"/>
            <p:cNvGrpSpPr/>
            <p:nvPr/>
          </p:nvGrpSpPr>
          <p:grpSpPr>
            <a:xfrm>
              <a:off x="-1410462" y="4083077"/>
              <a:ext cx="4341985" cy="2100795"/>
              <a:chOff x="-1318762" y="3750002"/>
              <a:chExt cx="4341985" cy="2100795"/>
            </a:xfrm>
          </p:grpSpPr>
          <p:grpSp>
            <p:nvGrpSpPr>
              <p:cNvPr id="261" name="Google Shape;261;p7"/>
              <p:cNvGrpSpPr/>
              <p:nvPr/>
            </p:nvGrpSpPr>
            <p:grpSpPr>
              <a:xfrm>
                <a:off x="-1318762" y="3750002"/>
                <a:ext cx="4341985" cy="2100795"/>
                <a:chOff x="-1134987" y="4100590"/>
                <a:chExt cx="4341985" cy="2100795"/>
              </a:xfrm>
            </p:grpSpPr>
            <p:sp>
              <p:nvSpPr>
                <p:cNvPr id="262" name="Google Shape;262;p7"/>
                <p:cNvSpPr/>
                <p:nvPr/>
              </p:nvSpPr>
              <p:spPr>
                <a:xfrm>
                  <a:off x="-1134987" y="41005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-621190" y="42481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4" name="Google Shape;264;p7"/>
                <p:cNvGrpSpPr/>
                <p:nvPr/>
              </p:nvGrpSpPr>
              <p:grpSpPr>
                <a:xfrm>
                  <a:off x="-130236" y="4918846"/>
                  <a:ext cx="824338" cy="865398"/>
                  <a:chOff x="-177848" y="4713546"/>
                  <a:chExt cx="824338" cy="865398"/>
                </a:xfrm>
              </p:grpSpPr>
              <p:sp>
                <p:nvSpPr>
                  <p:cNvPr id="265" name="Google Shape;265;p7"/>
                  <p:cNvSpPr/>
                  <p:nvPr/>
                </p:nvSpPr>
                <p:spPr>
                  <a:xfrm>
                    <a:off x="482680" y="53745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6" name="Google Shape;266;p7"/>
                  <p:cNvSpPr/>
                  <p:nvPr/>
                </p:nvSpPr>
                <p:spPr>
                  <a:xfrm>
                    <a:off x="553184" y="51184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7" name="Google Shape;267;p7"/>
                  <p:cNvSpPr/>
                  <p:nvPr/>
                </p:nvSpPr>
                <p:spPr>
                  <a:xfrm>
                    <a:off x="98288" y="54805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8" name="Google Shape;268;p7"/>
                  <p:cNvSpPr/>
                  <p:nvPr/>
                </p:nvSpPr>
                <p:spPr>
                  <a:xfrm>
                    <a:off x="-177848" y="53418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9" name="Google Shape;269;p7"/>
                  <p:cNvSpPr/>
                  <p:nvPr/>
                </p:nvSpPr>
                <p:spPr>
                  <a:xfrm>
                    <a:off x="225519" y="47135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" name="Google Shape;270;p7"/>
                  <p:cNvSpPr/>
                  <p:nvPr/>
                </p:nvSpPr>
                <p:spPr>
                  <a:xfrm>
                    <a:off x="-177" y="50761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" name="Google Shape;271;p7"/>
                  <p:cNvSpPr/>
                  <p:nvPr/>
                </p:nvSpPr>
                <p:spPr>
                  <a:xfrm>
                    <a:off x="396342" y="49842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" name="Google Shape;272;p7"/>
                  <p:cNvSpPr/>
                  <p:nvPr/>
                </p:nvSpPr>
                <p:spPr>
                  <a:xfrm>
                    <a:off x="244656" y="52245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3" name="Google Shape;273;p7"/>
              <p:cNvGrpSpPr/>
              <p:nvPr/>
            </p:nvGrpSpPr>
            <p:grpSpPr>
              <a:xfrm rot="-5189473">
                <a:off x="1779119" y="4488060"/>
                <a:ext cx="70211" cy="266572"/>
                <a:chOff x="5640409" y="3563458"/>
                <a:chExt cx="70213" cy="266579"/>
              </a:xfrm>
            </p:grpSpPr>
            <p:sp>
              <p:nvSpPr>
                <p:cNvPr id="274" name="Google Shape;274;p7"/>
                <p:cNvSpPr/>
                <p:nvPr/>
              </p:nvSpPr>
              <p:spPr>
                <a:xfrm>
                  <a:off x="5649987" y="3563458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7"/>
                <p:cNvSpPr/>
                <p:nvPr/>
              </p:nvSpPr>
              <p:spPr>
                <a:xfrm>
                  <a:off x="5640409" y="3770149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6" name="Google Shape;276;p7"/>
            <p:cNvSpPr/>
            <p:nvPr/>
          </p:nvSpPr>
          <p:spPr>
            <a:xfrm rot="10800000" flipH="1">
              <a:off x="187830" y="3746166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 rot="10800000" flipH="1">
              <a:off x="239728" y="2283015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 rot="10800000" flipH="1">
              <a:off x="7145028" y="4870685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 rot="10800000" flipH="1">
              <a:off x="8627667" y="2686516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14614" y="898925"/>
            <a:ext cx="3400200" cy="22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subTitle" idx="1"/>
          </p:nvPr>
        </p:nvSpPr>
        <p:spPr>
          <a:xfrm>
            <a:off x="714614" y="3264600"/>
            <a:ext cx="34002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"/>
          <p:cNvSpPr>
            <a:spLocks noGrp="1"/>
          </p:cNvSpPr>
          <p:nvPr>
            <p:ph type="pic" idx="2"/>
          </p:nvPr>
        </p:nvSpPr>
        <p:spPr>
          <a:xfrm>
            <a:off x="4572000" y="741173"/>
            <a:ext cx="3781200" cy="37773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8"/>
          <p:cNvGrpSpPr/>
          <p:nvPr/>
        </p:nvGrpSpPr>
        <p:grpSpPr>
          <a:xfrm>
            <a:off x="-962610" y="-595805"/>
            <a:ext cx="10527862" cy="6542949"/>
            <a:chOff x="-962610" y="-595805"/>
            <a:chExt cx="10527862" cy="6542949"/>
          </a:xfrm>
        </p:grpSpPr>
        <p:grpSp>
          <p:nvGrpSpPr>
            <p:cNvPr id="285" name="Google Shape;285;p8"/>
            <p:cNvGrpSpPr/>
            <p:nvPr/>
          </p:nvGrpSpPr>
          <p:grpSpPr>
            <a:xfrm rot="421830" flipH="1">
              <a:off x="-802104" y="-434622"/>
              <a:ext cx="2805458" cy="2795036"/>
              <a:chOff x="7545828" y="-718153"/>
              <a:chExt cx="2805405" cy="2794983"/>
            </a:xfrm>
          </p:grpSpPr>
          <p:grpSp>
            <p:nvGrpSpPr>
              <p:cNvPr id="286" name="Google Shape;286;p8"/>
              <p:cNvGrpSpPr/>
              <p:nvPr/>
            </p:nvGrpSpPr>
            <p:grpSpPr>
              <a:xfrm>
                <a:off x="7568552" y="-718153"/>
                <a:ext cx="2554222" cy="2762605"/>
                <a:chOff x="7568552" y="-718153"/>
                <a:chExt cx="2554222" cy="2762605"/>
              </a:xfrm>
            </p:grpSpPr>
            <p:sp>
              <p:nvSpPr>
                <p:cNvPr id="287" name="Google Shape;287;p8"/>
                <p:cNvSpPr/>
                <p:nvPr/>
              </p:nvSpPr>
              <p:spPr>
                <a:xfrm rot="-49921">
                  <a:off x="7588213" y="-700037"/>
                  <a:ext cx="2514900" cy="272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88" name="Google Shape;288;p8"/>
                <p:cNvGrpSpPr/>
                <p:nvPr/>
              </p:nvGrpSpPr>
              <p:grpSpPr>
                <a:xfrm rot="8100000">
                  <a:off x="8889962" y="1557871"/>
                  <a:ext cx="70212" cy="266577"/>
                  <a:chOff x="6051275" y="3616391"/>
                  <a:chExt cx="70213" cy="266579"/>
                </a:xfrm>
              </p:grpSpPr>
              <p:sp>
                <p:nvSpPr>
                  <p:cNvPr id="289" name="Google Shape;289;p8"/>
                  <p:cNvSpPr/>
                  <p:nvPr/>
                </p:nvSpPr>
                <p:spPr>
                  <a:xfrm>
                    <a:off x="6060853" y="361639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" name="Google Shape;290;p8"/>
                  <p:cNvSpPr/>
                  <p:nvPr/>
                </p:nvSpPr>
                <p:spPr>
                  <a:xfrm>
                    <a:off x="6051275" y="382308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91" name="Google Shape;291;p8"/>
              <p:cNvSpPr/>
              <p:nvPr/>
            </p:nvSpPr>
            <p:spPr>
              <a:xfrm rot="-549082">
                <a:off x="7717456" y="-4594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2" name="Google Shape;292;p8"/>
              <p:cNvGrpSpPr/>
              <p:nvPr/>
            </p:nvGrpSpPr>
            <p:grpSpPr>
              <a:xfrm rot="-3298310">
                <a:off x="8300529" y="-296371"/>
                <a:ext cx="697299" cy="899737"/>
                <a:chOff x="8560167" y="-438018"/>
                <a:chExt cx="697274" cy="899704"/>
              </a:xfrm>
            </p:grpSpPr>
            <p:sp>
              <p:nvSpPr>
                <p:cNvPr id="293" name="Google Shape;293;p8"/>
                <p:cNvSpPr/>
                <p:nvPr/>
              </p:nvSpPr>
              <p:spPr>
                <a:xfrm>
                  <a:off x="8560167" y="36560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8"/>
                <p:cNvSpPr/>
                <p:nvPr/>
              </p:nvSpPr>
              <p:spPr>
                <a:xfrm>
                  <a:off x="8797599" y="37324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8"/>
                <p:cNvSpPr/>
                <p:nvPr/>
              </p:nvSpPr>
              <p:spPr>
                <a:xfrm>
                  <a:off x="8579844" y="-247445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8"/>
                <p:cNvSpPr/>
                <p:nvPr/>
              </p:nvSpPr>
              <p:spPr>
                <a:xfrm>
                  <a:off x="8748341" y="-438018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8"/>
                <p:cNvSpPr/>
                <p:nvPr/>
              </p:nvSpPr>
              <p:spPr>
                <a:xfrm>
                  <a:off x="9135329" y="42351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8"/>
                <p:cNvSpPr/>
                <p:nvPr/>
              </p:nvSpPr>
              <p:spPr>
                <a:xfrm>
                  <a:off x="8884093" y="-147652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8"/>
                <p:cNvSpPr/>
                <p:nvPr/>
              </p:nvSpPr>
              <p:spPr>
                <a:xfrm>
                  <a:off x="9015890" y="27049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8"/>
                <p:cNvSpPr/>
                <p:nvPr/>
              </p:nvSpPr>
              <p:spPr>
                <a:xfrm>
                  <a:off x="8668220" y="96499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1" name="Google Shape;301;p8"/>
            <p:cNvGrpSpPr/>
            <p:nvPr/>
          </p:nvGrpSpPr>
          <p:grpSpPr>
            <a:xfrm rot="-5400000">
              <a:off x="6343862" y="2725754"/>
              <a:ext cx="4341985" cy="2100795"/>
              <a:chOff x="-1013962" y="3673802"/>
              <a:chExt cx="4341985" cy="2100795"/>
            </a:xfrm>
          </p:grpSpPr>
          <p:grpSp>
            <p:nvGrpSpPr>
              <p:cNvPr id="302" name="Google Shape;302;p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303" name="Google Shape;303;p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05" name="Google Shape;305;p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306" name="Google Shape;306;p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7" name="Google Shape;307;p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8" name="Google Shape;308;p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9" name="Google Shape;309;p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0" name="Google Shape;310;p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1" name="Google Shape;311;p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2" name="Google Shape;312;p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3" name="Google Shape;313;p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14" name="Google Shape;314;p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315" name="Google Shape;315;p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17" name="Google Shape;317;p8"/>
            <p:cNvSpPr/>
            <p:nvPr/>
          </p:nvSpPr>
          <p:spPr>
            <a:xfrm rot="9884829" flipH="1">
              <a:off x="30618" y="3652538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10800000">
              <a:off x="7058263" y="-96623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8"/>
            <p:cNvGrpSpPr/>
            <p:nvPr/>
          </p:nvGrpSpPr>
          <p:grpSpPr>
            <a:xfrm rot="2996445">
              <a:off x="6566121" y="3991709"/>
              <a:ext cx="740371" cy="757532"/>
              <a:chOff x="4391775" y="4244400"/>
              <a:chExt cx="715125" cy="731700"/>
            </a:xfrm>
          </p:grpSpPr>
          <p:sp>
            <p:nvSpPr>
              <p:cNvPr id="320" name="Google Shape;320;p8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8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3" name="Google Shape;323;p8"/>
            <p:cNvSpPr/>
            <p:nvPr/>
          </p:nvSpPr>
          <p:spPr>
            <a:xfrm>
              <a:off x="8129873" y="1504347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812520" y="446238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14578" y="2975508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195161" y="4605997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8"/>
          <p:cNvSpPr txBox="1">
            <a:spLocks noGrp="1"/>
          </p:cNvSpPr>
          <p:nvPr>
            <p:ph type="title"/>
          </p:nvPr>
        </p:nvSpPr>
        <p:spPr>
          <a:xfrm>
            <a:off x="1253400" y="1215450"/>
            <a:ext cx="6637200" cy="27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9"/>
          <p:cNvGrpSpPr/>
          <p:nvPr/>
        </p:nvGrpSpPr>
        <p:grpSpPr>
          <a:xfrm>
            <a:off x="-1564452" y="-512905"/>
            <a:ext cx="11609788" cy="6915974"/>
            <a:chOff x="-1564452" y="-512905"/>
            <a:chExt cx="11609788" cy="6915974"/>
          </a:xfrm>
        </p:grpSpPr>
        <p:sp>
          <p:nvSpPr>
            <p:cNvPr id="330" name="Google Shape;330;p9"/>
            <p:cNvSpPr/>
            <p:nvPr/>
          </p:nvSpPr>
          <p:spPr>
            <a:xfrm rot="425420" flipH="1">
              <a:off x="7975294" y="3902539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 rot="-10587449" flipH="1">
              <a:off x="-329433" y="861046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 rot="10800000">
              <a:off x="6301442" y="4353675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 rot="10800000">
              <a:off x="2903455" y="4639516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 rot="10800000">
              <a:off x="4321124" y="61661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 rot="10800000">
              <a:off x="292870" y="361181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9"/>
            <p:cNvGrpSpPr/>
            <p:nvPr/>
          </p:nvGrpSpPr>
          <p:grpSpPr>
            <a:xfrm rot="-9990510">
              <a:off x="-1232810" y="2854884"/>
              <a:ext cx="3190613" cy="3220433"/>
              <a:chOff x="7044875" y="-1293869"/>
              <a:chExt cx="3190628" cy="3220448"/>
            </a:xfrm>
          </p:grpSpPr>
          <p:grpSp>
            <p:nvGrpSpPr>
              <p:cNvPr id="337" name="Google Shape;337;p9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338" name="Google Shape;338;p9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39" name="Google Shape;339;p9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340" name="Google Shape;340;p9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1" name="Google Shape;341;p9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42" name="Google Shape;342;p9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3" name="Google Shape;343;p9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344" name="Google Shape;344;p9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9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9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9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9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9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9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9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2" name="Google Shape;352;p9"/>
            <p:cNvGrpSpPr/>
            <p:nvPr/>
          </p:nvGrpSpPr>
          <p:grpSpPr>
            <a:xfrm rot="-7803555">
              <a:off x="4522886" y="4754330"/>
              <a:ext cx="740371" cy="757532"/>
              <a:chOff x="4391775" y="4244400"/>
              <a:chExt cx="715125" cy="731700"/>
            </a:xfrm>
          </p:grpSpPr>
          <p:sp>
            <p:nvSpPr>
              <p:cNvPr id="353" name="Google Shape;353;p9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" name="Google Shape;356;p9"/>
            <p:cNvGrpSpPr/>
            <p:nvPr/>
          </p:nvGrpSpPr>
          <p:grpSpPr>
            <a:xfrm rot="10800000">
              <a:off x="8792848" y="1895755"/>
              <a:ext cx="763146" cy="697824"/>
              <a:chOff x="3681125" y="1846650"/>
              <a:chExt cx="515500" cy="471375"/>
            </a:xfrm>
          </p:grpSpPr>
          <p:sp>
            <p:nvSpPr>
              <p:cNvPr id="357" name="Google Shape;357;p9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 rot="10800000">
              <a:off x="5703351" y="-512905"/>
              <a:ext cx="4341985" cy="2100795"/>
              <a:chOff x="-1013962" y="3673802"/>
              <a:chExt cx="4341985" cy="2100795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64" name="Google Shape;364;p9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365" name="Google Shape;365;p9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6" name="Google Shape;366;p9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7" name="Google Shape;367;p9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8" name="Google Shape;368;p9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9" name="Google Shape;369;p9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0" name="Google Shape;370;p9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1" name="Google Shape;371;p9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2" name="Google Shape;372;p9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73" name="Google Shape;373;p9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374" name="Google Shape;374;p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76" name="Google Shape;376;p9"/>
          <p:cNvSpPr txBox="1">
            <a:spLocks noGrp="1"/>
          </p:cNvSpPr>
          <p:nvPr>
            <p:ph type="title"/>
          </p:nvPr>
        </p:nvSpPr>
        <p:spPr>
          <a:xfrm>
            <a:off x="1913700" y="1208525"/>
            <a:ext cx="5316600" cy="11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1913700" y="2337950"/>
            <a:ext cx="5316600" cy="13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0"/>
          <p:cNvGrpSpPr/>
          <p:nvPr/>
        </p:nvGrpSpPr>
        <p:grpSpPr>
          <a:xfrm>
            <a:off x="-1776517" y="-2128490"/>
            <a:ext cx="11812433" cy="7895252"/>
            <a:chOff x="-1776517" y="-2128490"/>
            <a:chExt cx="11812433" cy="7895252"/>
          </a:xfrm>
        </p:grpSpPr>
        <p:sp>
          <p:nvSpPr>
            <p:cNvPr id="380" name="Google Shape;380;p10"/>
            <p:cNvSpPr/>
            <p:nvPr/>
          </p:nvSpPr>
          <p:spPr>
            <a:xfrm rot="915171">
              <a:off x="-223357" y="2213138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" name="Google Shape;381;p10"/>
            <p:cNvGrpSpPr/>
            <p:nvPr/>
          </p:nvGrpSpPr>
          <p:grpSpPr>
            <a:xfrm rot="-3014747">
              <a:off x="-1090455" y="-1532075"/>
              <a:ext cx="3061704" cy="3220470"/>
              <a:chOff x="7173820" y="-1293869"/>
              <a:chExt cx="3061683" cy="3220448"/>
            </a:xfrm>
          </p:grpSpPr>
          <p:grpSp>
            <p:nvGrpSpPr>
              <p:cNvPr id="382" name="Google Shape;382;p10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383" name="Google Shape;383;p10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84" name="Google Shape;384;p10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385" name="Google Shape;385;p10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6" name="Google Shape;386;p10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87" name="Google Shape;387;p10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8" name="Google Shape;388;p10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389" name="Google Shape;389;p10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0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0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0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0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0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10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10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7" name="Google Shape;397;p10"/>
            <p:cNvSpPr/>
            <p:nvPr/>
          </p:nvSpPr>
          <p:spPr>
            <a:xfrm>
              <a:off x="8166995" y="235943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10"/>
            <p:cNvGrpSpPr/>
            <p:nvPr/>
          </p:nvGrpSpPr>
          <p:grpSpPr>
            <a:xfrm flipH="1">
              <a:off x="5570428" y="3445251"/>
              <a:ext cx="4465489" cy="2321512"/>
              <a:chOff x="-1075731" y="3535076"/>
              <a:chExt cx="4465489" cy="2321512"/>
            </a:xfrm>
          </p:grpSpPr>
          <p:grpSp>
            <p:nvGrpSpPr>
              <p:cNvPr id="399" name="Google Shape;399;p10"/>
              <p:cNvGrpSpPr/>
              <p:nvPr/>
            </p:nvGrpSpPr>
            <p:grpSpPr>
              <a:xfrm>
                <a:off x="-1075731" y="3535076"/>
                <a:ext cx="4465489" cy="2321512"/>
                <a:chOff x="-891956" y="3885663"/>
                <a:chExt cx="4465489" cy="2321512"/>
              </a:xfrm>
            </p:grpSpPr>
            <p:sp>
              <p:nvSpPr>
                <p:cNvPr id="400" name="Google Shape;400;p10"/>
                <p:cNvSpPr/>
                <p:nvPr/>
              </p:nvSpPr>
              <p:spPr>
                <a:xfrm rot="223296">
                  <a:off x="-830202" y="4024424"/>
                  <a:ext cx="4341981" cy="2043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10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02" name="Google Shape;402;p10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403" name="Google Shape;403;p10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4" name="Google Shape;404;p10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5" name="Google Shape;405;p10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6" name="Google Shape;406;p10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7" name="Google Shape;407;p10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8" name="Google Shape;408;p10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9" name="Google Shape;409;p10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0" name="Google Shape;410;p10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11" name="Google Shape;411;p10"/>
              <p:cNvGrpSpPr/>
              <p:nvPr/>
            </p:nvGrpSpPr>
            <p:grpSpPr>
              <a:xfrm rot="-5189473">
                <a:off x="2083919" y="4475431"/>
                <a:ext cx="70211" cy="266572"/>
                <a:chOff x="5671669" y="3866922"/>
                <a:chExt cx="70213" cy="266579"/>
              </a:xfrm>
            </p:grpSpPr>
            <p:sp>
              <p:nvSpPr>
                <p:cNvPr id="412" name="Google Shape;412;p10"/>
                <p:cNvSpPr/>
                <p:nvPr/>
              </p:nvSpPr>
              <p:spPr>
                <a:xfrm>
                  <a:off x="5681247" y="3866922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10"/>
                <p:cNvSpPr/>
                <p:nvPr/>
              </p:nvSpPr>
              <p:spPr>
                <a:xfrm>
                  <a:off x="5671669" y="407361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14" name="Google Shape;414;p10"/>
            <p:cNvSpPr/>
            <p:nvPr/>
          </p:nvSpPr>
          <p:spPr>
            <a:xfrm>
              <a:off x="7475392" y="4048599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8409066" y="3100796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 rot="-5248956" flipH="1">
              <a:off x="3115584" y="-410609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0"/>
            <p:cNvGrpSpPr/>
            <p:nvPr/>
          </p:nvGrpSpPr>
          <p:grpSpPr>
            <a:xfrm rot="2996445">
              <a:off x="5500646" y="-568216"/>
              <a:ext cx="740371" cy="757532"/>
              <a:chOff x="4391775" y="4244400"/>
              <a:chExt cx="715125" cy="731700"/>
            </a:xfrm>
          </p:grpSpPr>
          <p:sp>
            <p:nvSpPr>
              <p:cNvPr id="418" name="Google Shape;418;p10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0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0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1" name="Google Shape;421;p10"/>
          <p:cNvSpPr txBox="1">
            <a:spLocks noGrp="1"/>
          </p:cNvSpPr>
          <p:nvPr>
            <p:ph type="body" idx="1"/>
          </p:nvPr>
        </p:nvSpPr>
        <p:spPr>
          <a:xfrm>
            <a:off x="3907226" y="378712"/>
            <a:ext cx="4529100" cy="15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hewy"/>
              <a:buNone/>
              <a:defRPr sz="41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575" y="1235435"/>
            <a:ext cx="77148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3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64" name="Google Shape;1664;p3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tatis.de/DE/Themen/Laender-Regionen/Internationales/Thema/bevoelkerung-arbeit-soziales/bevoelkerung/Klimafluechtlinge.html" TargetMode="External"/><Relationship Id="rId7" Type="http://schemas.openxmlformats.org/officeDocument/2006/relationships/hyperlink" Target="https://fridaysforfuture.de/forderunge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nd.de/wissen/klimaziele-im-vergleich-deutschland-verliert-bei-energiewende-und-ressourceneffizienz-YWR2HFROCRN4XHZCYO6Z43IVAQ.html" TargetMode="External"/><Relationship Id="rId5" Type="http://schemas.openxmlformats.org/officeDocument/2006/relationships/hyperlink" Target="https://www.welthungerhilfe.de/informieren/themen/klimawandel" TargetMode="External"/><Relationship Id="rId4" Type="http://schemas.openxmlformats.org/officeDocument/2006/relationships/hyperlink" Target="https://www.europarl.europa.eu/topics/de/article/20230316STO77629/klimawandel-treibhausgase-die-globale-erwarmung-verursach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42"/>
          <p:cNvSpPr txBox="1">
            <a:spLocks noGrp="1"/>
          </p:cNvSpPr>
          <p:nvPr>
            <p:ph type="ctrTitle"/>
          </p:nvPr>
        </p:nvSpPr>
        <p:spPr>
          <a:xfrm flipH="1">
            <a:off x="875236" y="1784601"/>
            <a:ext cx="4271700" cy="2699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de-DE" dirty="0"/>
              <a:t>Der Klimawandel und wie jede/r von uns etwas dagegen tun kann </a:t>
            </a:r>
            <a:endParaRPr dirty="0"/>
          </a:p>
        </p:txBody>
      </p:sp>
      <p:sp>
        <p:nvSpPr>
          <p:cNvPr id="1674" name="Google Shape;1674;p42"/>
          <p:cNvSpPr txBox="1">
            <a:spLocks noGrp="1"/>
          </p:cNvSpPr>
          <p:nvPr>
            <p:ph type="ctrTitle" idx="2"/>
          </p:nvPr>
        </p:nvSpPr>
        <p:spPr>
          <a:xfrm flipH="1">
            <a:off x="865457" y="886372"/>
            <a:ext cx="42717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de-DE" dirty="0"/>
              <a:t>Themengeleitete </a:t>
            </a:r>
            <a:br>
              <a:rPr lang="de-DE" dirty="0"/>
            </a:br>
            <a:r>
              <a:rPr lang="de-DE" dirty="0"/>
              <a:t>SV-Stunde</a:t>
            </a:r>
            <a:endParaRPr dirty="0"/>
          </a:p>
        </p:txBody>
      </p:sp>
      <p:sp>
        <p:nvSpPr>
          <p:cNvPr id="1675" name="Google Shape;1675;p42"/>
          <p:cNvSpPr/>
          <p:nvPr/>
        </p:nvSpPr>
        <p:spPr>
          <a:xfrm flipH="1">
            <a:off x="4757515" y="4422508"/>
            <a:ext cx="54636" cy="54456"/>
          </a:xfrm>
          <a:custGeom>
            <a:avLst/>
            <a:gdLst/>
            <a:ahLst/>
            <a:cxnLst/>
            <a:rect l="l" t="t" r="r" b="b"/>
            <a:pathLst>
              <a:path w="2122" h="2115" extrusionOk="0">
                <a:moveTo>
                  <a:pt x="928" y="1"/>
                </a:moveTo>
                <a:cubicBezTo>
                  <a:pt x="590" y="1"/>
                  <a:pt x="275" y="268"/>
                  <a:pt x="164" y="699"/>
                </a:cubicBezTo>
                <a:cubicBezTo>
                  <a:pt x="0" y="1205"/>
                  <a:pt x="224" y="1756"/>
                  <a:pt x="686" y="2025"/>
                </a:cubicBezTo>
                <a:cubicBezTo>
                  <a:pt x="808" y="2087"/>
                  <a:pt x="923" y="2114"/>
                  <a:pt x="1030" y="2114"/>
                </a:cubicBezTo>
                <a:cubicBezTo>
                  <a:pt x="1817" y="2114"/>
                  <a:pt x="2121" y="588"/>
                  <a:pt x="1282" y="103"/>
                </a:cubicBezTo>
                <a:cubicBezTo>
                  <a:pt x="1166" y="33"/>
                  <a:pt x="1045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 flipH="1">
            <a:off x="5817328" y="3067328"/>
            <a:ext cx="322616" cy="427537"/>
          </a:xfrm>
          <a:custGeom>
            <a:avLst/>
            <a:gdLst/>
            <a:ahLst/>
            <a:cxnLst/>
            <a:rect l="l" t="t" r="r" b="b"/>
            <a:pathLst>
              <a:path w="12530" h="16605" extrusionOk="0">
                <a:moveTo>
                  <a:pt x="11097" y="1"/>
                </a:moveTo>
                <a:cubicBezTo>
                  <a:pt x="10961" y="1"/>
                  <a:pt x="10816" y="27"/>
                  <a:pt x="10667" y="83"/>
                </a:cubicBezTo>
                <a:cubicBezTo>
                  <a:pt x="10354" y="217"/>
                  <a:pt x="10056" y="426"/>
                  <a:pt x="9833" y="679"/>
                </a:cubicBezTo>
                <a:cubicBezTo>
                  <a:pt x="9356" y="1170"/>
                  <a:pt x="8939" y="1722"/>
                  <a:pt x="8626" y="2332"/>
                </a:cubicBezTo>
                <a:cubicBezTo>
                  <a:pt x="8551" y="2481"/>
                  <a:pt x="8447" y="2630"/>
                  <a:pt x="8298" y="2720"/>
                </a:cubicBezTo>
                <a:cubicBezTo>
                  <a:pt x="7643" y="3062"/>
                  <a:pt x="7017" y="3450"/>
                  <a:pt x="6406" y="3897"/>
                </a:cubicBezTo>
                <a:cubicBezTo>
                  <a:pt x="6302" y="3792"/>
                  <a:pt x="6242" y="3658"/>
                  <a:pt x="6257" y="3509"/>
                </a:cubicBezTo>
                <a:cubicBezTo>
                  <a:pt x="6242" y="3092"/>
                  <a:pt x="6093" y="2675"/>
                  <a:pt x="5810" y="2362"/>
                </a:cubicBezTo>
                <a:cubicBezTo>
                  <a:pt x="5619" y="2113"/>
                  <a:pt x="5338" y="1990"/>
                  <a:pt x="5056" y="1990"/>
                </a:cubicBezTo>
                <a:cubicBezTo>
                  <a:pt x="4765" y="1990"/>
                  <a:pt x="4472" y="2120"/>
                  <a:pt x="4276" y="2377"/>
                </a:cubicBezTo>
                <a:cubicBezTo>
                  <a:pt x="4067" y="2645"/>
                  <a:pt x="3918" y="2973"/>
                  <a:pt x="3874" y="3316"/>
                </a:cubicBezTo>
                <a:cubicBezTo>
                  <a:pt x="3740" y="4150"/>
                  <a:pt x="3769" y="4999"/>
                  <a:pt x="3978" y="5804"/>
                </a:cubicBezTo>
                <a:cubicBezTo>
                  <a:pt x="4037" y="6042"/>
                  <a:pt x="4097" y="6280"/>
                  <a:pt x="3933" y="6519"/>
                </a:cubicBezTo>
                <a:cubicBezTo>
                  <a:pt x="3471" y="7144"/>
                  <a:pt x="3054" y="7815"/>
                  <a:pt x="2682" y="8485"/>
                </a:cubicBezTo>
                <a:cubicBezTo>
                  <a:pt x="2607" y="8612"/>
                  <a:pt x="2540" y="8668"/>
                  <a:pt x="2473" y="8668"/>
                </a:cubicBezTo>
                <a:cubicBezTo>
                  <a:pt x="2406" y="8668"/>
                  <a:pt x="2339" y="8612"/>
                  <a:pt x="2265" y="8515"/>
                </a:cubicBezTo>
                <a:cubicBezTo>
                  <a:pt x="2086" y="8291"/>
                  <a:pt x="1848" y="8113"/>
                  <a:pt x="1594" y="7993"/>
                </a:cubicBezTo>
                <a:cubicBezTo>
                  <a:pt x="1432" y="7911"/>
                  <a:pt x="1264" y="7873"/>
                  <a:pt x="1100" y="7873"/>
                </a:cubicBezTo>
                <a:cubicBezTo>
                  <a:pt x="524" y="7873"/>
                  <a:pt x="4" y="8339"/>
                  <a:pt x="15" y="8977"/>
                </a:cubicBezTo>
                <a:cubicBezTo>
                  <a:pt x="0" y="9275"/>
                  <a:pt x="60" y="9588"/>
                  <a:pt x="164" y="9871"/>
                </a:cubicBezTo>
                <a:cubicBezTo>
                  <a:pt x="358" y="10392"/>
                  <a:pt x="686" y="10854"/>
                  <a:pt x="1088" y="11226"/>
                </a:cubicBezTo>
                <a:cubicBezTo>
                  <a:pt x="1326" y="11435"/>
                  <a:pt x="1401" y="11763"/>
                  <a:pt x="1281" y="12046"/>
                </a:cubicBezTo>
                <a:cubicBezTo>
                  <a:pt x="954" y="13178"/>
                  <a:pt x="760" y="14355"/>
                  <a:pt x="730" y="15532"/>
                </a:cubicBezTo>
                <a:cubicBezTo>
                  <a:pt x="715" y="15725"/>
                  <a:pt x="730" y="15904"/>
                  <a:pt x="760" y="16098"/>
                </a:cubicBezTo>
                <a:cubicBezTo>
                  <a:pt x="820" y="16381"/>
                  <a:pt x="1073" y="16589"/>
                  <a:pt x="1371" y="16604"/>
                </a:cubicBezTo>
                <a:cubicBezTo>
                  <a:pt x="1684" y="16604"/>
                  <a:pt x="1967" y="16396"/>
                  <a:pt x="2041" y="16083"/>
                </a:cubicBezTo>
                <a:cubicBezTo>
                  <a:pt x="2071" y="15904"/>
                  <a:pt x="2086" y="15710"/>
                  <a:pt x="2086" y="15532"/>
                </a:cubicBezTo>
                <a:cubicBezTo>
                  <a:pt x="2131" y="14772"/>
                  <a:pt x="2220" y="14012"/>
                  <a:pt x="2369" y="13267"/>
                </a:cubicBezTo>
                <a:cubicBezTo>
                  <a:pt x="2425" y="12972"/>
                  <a:pt x="2548" y="12849"/>
                  <a:pt x="2826" y="12849"/>
                </a:cubicBezTo>
                <a:cubicBezTo>
                  <a:pt x="2842" y="12849"/>
                  <a:pt x="2858" y="12849"/>
                  <a:pt x="2875" y="12850"/>
                </a:cubicBezTo>
                <a:cubicBezTo>
                  <a:pt x="2950" y="12858"/>
                  <a:pt x="3024" y="12861"/>
                  <a:pt x="3099" y="12861"/>
                </a:cubicBezTo>
                <a:cubicBezTo>
                  <a:pt x="3173" y="12861"/>
                  <a:pt x="3248" y="12858"/>
                  <a:pt x="3322" y="12850"/>
                </a:cubicBezTo>
                <a:cubicBezTo>
                  <a:pt x="3948" y="12790"/>
                  <a:pt x="4529" y="12627"/>
                  <a:pt x="5006" y="12195"/>
                </a:cubicBezTo>
                <a:cubicBezTo>
                  <a:pt x="5274" y="12001"/>
                  <a:pt x="5378" y="11643"/>
                  <a:pt x="5289" y="11331"/>
                </a:cubicBezTo>
                <a:cubicBezTo>
                  <a:pt x="5199" y="11003"/>
                  <a:pt x="4946" y="10764"/>
                  <a:pt x="4618" y="10690"/>
                </a:cubicBezTo>
                <a:cubicBezTo>
                  <a:pt x="4459" y="10648"/>
                  <a:pt x="4299" y="10630"/>
                  <a:pt x="4140" y="10630"/>
                </a:cubicBezTo>
                <a:cubicBezTo>
                  <a:pt x="4016" y="10630"/>
                  <a:pt x="3893" y="10641"/>
                  <a:pt x="3769" y="10660"/>
                </a:cubicBezTo>
                <a:cubicBezTo>
                  <a:pt x="3658" y="10680"/>
                  <a:pt x="3546" y="10735"/>
                  <a:pt x="3435" y="10735"/>
                </a:cubicBezTo>
                <a:cubicBezTo>
                  <a:pt x="3382" y="10735"/>
                  <a:pt x="3330" y="10723"/>
                  <a:pt x="3278" y="10690"/>
                </a:cubicBezTo>
                <a:cubicBezTo>
                  <a:pt x="3263" y="10645"/>
                  <a:pt x="3248" y="10615"/>
                  <a:pt x="3248" y="10586"/>
                </a:cubicBezTo>
                <a:cubicBezTo>
                  <a:pt x="3516" y="9781"/>
                  <a:pt x="3948" y="9066"/>
                  <a:pt x="4365" y="8351"/>
                </a:cubicBezTo>
                <a:cubicBezTo>
                  <a:pt x="4453" y="8215"/>
                  <a:pt x="4553" y="8168"/>
                  <a:pt x="4669" y="8168"/>
                </a:cubicBezTo>
                <a:cubicBezTo>
                  <a:pt x="4732" y="8168"/>
                  <a:pt x="4799" y="8181"/>
                  <a:pt x="4872" y="8202"/>
                </a:cubicBezTo>
                <a:cubicBezTo>
                  <a:pt x="5289" y="8321"/>
                  <a:pt x="5721" y="8411"/>
                  <a:pt x="6153" y="8440"/>
                </a:cubicBezTo>
                <a:cubicBezTo>
                  <a:pt x="6340" y="8473"/>
                  <a:pt x="6529" y="8488"/>
                  <a:pt x="6719" y="8488"/>
                </a:cubicBezTo>
                <a:cubicBezTo>
                  <a:pt x="6969" y="8488"/>
                  <a:pt x="7219" y="8461"/>
                  <a:pt x="7464" y="8411"/>
                </a:cubicBezTo>
                <a:cubicBezTo>
                  <a:pt x="7792" y="8351"/>
                  <a:pt x="8045" y="8098"/>
                  <a:pt x="8119" y="7770"/>
                </a:cubicBezTo>
                <a:cubicBezTo>
                  <a:pt x="8194" y="7457"/>
                  <a:pt x="8075" y="7115"/>
                  <a:pt x="7821" y="6906"/>
                </a:cubicBezTo>
                <a:cubicBezTo>
                  <a:pt x="7568" y="6668"/>
                  <a:pt x="7255" y="6504"/>
                  <a:pt x="6913" y="6444"/>
                </a:cubicBezTo>
                <a:cubicBezTo>
                  <a:pt x="6600" y="6399"/>
                  <a:pt x="6302" y="6340"/>
                  <a:pt x="5929" y="6280"/>
                </a:cubicBezTo>
                <a:cubicBezTo>
                  <a:pt x="6630" y="5461"/>
                  <a:pt x="7449" y="4776"/>
                  <a:pt x="8373" y="4224"/>
                </a:cubicBezTo>
                <a:cubicBezTo>
                  <a:pt x="8489" y="4128"/>
                  <a:pt x="8632" y="4081"/>
                  <a:pt x="8776" y="4081"/>
                </a:cubicBezTo>
                <a:cubicBezTo>
                  <a:pt x="8965" y="4081"/>
                  <a:pt x="9155" y="4162"/>
                  <a:pt x="9281" y="4314"/>
                </a:cubicBezTo>
                <a:cubicBezTo>
                  <a:pt x="9833" y="4805"/>
                  <a:pt x="10518" y="5088"/>
                  <a:pt x="11248" y="5133"/>
                </a:cubicBezTo>
                <a:cubicBezTo>
                  <a:pt x="11312" y="5140"/>
                  <a:pt x="11375" y="5144"/>
                  <a:pt x="11436" y="5144"/>
                </a:cubicBezTo>
                <a:cubicBezTo>
                  <a:pt x="11887" y="5144"/>
                  <a:pt x="12247" y="4954"/>
                  <a:pt x="12365" y="4627"/>
                </a:cubicBezTo>
                <a:cubicBezTo>
                  <a:pt x="12529" y="4180"/>
                  <a:pt x="12350" y="3807"/>
                  <a:pt x="12052" y="3480"/>
                </a:cubicBezTo>
                <a:cubicBezTo>
                  <a:pt x="11993" y="3405"/>
                  <a:pt x="11918" y="3345"/>
                  <a:pt x="11844" y="3286"/>
                </a:cubicBezTo>
                <a:cubicBezTo>
                  <a:pt x="11695" y="3167"/>
                  <a:pt x="11531" y="3062"/>
                  <a:pt x="11367" y="2973"/>
                </a:cubicBezTo>
                <a:cubicBezTo>
                  <a:pt x="11084" y="2839"/>
                  <a:pt x="11114" y="2690"/>
                  <a:pt x="11307" y="2496"/>
                </a:cubicBezTo>
                <a:cubicBezTo>
                  <a:pt x="11382" y="2422"/>
                  <a:pt x="11456" y="2332"/>
                  <a:pt x="11531" y="2243"/>
                </a:cubicBezTo>
                <a:cubicBezTo>
                  <a:pt x="11784" y="1915"/>
                  <a:pt x="11948" y="1513"/>
                  <a:pt x="12008" y="1096"/>
                </a:cubicBezTo>
                <a:cubicBezTo>
                  <a:pt x="12055" y="438"/>
                  <a:pt x="11652" y="1"/>
                  <a:pt x="110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7" name="Google Shape;1677;p42"/>
          <p:cNvGrpSpPr/>
          <p:nvPr/>
        </p:nvGrpSpPr>
        <p:grpSpPr>
          <a:xfrm flipH="1">
            <a:off x="4987497" y="861048"/>
            <a:ext cx="3438031" cy="3220556"/>
            <a:chOff x="3387775" y="2503040"/>
            <a:chExt cx="2551036" cy="2389668"/>
          </a:xfrm>
        </p:grpSpPr>
        <p:sp>
          <p:nvSpPr>
            <p:cNvPr id="1678" name="Google Shape;1678;p42"/>
            <p:cNvSpPr/>
            <p:nvPr/>
          </p:nvSpPr>
          <p:spPr>
            <a:xfrm>
              <a:off x="3387775" y="3016050"/>
              <a:ext cx="1136932" cy="1876658"/>
            </a:xfrm>
            <a:custGeom>
              <a:avLst/>
              <a:gdLst/>
              <a:ahLst/>
              <a:cxnLst/>
              <a:rect l="l" t="t" r="r" b="b"/>
              <a:pathLst>
                <a:path w="44157" h="74909" extrusionOk="0">
                  <a:moveTo>
                    <a:pt x="23470" y="0"/>
                  </a:moveTo>
                  <a:cubicBezTo>
                    <a:pt x="22211" y="0"/>
                    <a:pt x="20980" y="331"/>
                    <a:pt x="19754" y="931"/>
                  </a:cubicBezTo>
                  <a:cubicBezTo>
                    <a:pt x="18339" y="1631"/>
                    <a:pt x="17192" y="2704"/>
                    <a:pt x="16104" y="3821"/>
                  </a:cubicBezTo>
                  <a:cubicBezTo>
                    <a:pt x="15538" y="4402"/>
                    <a:pt x="15032" y="5028"/>
                    <a:pt x="14495" y="5624"/>
                  </a:cubicBezTo>
                  <a:cubicBezTo>
                    <a:pt x="12469" y="7948"/>
                    <a:pt x="10607" y="10391"/>
                    <a:pt x="8804" y="12894"/>
                  </a:cubicBezTo>
                  <a:cubicBezTo>
                    <a:pt x="7896" y="14145"/>
                    <a:pt x="1341" y="22339"/>
                    <a:pt x="909" y="32350"/>
                  </a:cubicBezTo>
                  <a:cubicBezTo>
                    <a:pt x="0" y="42853"/>
                    <a:pt x="3784" y="46845"/>
                    <a:pt x="5423" y="50584"/>
                  </a:cubicBezTo>
                  <a:cubicBezTo>
                    <a:pt x="6212" y="52372"/>
                    <a:pt x="6525" y="54249"/>
                    <a:pt x="6704" y="56171"/>
                  </a:cubicBezTo>
                  <a:cubicBezTo>
                    <a:pt x="7270" y="62160"/>
                    <a:pt x="8075" y="70651"/>
                    <a:pt x="8134" y="71992"/>
                  </a:cubicBezTo>
                  <a:cubicBezTo>
                    <a:pt x="8194" y="73601"/>
                    <a:pt x="8998" y="74450"/>
                    <a:pt x="10607" y="74689"/>
                  </a:cubicBezTo>
                  <a:cubicBezTo>
                    <a:pt x="11216" y="74772"/>
                    <a:pt x="15971" y="74908"/>
                    <a:pt x="19463" y="74908"/>
                  </a:cubicBezTo>
                  <a:cubicBezTo>
                    <a:pt x="20929" y="74908"/>
                    <a:pt x="22172" y="74884"/>
                    <a:pt x="22793" y="74823"/>
                  </a:cubicBezTo>
                  <a:cubicBezTo>
                    <a:pt x="23151" y="74808"/>
                    <a:pt x="23508" y="74703"/>
                    <a:pt x="23821" y="74540"/>
                  </a:cubicBezTo>
                  <a:cubicBezTo>
                    <a:pt x="24387" y="74212"/>
                    <a:pt x="24492" y="73690"/>
                    <a:pt x="24119" y="73154"/>
                  </a:cubicBezTo>
                  <a:cubicBezTo>
                    <a:pt x="23926" y="72886"/>
                    <a:pt x="23672" y="72662"/>
                    <a:pt x="23374" y="72499"/>
                  </a:cubicBezTo>
                  <a:cubicBezTo>
                    <a:pt x="22689" y="72052"/>
                    <a:pt x="21989" y="71605"/>
                    <a:pt x="21274" y="71188"/>
                  </a:cubicBezTo>
                  <a:cubicBezTo>
                    <a:pt x="20886" y="70994"/>
                    <a:pt x="20648" y="70592"/>
                    <a:pt x="20678" y="70175"/>
                  </a:cubicBezTo>
                  <a:cubicBezTo>
                    <a:pt x="20574" y="66122"/>
                    <a:pt x="20469" y="64573"/>
                    <a:pt x="20305" y="60521"/>
                  </a:cubicBezTo>
                  <a:cubicBezTo>
                    <a:pt x="20171" y="57378"/>
                    <a:pt x="20022" y="57035"/>
                    <a:pt x="19665" y="53906"/>
                  </a:cubicBezTo>
                  <a:cubicBezTo>
                    <a:pt x="19292" y="50584"/>
                    <a:pt x="15508" y="43553"/>
                    <a:pt x="14793" y="38651"/>
                  </a:cubicBezTo>
                  <a:cubicBezTo>
                    <a:pt x="14793" y="38117"/>
                    <a:pt x="14844" y="38024"/>
                    <a:pt x="15315" y="38024"/>
                  </a:cubicBezTo>
                  <a:cubicBezTo>
                    <a:pt x="15356" y="38024"/>
                    <a:pt x="15401" y="38025"/>
                    <a:pt x="15449" y="38026"/>
                  </a:cubicBezTo>
                  <a:cubicBezTo>
                    <a:pt x="16030" y="38048"/>
                    <a:pt x="16611" y="38059"/>
                    <a:pt x="17192" y="38059"/>
                  </a:cubicBezTo>
                  <a:cubicBezTo>
                    <a:pt x="17773" y="38059"/>
                    <a:pt x="18354" y="38048"/>
                    <a:pt x="18935" y="38026"/>
                  </a:cubicBezTo>
                  <a:cubicBezTo>
                    <a:pt x="18956" y="38024"/>
                    <a:pt x="18977" y="38023"/>
                    <a:pt x="18998" y="38023"/>
                  </a:cubicBezTo>
                  <a:cubicBezTo>
                    <a:pt x="19287" y="38023"/>
                    <a:pt x="19553" y="38210"/>
                    <a:pt x="19650" y="38488"/>
                  </a:cubicBezTo>
                  <a:cubicBezTo>
                    <a:pt x="21467" y="42212"/>
                    <a:pt x="23404" y="45877"/>
                    <a:pt x="25073" y="49676"/>
                  </a:cubicBezTo>
                  <a:cubicBezTo>
                    <a:pt x="25862" y="51463"/>
                    <a:pt x="26175" y="53340"/>
                    <a:pt x="26354" y="55262"/>
                  </a:cubicBezTo>
                  <a:cubicBezTo>
                    <a:pt x="26920" y="61251"/>
                    <a:pt x="27724" y="70651"/>
                    <a:pt x="27784" y="72007"/>
                  </a:cubicBezTo>
                  <a:cubicBezTo>
                    <a:pt x="27844" y="73601"/>
                    <a:pt x="28648" y="74465"/>
                    <a:pt x="30257" y="74689"/>
                  </a:cubicBezTo>
                  <a:cubicBezTo>
                    <a:pt x="30866" y="74772"/>
                    <a:pt x="35628" y="74908"/>
                    <a:pt x="39120" y="74908"/>
                  </a:cubicBezTo>
                  <a:cubicBezTo>
                    <a:pt x="40585" y="74908"/>
                    <a:pt x="41827" y="74884"/>
                    <a:pt x="42443" y="74823"/>
                  </a:cubicBezTo>
                  <a:cubicBezTo>
                    <a:pt x="42801" y="74808"/>
                    <a:pt x="43158" y="74703"/>
                    <a:pt x="43471" y="74540"/>
                  </a:cubicBezTo>
                  <a:cubicBezTo>
                    <a:pt x="44037" y="74212"/>
                    <a:pt x="44156" y="73705"/>
                    <a:pt x="43784" y="73169"/>
                  </a:cubicBezTo>
                  <a:cubicBezTo>
                    <a:pt x="43575" y="72901"/>
                    <a:pt x="43322" y="72677"/>
                    <a:pt x="43039" y="72513"/>
                  </a:cubicBezTo>
                  <a:cubicBezTo>
                    <a:pt x="42339" y="72067"/>
                    <a:pt x="41639" y="71605"/>
                    <a:pt x="40924" y="71188"/>
                  </a:cubicBezTo>
                  <a:cubicBezTo>
                    <a:pt x="40536" y="71009"/>
                    <a:pt x="40298" y="70607"/>
                    <a:pt x="40328" y="70175"/>
                  </a:cubicBezTo>
                  <a:cubicBezTo>
                    <a:pt x="40223" y="66122"/>
                    <a:pt x="40119" y="64573"/>
                    <a:pt x="39955" y="60521"/>
                  </a:cubicBezTo>
                  <a:cubicBezTo>
                    <a:pt x="39821" y="57378"/>
                    <a:pt x="39672" y="57050"/>
                    <a:pt x="39315" y="53906"/>
                  </a:cubicBezTo>
                  <a:cubicBezTo>
                    <a:pt x="38942" y="50599"/>
                    <a:pt x="33341" y="36610"/>
                    <a:pt x="33356" y="35016"/>
                  </a:cubicBezTo>
                  <a:cubicBezTo>
                    <a:pt x="33371" y="33273"/>
                    <a:pt x="37795" y="27732"/>
                    <a:pt x="39717" y="24767"/>
                  </a:cubicBezTo>
                  <a:cubicBezTo>
                    <a:pt x="40968" y="22815"/>
                    <a:pt x="42056" y="20760"/>
                    <a:pt x="42979" y="18629"/>
                  </a:cubicBezTo>
                  <a:cubicBezTo>
                    <a:pt x="43560" y="17288"/>
                    <a:pt x="43933" y="15903"/>
                    <a:pt x="43590" y="14413"/>
                  </a:cubicBezTo>
                  <a:cubicBezTo>
                    <a:pt x="43456" y="13758"/>
                    <a:pt x="43203" y="13132"/>
                    <a:pt x="42831" y="12581"/>
                  </a:cubicBezTo>
                  <a:cubicBezTo>
                    <a:pt x="41594" y="10778"/>
                    <a:pt x="37348" y="7903"/>
                    <a:pt x="35620" y="6607"/>
                  </a:cubicBezTo>
                  <a:cubicBezTo>
                    <a:pt x="34205" y="5549"/>
                    <a:pt x="32760" y="4566"/>
                    <a:pt x="31344" y="3538"/>
                  </a:cubicBezTo>
                  <a:cubicBezTo>
                    <a:pt x="29736" y="2376"/>
                    <a:pt x="28097" y="1274"/>
                    <a:pt x="26220" y="529"/>
                  </a:cubicBezTo>
                  <a:cubicBezTo>
                    <a:pt x="25283" y="169"/>
                    <a:pt x="24369" y="0"/>
                    <a:pt x="23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2"/>
            <p:cNvSpPr/>
            <p:nvPr/>
          </p:nvSpPr>
          <p:spPr>
            <a:xfrm rot="-678866">
              <a:off x="3455746" y="3847931"/>
              <a:ext cx="51052" cy="93503"/>
            </a:xfrm>
            <a:custGeom>
              <a:avLst/>
              <a:gdLst/>
              <a:ahLst/>
              <a:cxnLst/>
              <a:rect l="l" t="t" r="r" b="b"/>
              <a:pathLst>
                <a:path w="2042" h="3740" extrusionOk="0">
                  <a:moveTo>
                    <a:pt x="1184" y="1"/>
                  </a:moveTo>
                  <a:cubicBezTo>
                    <a:pt x="881" y="1"/>
                    <a:pt x="588" y="216"/>
                    <a:pt x="388" y="640"/>
                  </a:cubicBezTo>
                  <a:cubicBezTo>
                    <a:pt x="90" y="1265"/>
                    <a:pt x="0" y="1981"/>
                    <a:pt x="149" y="2651"/>
                  </a:cubicBezTo>
                  <a:cubicBezTo>
                    <a:pt x="194" y="2830"/>
                    <a:pt x="239" y="2994"/>
                    <a:pt x="298" y="3157"/>
                  </a:cubicBezTo>
                  <a:cubicBezTo>
                    <a:pt x="416" y="3471"/>
                    <a:pt x="603" y="3740"/>
                    <a:pt x="919" y="3740"/>
                  </a:cubicBezTo>
                  <a:cubicBezTo>
                    <a:pt x="963" y="3740"/>
                    <a:pt x="1009" y="3734"/>
                    <a:pt x="1058" y="3724"/>
                  </a:cubicBezTo>
                  <a:cubicBezTo>
                    <a:pt x="1401" y="3664"/>
                    <a:pt x="1550" y="3351"/>
                    <a:pt x="1535" y="3008"/>
                  </a:cubicBezTo>
                  <a:cubicBezTo>
                    <a:pt x="1505" y="2413"/>
                    <a:pt x="1728" y="1906"/>
                    <a:pt x="1877" y="1370"/>
                  </a:cubicBezTo>
                  <a:cubicBezTo>
                    <a:pt x="2041" y="729"/>
                    <a:pt x="1892" y="282"/>
                    <a:pt x="1490" y="74"/>
                  </a:cubicBezTo>
                  <a:cubicBezTo>
                    <a:pt x="1389" y="25"/>
                    <a:pt x="1286" y="1"/>
                    <a:pt x="11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2"/>
            <p:cNvSpPr/>
            <p:nvPr/>
          </p:nvSpPr>
          <p:spPr>
            <a:xfrm rot="-678866">
              <a:off x="3477018" y="3794079"/>
              <a:ext cx="31326" cy="32476"/>
            </a:xfrm>
            <a:custGeom>
              <a:avLst/>
              <a:gdLst/>
              <a:ahLst/>
              <a:cxnLst/>
              <a:rect l="l" t="t" r="r" b="b"/>
              <a:pathLst>
                <a:path w="1253" h="1299" extrusionOk="0">
                  <a:moveTo>
                    <a:pt x="796" y="1"/>
                  </a:moveTo>
                  <a:cubicBezTo>
                    <a:pt x="784" y="1"/>
                    <a:pt x="773" y="1"/>
                    <a:pt x="761" y="2"/>
                  </a:cubicBezTo>
                  <a:cubicBezTo>
                    <a:pt x="344" y="61"/>
                    <a:pt x="16" y="419"/>
                    <a:pt x="1" y="866"/>
                  </a:cubicBezTo>
                  <a:cubicBezTo>
                    <a:pt x="15" y="1110"/>
                    <a:pt x="223" y="1299"/>
                    <a:pt x="465" y="1299"/>
                  </a:cubicBezTo>
                  <a:cubicBezTo>
                    <a:pt x="474" y="1299"/>
                    <a:pt x="483" y="1299"/>
                    <a:pt x="493" y="1298"/>
                  </a:cubicBezTo>
                  <a:cubicBezTo>
                    <a:pt x="925" y="1253"/>
                    <a:pt x="1252" y="896"/>
                    <a:pt x="1252" y="464"/>
                  </a:cubicBezTo>
                  <a:cubicBezTo>
                    <a:pt x="1224" y="164"/>
                    <a:pt x="1059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4080465" y="3123240"/>
              <a:ext cx="1769445" cy="1769445"/>
            </a:xfrm>
            <a:custGeom>
              <a:avLst/>
              <a:gdLst/>
              <a:ahLst/>
              <a:cxnLst/>
              <a:rect l="l" t="t" r="r" b="b"/>
              <a:pathLst>
                <a:path w="68723" h="68723" extrusionOk="0">
                  <a:moveTo>
                    <a:pt x="34369" y="1"/>
                  </a:moveTo>
                  <a:cubicBezTo>
                    <a:pt x="15389" y="1"/>
                    <a:pt x="0" y="15390"/>
                    <a:pt x="0" y="34354"/>
                  </a:cubicBezTo>
                  <a:cubicBezTo>
                    <a:pt x="0" y="53334"/>
                    <a:pt x="15389" y="68723"/>
                    <a:pt x="34369" y="68723"/>
                  </a:cubicBezTo>
                  <a:cubicBezTo>
                    <a:pt x="53333" y="68723"/>
                    <a:pt x="68722" y="53334"/>
                    <a:pt x="68722" y="34354"/>
                  </a:cubicBezTo>
                  <a:cubicBezTo>
                    <a:pt x="68722" y="15390"/>
                    <a:pt x="53333" y="1"/>
                    <a:pt x="34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4109996" y="3154315"/>
              <a:ext cx="1387018" cy="1639652"/>
            </a:xfrm>
            <a:custGeom>
              <a:avLst/>
              <a:gdLst/>
              <a:ahLst/>
              <a:cxnLst/>
              <a:rect l="l" t="t" r="r" b="b"/>
              <a:pathLst>
                <a:path w="53870" h="63682" extrusionOk="0">
                  <a:moveTo>
                    <a:pt x="33337" y="6064"/>
                  </a:moveTo>
                  <a:cubicBezTo>
                    <a:pt x="33496" y="6064"/>
                    <a:pt x="33657" y="6107"/>
                    <a:pt x="33803" y="6198"/>
                  </a:cubicBezTo>
                  <a:cubicBezTo>
                    <a:pt x="34130" y="6362"/>
                    <a:pt x="34369" y="6674"/>
                    <a:pt x="34428" y="7032"/>
                  </a:cubicBezTo>
                  <a:cubicBezTo>
                    <a:pt x="34503" y="7345"/>
                    <a:pt x="34533" y="7673"/>
                    <a:pt x="34488" y="8000"/>
                  </a:cubicBezTo>
                  <a:cubicBezTo>
                    <a:pt x="34413" y="8939"/>
                    <a:pt x="34801" y="9624"/>
                    <a:pt x="35605" y="10071"/>
                  </a:cubicBezTo>
                  <a:cubicBezTo>
                    <a:pt x="35799" y="10175"/>
                    <a:pt x="35978" y="10280"/>
                    <a:pt x="36142" y="10414"/>
                  </a:cubicBezTo>
                  <a:cubicBezTo>
                    <a:pt x="36484" y="10652"/>
                    <a:pt x="36499" y="11159"/>
                    <a:pt x="36157" y="11412"/>
                  </a:cubicBezTo>
                  <a:cubicBezTo>
                    <a:pt x="36000" y="11568"/>
                    <a:pt x="35776" y="11656"/>
                    <a:pt x="35553" y="11656"/>
                  </a:cubicBezTo>
                  <a:cubicBezTo>
                    <a:pt x="35521" y="11656"/>
                    <a:pt x="35488" y="11654"/>
                    <a:pt x="35456" y="11650"/>
                  </a:cubicBezTo>
                  <a:cubicBezTo>
                    <a:pt x="35188" y="11635"/>
                    <a:pt x="34935" y="11486"/>
                    <a:pt x="34682" y="11442"/>
                  </a:cubicBezTo>
                  <a:cubicBezTo>
                    <a:pt x="33907" y="11308"/>
                    <a:pt x="33356" y="10935"/>
                    <a:pt x="33132" y="10160"/>
                  </a:cubicBezTo>
                  <a:cubicBezTo>
                    <a:pt x="33132" y="10146"/>
                    <a:pt x="33117" y="10131"/>
                    <a:pt x="33117" y="10116"/>
                  </a:cubicBezTo>
                  <a:cubicBezTo>
                    <a:pt x="32939" y="9773"/>
                    <a:pt x="32700" y="9535"/>
                    <a:pt x="32298" y="9505"/>
                  </a:cubicBezTo>
                  <a:cubicBezTo>
                    <a:pt x="32179" y="9490"/>
                    <a:pt x="32060" y="9460"/>
                    <a:pt x="31940" y="9416"/>
                  </a:cubicBezTo>
                  <a:cubicBezTo>
                    <a:pt x="31479" y="9252"/>
                    <a:pt x="31359" y="8835"/>
                    <a:pt x="31702" y="8447"/>
                  </a:cubicBezTo>
                  <a:cubicBezTo>
                    <a:pt x="31747" y="8373"/>
                    <a:pt x="31806" y="8313"/>
                    <a:pt x="31881" y="8254"/>
                  </a:cubicBezTo>
                  <a:cubicBezTo>
                    <a:pt x="32164" y="8060"/>
                    <a:pt x="32328" y="7717"/>
                    <a:pt x="32313" y="7375"/>
                  </a:cubicBezTo>
                  <a:cubicBezTo>
                    <a:pt x="32313" y="7077"/>
                    <a:pt x="32402" y="6779"/>
                    <a:pt x="32566" y="6525"/>
                  </a:cubicBezTo>
                  <a:cubicBezTo>
                    <a:pt x="32724" y="6229"/>
                    <a:pt x="33026" y="6064"/>
                    <a:pt x="33337" y="6064"/>
                  </a:cubicBezTo>
                  <a:close/>
                  <a:moveTo>
                    <a:pt x="24336" y="14120"/>
                  </a:moveTo>
                  <a:cubicBezTo>
                    <a:pt x="24551" y="14120"/>
                    <a:pt x="24767" y="14184"/>
                    <a:pt x="24954" y="14317"/>
                  </a:cubicBezTo>
                  <a:cubicBezTo>
                    <a:pt x="25147" y="14443"/>
                    <a:pt x="25379" y="14506"/>
                    <a:pt x="25611" y="14506"/>
                  </a:cubicBezTo>
                  <a:cubicBezTo>
                    <a:pt x="25736" y="14506"/>
                    <a:pt x="25862" y="14487"/>
                    <a:pt x="25981" y="14451"/>
                  </a:cubicBezTo>
                  <a:cubicBezTo>
                    <a:pt x="26183" y="14387"/>
                    <a:pt x="26390" y="14357"/>
                    <a:pt x="26599" y="14357"/>
                  </a:cubicBezTo>
                  <a:cubicBezTo>
                    <a:pt x="26731" y="14357"/>
                    <a:pt x="26863" y="14368"/>
                    <a:pt x="26994" y="14391"/>
                  </a:cubicBezTo>
                  <a:cubicBezTo>
                    <a:pt x="27292" y="14436"/>
                    <a:pt x="27516" y="14660"/>
                    <a:pt x="27561" y="14957"/>
                  </a:cubicBezTo>
                  <a:cubicBezTo>
                    <a:pt x="27620" y="15136"/>
                    <a:pt x="27605" y="15345"/>
                    <a:pt x="27546" y="15524"/>
                  </a:cubicBezTo>
                  <a:cubicBezTo>
                    <a:pt x="27382" y="16060"/>
                    <a:pt x="27263" y="16596"/>
                    <a:pt x="27188" y="17147"/>
                  </a:cubicBezTo>
                  <a:cubicBezTo>
                    <a:pt x="27143" y="17430"/>
                    <a:pt x="27009" y="17699"/>
                    <a:pt x="26711" y="17803"/>
                  </a:cubicBezTo>
                  <a:cubicBezTo>
                    <a:pt x="26660" y="17818"/>
                    <a:pt x="26611" y="17825"/>
                    <a:pt x="26565" y="17825"/>
                  </a:cubicBezTo>
                  <a:cubicBezTo>
                    <a:pt x="26342" y="17825"/>
                    <a:pt x="26171" y="17665"/>
                    <a:pt x="26011" y="17505"/>
                  </a:cubicBezTo>
                  <a:cubicBezTo>
                    <a:pt x="25937" y="17445"/>
                    <a:pt x="25877" y="17386"/>
                    <a:pt x="25818" y="17326"/>
                  </a:cubicBezTo>
                  <a:cubicBezTo>
                    <a:pt x="25579" y="17088"/>
                    <a:pt x="25311" y="16879"/>
                    <a:pt x="24998" y="16700"/>
                  </a:cubicBezTo>
                  <a:cubicBezTo>
                    <a:pt x="24855" y="16611"/>
                    <a:pt x="24689" y="16564"/>
                    <a:pt x="24522" y="16564"/>
                  </a:cubicBezTo>
                  <a:cubicBezTo>
                    <a:pt x="24412" y="16564"/>
                    <a:pt x="24300" y="16585"/>
                    <a:pt x="24194" y="16626"/>
                  </a:cubicBezTo>
                  <a:cubicBezTo>
                    <a:pt x="23926" y="16730"/>
                    <a:pt x="23672" y="16849"/>
                    <a:pt x="23404" y="16969"/>
                  </a:cubicBezTo>
                  <a:cubicBezTo>
                    <a:pt x="22957" y="17177"/>
                    <a:pt x="22466" y="17296"/>
                    <a:pt x="21959" y="17341"/>
                  </a:cubicBezTo>
                  <a:cubicBezTo>
                    <a:pt x="21468" y="17296"/>
                    <a:pt x="21095" y="17013"/>
                    <a:pt x="21006" y="16626"/>
                  </a:cubicBezTo>
                  <a:cubicBezTo>
                    <a:pt x="20901" y="16254"/>
                    <a:pt x="21050" y="15911"/>
                    <a:pt x="21468" y="15658"/>
                  </a:cubicBezTo>
                  <a:lnTo>
                    <a:pt x="21453" y="15658"/>
                  </a:lnTo>
                  <a:cubicBezTo>
                    <a:pt x="21646" y="15509"/>
                    <a:pt x="21870" y="15404"/>
                    <a:pt x="22093" y="15345"/>
                  </a:cubicBezTo>
                  <a:cubicBezTo>
                    <a:pt x="22644" y="15226"/>
                    <a:pt x="23136" y="14943"/>
                    <a:pt x="23494" y="14525"/>
                  </a:cubicBezTo>
                  <a:cubicBezTo>
                    <a:pt x="23706" y="14259"/>
                    <a:pt x="24020" y="14120"/>
                    <a:pt x="24336" y="14120"/>
                  </a:cubicBezTo>
                  <a:close/>
                  <a:moveTo>
                    <a:pt x="24060" y="0"/>
                  </a:moveTo>
                  <a:lnTo>
                    <a:pt x="24060" y="0"/>
                  </a:lnTo>
                  <a:cubicBezTo>
                    <a:pt x="12633" y="1833"/>
                    <a:pt x="2369" y="11740"/>
                    <a:pt x="0" y="24358"/>
                  </a:cubicBezTo>
                  <a:cubicBezTo>
                    <a:pt x="373" y="25058"/>
                    <a:pt x="402" y="25877"/>
                    <a:pt x="224" y="26786"/>
                  </a:cubicBezTo>
                  <a:cubicBezTo>
                    <a:pt x="75" y="27516"/>
                    <a:pt x="45" y="28261"/>
                    <a:pt x="104" y="29021"/>
                  </a:cubicBezTo>
                  <a:cubicBezTo>
                    <a:pt x="119" y="29289"/>
                    <a:pt x="194" y="29542"/>
                    <a:pt x="313" y="29795"/>
                  </a:cubicBezTo>
                  <a:cubicBezTo>
                    <a:pt x="472" y="30131"/>
                    <a:pt x="805" y="30321"/>
                    <a:pt x="1142" y="30321"/>
                  </a:cubicBezTo>
                  <a:cubicBezTo>
                    <a:pt x="1344" y="30321"/>
                    <a:pt x="1546" y="30253"/>
                    <a:pt x="1713" y="30108"/>
                  </a:cubicBezTo>
                  <a:cubicBezTo>
                    <a:pt x="2071" y="29810"/>
                    <a:pt x="2339" y="29408"/>
                    <a:pt x="2473" y="28961"/>
                  </a:cubicBezTo>
                  <a:cubicBezTo>
                    <a:pt x="2697" y="28291"/>
                    <a:pt x="2875" y="27605"/>
                    <a:pt x="2980" y="26920"/>
                  </a:cubicBezTo>
                  <a:cubicBezTo>
                    <a:pt x="3099" y="26339"/>
                    <a:pt x="3307" y="25788"/>
                    <a:pt x="3605" y="25296"/>
                  </a:cubicBezTo>
                  <a:cubicBezTo>
                    <a:pt x="4231" y="24209"/>
                    <a:pt x="5259" y="23792"/>
                    <a:pt x="6421" y="23628"/>
                  </a:cubicBezTo>
                  <a:cubicBezTo>
                    <a:pt x="7122" y="23563"/>
                    <a:pt x="7822" y="23521"/>
                    <a:pt x="8532" y="23521"/>
                  </a:cubicBezTo>
                  <a:cubicBezTo>
                    <a:pt x="8638" y="23521"/>
                    <a:pt x="8743" y="23522"/>
                    <a:pt x="8849" y="23524"/>
                  </a:cubicBezTo>
                  <a:cubicBezTo>
                    <a:pt x="10697" y="23509"/>
                    <a:pt x="12544" y="23479"/>
                    <a:pt x="14391" y="23419"/>
                  </a:cubicBezTo>
                  <a:cubicBezTo>
                    <a:pt x="14431" y="23419"/>
                    <a:pt x="14472" y="23418"/>
                    <a:pt x="14512" y="23418"/>
                  </a:cubicBezTo>
                  <a:cubicBezTo>
                    <a:pt x="15275" y="23418"/>
                    <a:pt x="16023" y="23552"/>
                    <a:pt x="16730" y="23807"/>
                  </a:cubicBezTo>
                  <a:cubicBezTo>
                    <a:pt x="17028" y="23911"/>
                    <a:pt x="17386" y="24000"/>
                    <a:pt x="17415" y="24417"/>
                  </a:cubicBezTo>
                  <a:cubicBezTo>
                    <a:pt x="17490" y="24849"/>
                    <a:pt x="17311" y="25296"/>
                    <a:pt x="16954" y="25565"/>
                  </a:cubicBezTo>
                  <a:cubicBezTo>
                    <a:pt x="16670" y="25758"/>
                    <a:pt x="16328" y="25907"/>
                    <a:pt x="15970" y="25967"/>
                  </a:cubicBezTo>
                  <a:cubicBezTo>
                    <a:pt x="15479" y="26067"/>
                    <a:pt x="14979" y="26118"/>
                    <a:pt x="14470" y="26118"/>
                  </a:cubicBezTo>
                  <a:cubicBezTo>
                    <a:pt x="14301" y="26118"/>
                    <a:pt x="14130" y="26112"/>
                    <a:pt x="13959" y="26101"/>
                  </a:cubicBezTo>
                  <a:cubicBezTo>
                    <a:pt x="13021" y="26041"/>
                    <a:pt x="12052" y="25967"/>
                    <a:pt x="11114" y="25892"/>
                  </a:cubicBezTo>
                  <a:cubicBezTo>
                    <a:pt x="10998" y="25885"/>
                    <a:pt x="10882" y="25881"/>
                    <a:pt x="10765" y="25881"/>
                  </a:cubicBezTo>
                  <a:cubicBezTo>
                    <a:pt x="10430" y="25881"/>
                    <a:pt x="10093" y="25911"/>
                    <a:pt x="9773" y="25967"/>
                  </a:cubicBezTo>
                  <a:cubicBezTo>
                    <a:pt x="9103" y="26071"/>
                    <a:pt x="8536" y="26518"/>
                    <a:pt x="8283" y="27144"/>
                  </a:cubicBezTo>
                  <a:cubicBezTo>
                    <a:pt x="7941" y="27889"/>
                    <a:pt x="7851" y="28738"/>
                    <a:pt x="8030" y="29542"/>
                  </a:cubicBezTo>
                  <a:cubicBezTo>
                    <a:pt x="8227" y="30445"/>
                    <a:pt x="8866" y="30947"/>
                    <a:pt x="9768" y="30947"/>
                  </a:cubicBezTo>
                  <a:cubicBezTo>
                    <a:pt x="9819" y="30947"/>
                    <a:pt x="9870" y="30946"/>
                    <a:pt x="9922" y="30943"/>
                  </a:cubicBezTo>
                  <a:cubicBezTo>
                    <a:pt x="10831" y="30883"/>
                    <a:pt x="11486" y="30391"/>
                    <a:pt x="12052" y="29751"/>
                  </a:cubicBezTo>
                  <a:cubicBezTo>
                    <a:pt x="12306" y="29438"/>
                    <a:pt x="12529" y="29095"/>
                    <a:pt x="12723" y="28738"/>
                  </a:cubicBezTo>
                  <a:cubicBezTo>
                    <a:pt x="12832" y="28470"/>
                    <a:pt x="13101" y="28311"/>
                    <a:pt x="13383" y="28311"/>
                  </a:cubicBezTo>
                  <a:cubicBezTo>
                    <a:pt x="13446" y="28311"/>
                    <a:pt x="13509" y="28319"/>
                    <a:pt x="13572" y="28335"/>
                  </a:cubicBezTo>
                  <a:cubicBezTo>
                    <a:pt x="13885" y="28380"/>
                    <a:pt x="14183" y="28484"/>
                    <a:pt x="14466" y="28619"/>
                  </a:cubicBezTo>
                  <a:cubicBezTo>
                    <a:pt x="15657" y="29214"/>
                    <a:pt x="16909" y="29721"/>
                    <a:pt x="18190" y="30153"/>
                  </a:cubicBezTo>
                  <a:cubicBezTo>
                    <a:pt x="18488" y="30242"/>
                    <a:pt x="18771" y="30362"/>
                    <a:pt x="19054" y="30510"/>
                  </a:cubicBezTo>
                  <a:cubicBezTo>
                    <a:pt x="19590" y="30779"/>
                    <a:pt x="19695" y="31136"/>
                    <a:pt x="19337" y="31628"/>
                  </a:cubicBezTo>
                  <a:cubicBezTo>
                    <a:pt x="19054" y="32045"/>
                    <a:pt x="18697" y="32402"/>
                    <a:pt x="18279" y="32715"/>
                  </a:cubicBezTo>
                  <a:cubicBezTo>
                    <a:pt x="16924" y="33788"/>
                    <a:pt x="15300" y="34518"/>
                    <a:pt x="13587" y="34816"/>
                  </a:cubicBezTo>
                  <a:cubicBezTo>
                    <a:pt x="13319" y="34861"/>
                    <a:pt x="13065" y="34920"/>
                    <a:pt x="12812" y="35010"/>
                  </a:cubicBezTo>
                  <a:cubicBezTo>
                    <a:pt x="12097" y="35278"/>
                    <a:pt x="11754" y="35829"/>
                    <a:pt x="11844" y="36589"/>
                  </a:cubicBezTo>
                  <a:cubicBezTo>
                    <a:pt x="11918" y="37110"/>
                    <a:pt x="12097" y="37632"/>
                    <a:pt x="12365" y="38093"/>
                  </a:cubicBezTo>
                  <a:cubicBezTo>
                    <a:pt x="12797" y="38942"/>
                    <a:pt x="13304" y="39732"/>
                    <a:pt x="13721" y="40581"/>
                  </a:cubicBezTo>
                  <a:cubicBezTo>
                    <a:pt x="14525" y="42175"/>
                    <a:pt x="14987" y="43933"/>
                    <a:pt x="15076" y="45736"/>
                  </a:cubicBezTo>
                  <a:cubicBezTo>
                    <a:pt x="15076" y="45959"/>
                    <a:pt x="15106" y="46183"/>
                    <a:pt x="15136" y="46406"/>
                  </a:cubicBezTo>
                  <a:cubicBezTo>
                    <a:pt x="15240" y="47687"/>
                    <a:pt x="15866" y="48864"/>
                    <a:pt x="16864" y="49684"/>
                  </a:cubicBezTo>
                  <a:cubicBezTo>
                    <a:pt x="17132" y="49922"/>
                    <a:pt x="17400" y="50160"/>
                    <a:pt x="17654" y="50414"/>
                  </a:cubicBezTo>
                  <a:cubicBezTo>
                    <a:pt x="18011" y="50741"/>
                    <a:pt x="18220" y="51188"/>
                    <a:pt x="18250" y="51680"/>
                  </a:cubicBezTo>
                  <a:cubicBezTo>
                    <a:pt x="18294" y="52157"/>
                    <a:pt x="18265" y="52633"/>
                    <a:pt x="18175" y="53110"/>
                  </a:cubicBezTo>
                  <a:cubicBezTo>
                    <a:pt x="18101" y="53512"/>
                    <a:pt x="18056" y="53929"/>
                    <a:pt x="18056" y="54347"/>
                  </a:cubicBezTo>
                  <a:cubicBezTo>
                    <a:pt x="18041" y="55285"/>
                    <a:pt x="18428" y="55836"/>
                    <a:pt x="19322" y="56119"/>
                  </a:cubicBezTo>
                  <a:cubicBezTo>
                    <a:pt x="19590" y="56209"/>
                    <a:pt x="19873" y="56268"/>
                    <a:pt x="20142" y="56328"/>
                  </a:cubicBezTo>
                  <a:cubicBezTo>
                    <a:pt x="20440" y="56358"/>
                    <a:pt x="20663" y="56596"/>
                    <a:pt x="20708" y="56879"/>
                  </a:cubicBezTo>
                  <a:cubicBezTo>
                    <a:pt x="20767" y="57177"/>
                    <a:pt x="20782" y="57475"/>
                    <a:pt x="20767" y="57773"/>
                  </a:cubicBezTo>
                  <a:cubicBezTo>
                    <a:pt x="20723" y="58235"/>
                    <a:pt x="20693" y="58712"/>
                    <a:pt x="20678" y="59158"/>
                  </a:cubicBezTo>
                  <a:cubicBezTo>
                    <a:pt x="20648" y="59933"/>
                    <a:pt x="20857" y="60678"/>
                    <a:pt x="21304" y="61319"/>
                  </a:cubicBezTo>
                  <a:cubicBezTo>
                    <a:pt x="21482" y="61557"/>
                    <a:pt x="21691" y="61765"/>
                    <a:pt x="21944" y="61929"/>
                  </a:cubicBezTo>
                  <a:cubicBezTo>
                    <a:pt x="22156" y="62091"/>
                    <a:pt x="22403" y="62170"/>
                    <a:pt x="22648" y="62170"/>
                  </a:cubicBezTo>
                  <a:cubicBezTo>
                    <a:pt x="22990" y="62170"/>
                    <a:pt x="23327" y="62016"/>
                    <a:pt x="23553" y="61721"/>
                  </a:cubicBezTo>
                  <a:cubicBezTo>
                    <a:pt x="23881" y="61319"/>
                    <a:pt x="24089" y="60812"/>
                    <a:pt x="24119" y="60291"/>
                  </a:cubicBezTo>
                  <a:cubicBezTo>
                    <a:pt x="24134" y="60097"/>
                    <a:pt x="24134" y="59888"/>
                    <a:pt x="24164" y="59710"/>
                  </a:cubicBezTo>
                  <a:cubicBezTo>
                    <a:pt x="24209" y="59427"/>
                    <a:pt x="24313" y="59337"/>
                    <a:pt x="24581" y="59337"/>
                  </a:cubicBezTo>
                  <a:cubicBezTo>
                    <a:pt x="25311" y="59337"/>
                    <a:pt x="26041" y="59233"/>
                    <a:pt x="26741" y="59009"/>
                  </a:cubicBezTo>
                  <a:cubicBezTo>
                    <a:pt x="26831" y="58980"/>
                    <a:pt x="26920" y="58965"/>
                    <a:pt x="27009" y="58965"/>
                  </a:cubicBezTo>
                  <a:cubicBezTo>
                    <a:pt x="27054" y="58962"/>
                    <a:pt x="27096" y="58960"/>
                    <a:pt x="27134" y="58960"/>
                  </a:cubicBezTo>
                  <a:cubicBezTo>
                    <a:pt x="27505" y="58960"/>
                    <a:pt x="27588" y="59099"/>
                    <a:pt x="27561" y="59531"/>
                  </a:cubicBezTo>
                  <a:cubicBezTo>
                    <a:pt x="27546" y="60142"/>
                    <a:pt x="27471" y="60752"/>
                    <a:pt x="27382" y="61348"/>
                  </a:cubicBezTo>
                  <a:cubicBezTo>
                    <a:pt x="27322" y="61736"/>
                    <a:pt x="27337" y="62123"/>
                    <a:pt x="27412" y="62510"/>
                  </a:cubicBezTo>
                  <a:cubicBezTo>
                    <a:pt x="27569" y="63257"/>
                    <a:pt x="28049" y="63682"/>
                    <a:pt x="28750" y="63682"/>
                  </a:cubicBezTo>
                  <a:cubicBezTo>
                    <a:pt x="28846" y="63682"/>
                    <a:pt x="28946" y="63674"/>
                    <a:pt x="29050" y="63657"/>
                  </a:cubicBezTo>
                  <a:cubicBezTo>
                    <a:pt x="29602" y="63598"/>
                    <a:pt x="30093" y="63270"/>
                    <a:pt x="30376" y="62779"/>
                  </a:cubicBezTo>
                  <a:cubicBezTo>
                    <a:pt x="30600" y="62376"/>
                    <a:pt x="30749" y="61959"/>
                    <a:pt x="30823" y="61512"/>
                  </a:cubicBezTo>
                  <a:cubicBezTo>
                    <a:pt x="31062" y="60350"/>
                    <a:pt x="31494" y="59248"/>
                    <a:pt x="32134" y="58250"/>
                  </a:cubicBezTo>
                  <a:cubicBezTo>
                    <a:pt x="32805" y="57147"/>
                    <a:pt x="33147" y="55941"/>
                    <a:pt x="33356" y="54674"/>
                  </a:cubicBezTo>
                  <a:cubicBezTo>
                    <a:pt x="33579" y="53289"/>
                    <a:pt x="33505" y="51903"/>
                    <a:pt x="33490" y="50518"/>
                  </a:cubicBezTo>
                  <a:cubicBezTo>
                    <a:pt x="33475" y="49877"/>
                    <a:pt x="33400" y="49222"/>
                    <a:pt x="33445" y="48596"/>
                  </a:cubicBezTo>
                  <a:cubicBezTo>
                    <a:pt x="33520" y="47464"/>
                    <a:pt x="33758" y="46376"/>
                    <a:pt x="34518" y="45468"/>
                  </a:cubicBezTo>
                  <a:cubicBezTo>
                    <a:pt x="34890" y="45006"/>
                    <a:pt x="35233" y="44514"/>
                    <a:pt x="35575" y="44023"/>
                  </a:cubicBezTo>
                  <a:cubicBezTo>
                    <a:pt x="36305" y="43010"/>
                    <a:pt x="37259" y="42190"/>
                    <a:pt x="38361" y="41609"/>
                  </a:cubicBezTo>
                  <a:cubicBezTo>
                    <a:pt x="38953" y="41293"/>
                    <a:pt x="39607" y="41129"/>
                    <a:pt x="40267" y="41129"/>
                  </a:cubicBezTo>
                  <a:cubicBezTo>
                    <a:pt x="40322" y="41129"/>
                    <a:pt x="40377" y="41130"/>
                    <a:pt x="40432" y="41132"/>
                  </a:cubicBezTo>
                  <a:cubicBezTo>
                    <a:pt x="41162" y="41192"/>
                    <a:pt x="41892" y="41296"/>
                    <a:pt x="42607" y="41430"/>
                  </a:cubicBezTo>
                  <a:cubicBezTo>
                    <a:pt x="43150" y="41512"/>
                    <a:pt x="43693" y="41643"/>
                    <a:pt x="44259" y="41643"/>
                  </a:cubicBezTo>
                  <a:cubicBezTo>
                    <a:pt x="44314" y="41643"/>
                    <a:pt x="44369" y="41642"/>
                    <a:pt x="44425" y="41639"/>
                  </a:cubicBezTo>
                  <a:cubicBezTo>
                    <a:pt x="45065" y="41624"/>
                    <a:pt x="45706" y="41505"/>
                    <a:pt x="46302" y="41267"/>
                  </a:cubicBezTo>
                  <a:cubicBezTo>
                    <a:pt x="46417" y="41219"/>
                    <a:pt x="46500" y="41192"/>
                    <a:pt x="46560" y="41192"/>
                  </a:cubicBezTo>
                  <a:cubicBezTo>
                    <a:pt x="46672" y="41192"/>
                    <a:pt x="46710" y="41283"/>
                    <a:pt x="46749" y="41505"/>
                  </a:cubicBezTo>
                  <a:cubicBezTo>
                    <a:pt x="46823" y="41892"/>
                    <a:pt x="46868" y="42280"/>
                    <a:pt x="46913" y="42667"/>
                  </a:cubicBezTo>
                  <a:cubicBezTo>
                    <a:pt x="46942" y="43010"/>
                    <a:pt x="47047" y="43337"/>
                    <a:pt x="47210" y="43635"/>
                  </a:cubicBezTo>
                  <a:cubicBezTo>
                    <a:pt x="47417" y="44022"/>
                    <a:pt x="47824" y="44264"/>
                    <a:pt x="48249" y="44264"/>
                  </a:cubicBezTo>
                  <a:cubicBezTo>
                    <a:pt x="48315" y="44264"/>
                    <a:pt x="48381" y="44258"/>
                    <a:pt x="48447" y="44246"/>
                  </a:cubicBezTo>
                  <a:cubicBezTo>
                    <a:pt x="49564" y="44097"/>
                    <a:pt x="50399" y="43039"/>
                    <a:pt x="50309" y="41833"/>
                  </a:cubicBezTo>
                  <a:cubicBezTo>
                    <a:pt x="50294" y="41490"/>
                    <a:pt x="50220" y="41147"/>
                    <a:pt x="50175" y="40820"/>
                  </a:cubicBezTo>
                  <a:cubicBezTo>
                    <a:pt x="50145" y="40671"/>
                    <a:pt x="50116" y="40522"/>
                    <a:pt x="50101" y="40373"/>
                  </a:cubicBezTo>
                  <a:cubicBezTo>
                    <a:pt x="50071" y="39881"/>
                    <a:pt x="50175" y="39717"/>
                    <a:pt x="50637" y="39583"/>
                  </a:cubicBezTo>
                  <a:cubicBezTo>
                    <a:pt x="50935" y="39494"/>
                    <a:pt x="51248" y="39434"/>
                    <a:pt x="51546" y="39345"/>
                  </a:cubicBezTo>
                  <a:cubicBezTo>
                    <a:pt x="53229" y="38823"/>
                    <a:pt x="53840" y="37632"/>
                    <a:pt x="53289" y="35978"/>
                  </a:cubicBezTo>
                  <a:cubicBezTo>
                    <a:pt x="53289" y="35963"/>
                    <a:pt x="53274" y="35948"/>
                    <a:pt x="53274" y="35933"/>
                  </a:cubicBezTo>
                  <a:cubicBezTo>
                    <a:pt x="52842" y="34726"/>
                    <a:pt x="52797" y="34816"/>
                    <a:pt x="53289" y="33430"/>
                  </a:cubicBezTo>
                  <a:cubicBezTo>
                    <a:pt x="53438" y="33013"/>
                    <a:pt x="53572" y="32581"/>
                    <a:pt x="53661" y="32149"/>
                  </a:cubicBezTo>
                  <a:cubicBezTo>
                    <a:pt x="53870" y="30957"/>
                    <a:pt x="53587" y="29870"/>
                    <a:pt x="52961" y="28857"/>
                  </a:cubicBezTo>
                  <a:cubicBezTo>
                    <a:pt x="52484" y="28112"/>
                    <a:pt x="51888" y="27442"/>
                    <a:pt x="51203" y="26890"/>
                  </a:cubicBezTo>
                  <a:cubicBezTo>
                    <a:pt x="49996" y="25907"/>
                    <a:pt x="48834" y="24894"/>
                    <a:pt x="47717" y="23807"/>
                  </a:cubicBezTo>
                  <a:cubicBezTo>
                    <a:pt x="47464" y="23568"/>
                    <a:pt x="47225" y="23315"/>
                    <a:pt x="47002" y="23062"/>
                  </a:cubicBezTo>
                  <a:cubicBezTo>
                    <a:pt x="46257" y="22213"/>
                    <a:pt x="45616" y="21274"/>
                    <a:pt x="44678" y="20604"/>
                  </a:cubicBezTo>
                  <a:lnTo>
                    <a:pt x="44663" y="20604"/>
                  </a:lnTo>
                  <a:cubicBezTo>
                    <a:pt x="44499" y="20559"/>
                    <a:pt x="44350" y="20499"/>
                    <a:pt x="44216" y="20425"/>
                  </a:cubicBezTo>
                  <a:cubicBezTo>
                    <a:pt x="43635" y="20172"/>
                    <a:pt x="43024" y="20008"/>
                    <a:pt x="42399" y="19963"/>
                  </a:cubicBezTo>
                  <a:cubicBezTo>
                    <a:pt x="42257" y="19955"/>
                    <a:pt x="42116" y="19950"/>
                    <a:pt x="41975" y="19950"/>
                  </a:cubicBezTo>
                  <a:cubicBezTo>
                    <a:pt x="41119" y="19950"/>
                    <a:pt x="40270" y="20107"/>
                    <a:pt x="39464" y="20440"/>
                  </a:cubicBezTo>
                  <a:cubicBezTo>
                    <a:pt x="38629" y="20782"/>
                    <a:pt x="37810" y="21125"/>
                    <a:pt x="36976" y="21468"/>
                  </a:cubicBezTo>
                  <a:cubicBezTo>
                    <a:pt x="35590" y="22019"/>
                    <a:pt x="34205" y="22540"/>
                    <a:pt x="32715" y="22808"/>
                  </a:cubicBezTo>
                  <a:cubicBezTo>
                    <a:pt x="31723" y="22993"/>
                    <a:pt x="30730" y="23125"/>
                    <a:pt x="29737" y="23125"/>
                  </a:cubicBezTo>
                  <a:cubicBezTo>
                    <a:pt x="28883" y="23125"/>
                    <a:pt x="28028" y="23027"/>
                    <a:pt x="27173" y="22779"/>
                  </a:cubicBezTo>
                  <a:cubicBezTo>
                    <a:pt x="26697" y="22630"/>
                    <a:pt x="26190" y="22555"/>
                    <a:pt x="25684" y="22540"/>
                  </a:cubicBezTo>
                  <a:cubicBezTo>
                    <a:pt x="24656" y="22540"/>
                    <a:pt x="23821" y="22868"/>
                    <a:pt x="23211" y="23747"/>
                  </a:cubicBezTo>
                  <a:cubicBezTo>
                    <a:pt x="23002" y="24045"/>
                    <a:pt x="22808" y="24373"/>
                    <a:pt x="22630" y="24700"/>
                  </a:cubicBezTo>
                  <a:cubicBezTo>
                    <a:pt x="22421" y="25118"/>
                    <a:pt x="22242" y="25535"/>
                    <a:pt x="22034" y="25952"/>
                  </a:cubicBezTo>
                  <a:cubicBezTo>
                    <a:pt x="21885" y="26324"/>
                    <a:pt x="21631" y="26652"/>
                    <a:pt x="21289" y="26890"/>
                  </a:cubicBezTo>
                  <a:cubicBezTo>
                    <a:pt x="21123" y="27000"/>
                    <a:pt x="20959" y="27051"/>
                    <a:pt x="20811" y="27051"/>
                  </a:cubicBezTo>
                  <a:cubicBezTo>
                    <a:pt x="20493" y="27051"/>
                    <a:pt x="20242" y="26815"/>
                    <a:pt x="20171" y="26399"/>
                  </a:cubicBezTo>
                  <a:cubicBezTo>
                    <a:pt x="20127" y="26160"/>
                    <a:pt x="20142" y="25922"/>
                    <a:pt x="20216" y="25684"/>
                  </a:cubicBezTo>
                  <a:cubicBezTo>
                    <a:pt x="20425" y="24984"/>
                    <a:pt x="20812" y="24388"/>
                    <a:pt x="21199" y="23777"/>
                  </a:cubicBezTo>
                  <a:cubicBezTo>
                    <a:pt x="21706" y="22972"/>
                    <a:pt x="22138" y="22123"/>
                    <a:pt x="22466" y="21214"/>
                  </a:cubicBezTo>
                  <a:cubicBezTo>
                    <a:pt x="22630" y="20753"/>
                    <a:pt x="22868" y="20321"/>
                    <a:pt x="23196" y="19948"/>
                  </a:cubicBezTo>
                  <a:cubicBezTo>
                    <a:pt x="23349" y="19753"/>
                    <a:pt x="23581" y="19649"/>
                    <a:pt x="23818" y="19649"/>
                  </a:cubicBezTo>
                  <a:cubicBezTo>
                    <a:pt x="23834" y="19649"/>
                    <a:pt x="23850" y="19649"/>
                    <a:pt x="23866" y="19650"/>
                  </a:cubicBezTo>
                  <a:cubicBezTo>
                    <a:pt x="24268" y="19680"/>
                    <a:pt x="24656" y="19769"/>
                    <a:pt x="25028" y="19933"/>
                  </a:cubicBezTo>
                  <a:cubicBezTo>
                    <a:pt x="25419" y="20106"/>
                    <a:pt x="25799" y="20187"/>
                    <a:pt x="26169" y="20187"/>
                  </a:cubicBezTo>
                  <a:cubicBezTo>
                    <a:pt x="26788" y="20187"/>
                    <a:pt x="27380" y="19961"/>
                    <a:pt x="27948" y="19561"/>
                  </a:cubicBezTo>
                  <a:cubicBezTo>
                    <a:pt x="28335" y="19293"/>
                    <a:pt x="28663" y="18935"/>
                    <a:pt x="29035" y="18637"/>
                  </a:cubicBezTo>
                  <a:cubicBezTo>
                    <a:pt x="29199" y="18518"/>
                    <a:pt x="29333" y="18354"/>
                    <a:pt x="29557" y="18339"/>
                  </a:cubicBezTo>
                  <a:lnTo>
                    <a:pt x="29557" y="18339"/>
                  </a:lnTo>
                  <a:cubicBezTo>
                    <a:pt x="29587" y="18458"/>
                    <a:pt x="29587" y="18592"/>
                    <a:pt x="29542" y="18712"/>
                  </a:cubicBezTo>
                  <a:cubicBezTo>
                    <a:pt x="29497" y="18965"/>
                    <a:pt x="29512" y="19218"/>
                    <a:pt x="29542" y="19471"/>
                  </a:cubicBezTo>
                  <a:cubicBezTo>
                    <a:pt x="29603" y="19984"/>
                    <a:pt x="30034" y="20346"/>
                    <a:pt x="30515" y="20346"/>
                  </a:cubicBezTo>
                  <a:cubicBezTo>
                    <a:pt x="30621" y="20346"/>
                    <a:pt x="30730" y="20329"/>
                    <a:pt x="30838" y="20291"/>
                  </a:cubicBezTo>
                  <a:cubicBezTo>
                    <a:pt x="31076" y="20216"/>
                    <a:pt x="31300" y="20097"/>
                    <a:pt x="31494" y="19933"/>
                  </a:cubicBezTo>
                  <a:cubicBezTo>
                    <a:pt x="32373" y="19248"/>
                    <a:pt x="32879" y="18324"/>
                    <a:pt x="33177" y="17296"/>
                  </a:cubicBezTo>
                  <a:cubicBezTo>
                    <a:pt x="33505" y="16134"/>
                    <a:pt x="34324" y="15524"/>
                    <a:pt x="35367" y="15106"/>
                  </a:cubicBezTo>
                  <a:cubicBezTo>
                    <a:pt x="35536" y="15042"/>
                    <a:pt x="35716" y="14999"/>
                    <a:pt x="35897" y="14999"/>
                  </a:cubicBezTo>
                  <a:cubicBezTo>
                    <a:pt x="35924" y="14999"/>
                    <a:pt x="35951" y="15000"/>
                    <a:pt x="35978" y="15002"/>
                  </a:cubicBezTo>
                  <a:cubicBezTo>
                    <a:pt x="36261" y="15017"/>
                    <a:pt x="36350" y="15136"/>
                    <a:pt x="36305" y="15419"/>
                  </a:cubicBezTo>
                  <a:cubicBezTo>
                    <a:pt x="36246" y="15673"/>
                    <a:pt x="36127" y="15926"/>
                    <a:pt x="35978" y="16134"/>
                  </a:cubicBezTo>
                  <a:cubicBezTo>
                    <a:pt x="35680" y="16566"/>
                    <a:pt x="35382" y="16969"/>
                    <a:pt x="35039" y="17341"/>
                  </a:cubicBezTo>
                  <a:cubicBezTo>
                    <a:pt x="34741" y="17699"/>
                    <a:pt x="34503" y="18101"/>
                    <a:pt x="34354" y="18533"/>
                  </a:cubicBezTo>
                  <a:cubicBezTo>
                    <a:pt x="34160" y="19054"/>
                    <a:pt x="34443" y="19635"/>
                    <a:pt x="34965" y="19814"/>
                  </a:cubicBezTo>
                  <a:cubicBezTo>
                    <a:pt x="35153" y="19885"/>
                    <a:pt x="35351" y="19928"/>
                    <a:pt x="35551" y="19928"/>
                  </a:cubicBezTo>
                  <a:cubicBezTo>
                    <a:pt x="35604" y="19928"/>
                    <a:pt x="35657" y="19925"/>
                    <a:pt x="35710" y="19918"/>
                  </a:cubicBezTo>
                  <a:cubicBezTo>
                    <a:pt x="36112" y="19889"/>
                    <a:pt x="36499" y="19799"/>
                    <a:pt x="36886" y="19665"/>
                  </a:cubicBezTo>
                  <a:cubicBezTo>
                    <a:pt x="37512" y="19442"/>
                    <a:pt x="38138" y="19188"/>
                    <a:pt x="38749" y="18890"/>
                  </a:cubicBezTo>
                  <a:cubicBezTo>
                    <a:pt x="39223" y="18676"/>
                    <a:pt x="39733" y="18568"/>
                    <a:pt x="40244" y="18568"/>
                  </a:cubicBezTo>
                  <a:cubicBezTo>
                    <a:pt x="40727" y="18568"/>
                    <a:pt x="41212" y="18665"/>
                    <a:pt x="41669" y="18861"/>
                  </a:cubicBezTo>
                  <a:cubicBezTo>
                    <a:pt x="42741" y="19308"/>
                    <a:pt x="43739" y="19889"/>
                    <a:pt x="44678" y="20604"/>
                  </a:cubicBezTo>
                  <a:lnTo>
                    <a:pt x="44693" y="20604"/>
                  </a:lnTo>
                  <a:cubicBezTo>
                    <a:pt x="44976" y="20738"/>
                    <a:pt x="45259" y="20872"/>
                    <a:pt x="45527" y="20991"/>
                  </a:cubicBezTo>
                  <a:cubicBezTo>
                    <a:pt x="45784" y="21114"/>
                    <a:pt x="46070" y="21181"/>
                    <a:pt x="46359" y="21181"/>
                  </a:cubicBezTo>
                  <a:cubicBezTo>
                    <a:pt x="46489" y="21181"/>
                    <a:pt x="46620" y="21168"/>
                    <a:pt x="46749" y="21140"/>
                  </a:cubicBezTo>
                  <a:cubicBezTo>
                    <a:pt x="47479" y="21021"/>
                    <a:pt x="47926" y="20276"/>
                    <a:pt x="47687" y="19576"/>
                  </a:cubicBezTo>
                  <a:cubicBezTo>
                    <a:pt x="47657" y="19516"/>
                    <a:pt x="47643" y="19442"/>
                    <a:pt x="47598" y="19367"/>
                  </a:cubicBezTo>
                  <a:cubicBezTo>
                    <a:pt x="47404" y="18995"/>
                    <a:pt x="47359" y="18563"/>
                    <a:pt x="47464" y="18160"/>
                  </a:cubicBezTo>
                  <a:cubicBezTo>
                    <a:pt x="47628" y="17490"/>
                    <a:pt x="47374" y="16939"/>
                    <a:pt x="46838" y="16507"/>
                  </a:cubicBezTo>
                  <a:cubicBezTo>
                    <a:pt x="46376" y="16134"/>
                    <a:pt x="45840" y="15881"/>
                    <a:pt x="45274" y="15762"/>
                  </a:cubicBezTo>
                  <a:cubicBezTo>
                    <a:pt x="44886" y="15673"/>
                    <a:pt x="44514" y="15553"/>
                    <a:pt x="44156" y="15404"/>
                  </a:cubicBezTo>
                  <a:cubicBezTo>
                    <a:pt x="43799" y="15270"/>
                    <a:pt x="43561" y="14898"/>
                    <a:pt x="43605" y="14511"/>
                  </a:cubicBezTo>
                  <a:cubicBezTo>
                    <a:pt x="43605" y="14332"/>
                    <a:pt x="43635" y="14123"/>
                    <a:pt x="43650" y="13930"/>
                  </a:cubicBezTo>
                  <a:cubicBezTo>
                    <a:pt x="43695" y="13080"/>
                    <a:pt x="43307" y="12470"/>
                    <a:pt x="42562" y="12067"/>
                  </a:cubicBezTo>
                  <a:cubicBezTo>
                    <a:pt x="42220" y="11889"/>
                    <a:pt x="41847" y="11769"/>
                    <a:pt x="41460" y="11695"/>
                  </a:cubicBezTo>
                  <a:cubicBezTo>
                    <a:pt x="41400" y="11695"/>
                    <a:pt x="41341" y="11680"/>
                    <a:pt x="41281" y="11680"/>
                  </a:cubicBezTo>
                  <a:cubicBezTo>
                    <a:pt x="40030" y="11397"/>
                    <a:pt x="40000" y="11442"/>
                    <a:pt x="39479" y="10309"/>
                  </a:cubicBezTo>
                  <a:cubicBezTo>
                    <a:pt x="39255" y="9788"/>
                    <a:pt x="38853" y="9356"/>
                    <a:pt x="38361" y="9073"/>
                  </a:cubicBezTo>
                  <a:cubicBezTo>
                    <a:pt x="38019" y="8894"/>
                    <a:pt x="37676" y="8701"/>
                    <a:pt x="37348" y="8492"/>
                  </a:cubicBezTo>
                  <a:cubicBezTo>
                    <a:pt x="36991" y="8268"/>
                    <a:pt x="36961" y="8120"/>
                    <a:pt x="37184" y="7762"/>
                  </a:cubicBezTo>
                  <a:cubicBezTo>
                    <a:pt x="37319" y="7568"/>
                    <a:pt x="37453" y="7375"/>
                    <a:pt x="37572" y="7166"/>
                  </a:cubicBezTo>
                  <a:cubicBezTo>
                    <a:pt x="38063" y="6257"/>
                    <a:pt x="37840" y="5349"/>
                    <a:pt x="36991" y="4768"/>
                  </a:cubicBezTo>
                  <a:cubicBezTo>
                    <a:pt x="36648" y="4544"/>
                    <a:pt x="36291" y="4365"/>
                    <a:pt x="35903" y="4246"/>
                  </a:cubicBezTo>
                  <a:cubicBezTo>
                    <a:pt x="34741" y="3859"/>
                    <a:pt x="33594" y="3412"/>
                    <a:pt x="32477" y="2905"/>
                  </a:cubicBezTo>
                  <a:cubicBezTo>
                    <a:pt x="32104" y="2712"/>
                    <a:pt x="31702" y="2607"/>
                    <a:pt x="31270" y="2607"/>
                  </a:cubicBezTo>
                  <a:cubicBezTo>
                    <a:pt x="31249" y="2607"/>
                    <a:pt x="31229" y="2607"/>
                    <a:pt x="31208" y="2607"/>
                  </a:cubicBezTo>
                  <a:cubicBezTo>
                    <a:pt x="30082" y="2607"/>
                    <a:pt x="29365" y="3403"/>
                    <a:pt x="29467" y="4544"/>
                  </a:cubicBezTo>
                  <a:cubicBezTo>
                    <a:pt x="29467" y="4604"/>
                    <a:pt x="29497" y="4663"/>
                    <a:pt x="29497" y="4708"/>
                  </a:cubicBezTo>
                  <a:cubicBezTo>
                    <a:pt x="29509" y="4962"/>
                    <a:pt x="29463" y="5049"/>
                    <a:pt x="29278" y="5049"/>
                  </a:cubicBezTo>
                  <a:cubicBezTo>
                    <a:pt x="29234" y="5049"/>
                    <a:pt x="29184" y="5044"/>
                    <a:pt x="29125" y="5036"/>
                  </a:cubicBezTo>
                  <a:cubicBezTo>
                    <a:pt x="28574" y="4946"/>
                    <a:pt x="28067" y="4663"/>
                    <a:pt x="27710" y="4231"/>
                  </a:cubicBezTo>
                  <a:cubicBezTo>
                    <a:pt x="27427" y="3904"/>
                    <a:pt x="27129" y="3591"/>
                    <a:pt x="26816" y="3293"/>
                  </a:cubicBezTo>
                  <a:cubicBezTo>
                    <a:pt x="26171" y="2688"/>
                    <a:pt x="25411" y="2478"/>
                    <a:pt x="24575" y="2478"/>
                  </a:cubicBezTo>
                  <a:cubicBezTo>
                    <a:pt x="24464" y="2478"/>
                    <a:pt x="24352" y="2481"/>
                    <a:pt x="24238" y="2488"/>
                  </a:cubicBezTo>
                  <a:cubicBezTo>
                    <a:pt x="24158" y="2494"/>
                    <a:pt x="24090" y="2498"/>
                    <a:pt x="24035" y="2498"/>
                  </a:cubicBezTo>
                  <a:cubicBezTo>
                    <a:pt x="23793" y="2498"/>
                    <a:pt x="23773" y="2422"/>
                    <a:pt x="23821" y="2071"/>
                  </a:cubicBezTo>
                  <a:cubicBezTo>
                    <a:pt x="23866" y="1669"/>
                    <a:pt x="23940" y="1267"/>
                    <a:pt x="24030" y="879"/>
                  </a:cubicBezTo>
                  <a:cubicBezTo>
                    <a:pt x="24089" y="581"/>
                    <a:pt x="24104" y="283"/>
                    <a:pt x="240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5410231" y="4171393"/>
              <a:ext cx="423495" cy="556687"/>
            </a:xfrm>
            <a:custGeom>
              <a:avLst/>
              <a:gdLst/>
              <a:ahLst/>
              <a:cxnLst/>
              <a:rect l="l" t="t" r="r" b="b"/>
              <a:pathLst>
                <a:path w="16448" h="21621" extrusionOk="0">
                  <a:moveTo>
                    <a:pt x="15413" y="0"/>
                  </a:moveTo>
                  <a:cubicBezTo>
                    <a:pt x="14727" y="0"/>
                    <a:pt x="14231" y="312"/>
                    <a:pt x="13826" y="898"/>
                  </a:cubicBezTo>
                  <a:cubicBezTo>
                    <a:pt x="13394" y="1539"/>
                    <a:pt x="13215" y="2254"/>
                    <a:pt x="13036" y="2984"/>
                  </a:cubicBezTo>
                  <a:cubicBezTo>
                    <a:pt x="12947" y="3401"/>
                    <a:pt x="12857" y="3803"/>
                    <a:pt x="12768" y="4206"/>
                  </a:cubicBezTo>
                  <a:cubicBezTo>
                    <a:pt x="12396" y="5725"/>
                    <a:pt x="11472" y="6738"/>
                    <a:pt x="10072" y="7349"/>
                  </a:cubicBezTo>
                  <a:cubicBezTo>
                    <a:pt x="9178" y="7722"/>
                    <a:pt x="8269" y="8064"/>
                    <a:pt x="7360" y="8437"/>
                  </a:cubicBezTo>
                  <a:cubicBezTo>
                    <a:pt x="5722" y="9107"/>
                    <a:pt x="4127" y="9926"/>
                    <a:pt x="2519" y="10671"/>
                  </a:cubicBezTo>
                  <a:cubicBezTo>
                    <a:pt x="2206" y="10805"/>
                    <a:pt x="1923" y="10984"/>
                    <a:pt x="1654" y="11208"/>
                  </a:cubicBezTo>
                  <a:cubicBezTo>
                    <a:pt x="1148" y="11595"/>
                    <a:pt x="969" y="12265"/>
                    <a:pt x="1193" y="12861"/>
                  </a:cubicBezTo>
                  <a:cubicBezTo>
                    <a:pt x="1371" y="13353"/>
                    <a:pt x="1640" y="13815"/>
                    <a:pt x="1997" y="14202"/>
                  </a:cubicBezTo>
                  <a:cubicBezTo>
                    <a:pt x="2206" y="14455"/>
                    <a:pt x="2429" y="14694"/>
                    <a:pt x="2623" y="14962"/>
                  </a:cubicBezTo>
                  <a:cubicBezTo>
                    <a:pt x="2951" y="15349"/>
                    <a:pt x="3010" y="15885"/>
                    <a:pt x="2772" y="16347"/>
                  </a:cubicBezTo>
                  <a:cubicBezTo>
                    <a:pt x="2519" y="16869"/>
                    <a:pt x="2131" y="17316"/>
                    <a:pt x="1654" y="17658"/>
                  </a:cubicBezTo>
                  <a:cubicBezTo>
                    <a:pt x="1416" y="17822"/>
                    <a:pt x="1163" y="17986"/>
                    <a:pt x="924" y="18180"/>
                  </a:cubicBezTo>
                  <a:cubicBezTo>
                    <a:pt x="16" y="18820"/>
                    <a:pt x="1" y="20161"/>
                    <a:pt x="895" y="20831"/>
                  </a:cubicBezTo>
                  <a:cubicBezTo>
                    <a:pt x="1133" y="21010"/>
                    <a:pt x="1386" y="21159"/>
                    <a:pt x="1684" y="21248"/>
                  </a:cubicBezTo>
                  <a:cubicBezTo>
                    <a:pt x="1863" y="21323"/>
                    <a:pt x="2042" y="21368"/>
                    <a:pt x="2235" y="21442"/>
                  </a:cubicBezTo>
                  <a:cubicBezTo>
                    <a:pt x="2399" y="21487"/>
                    <a:pt x="2548" y="21546"/>
                    <a:pt x="2682" y="21621"/>
                  </a:cubicBezTo>
                  <a:cubicBezTo>
                    <a:pt x="10116" y="17345"/>
                    <a:pt x="15852" y="8645"/>
                    <a:pt x="16448" y="243"/>
                  </a:cubicBezTo>
                  <a:lnTo>
                    <a:pt x="16388" y="213"/>
                  </a:lnTo>
                  <a:cubicBezTo>
                    <a:pt x="16120" y="109"/>
                    <a:pt x="15837" y="34"/>
                    <a:pt x="15554" y="5"/>
                  </a:cubicBezTo>
                  <a:cubicBezTo>
                    <a:pt x="15506" y="2"/>
                    <a:pt x="15459" y="0"/>
                    <a:pt x="15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5440535" y="3317701"/>
              <a:ext cx="406630" cy="616884"/>
            </a:xfrm>
            <a:custGeom>
              <a:avLst/>
              <a:gdLst/>
              <a:ahLst/>
              <a:cxnLst/>
              <a:rect l="l" t="t" r="r" b="b"/>
              <a:pathLst>
                <a:path w="15793" h="23959" extrusionOk="0">
                  <a:moveTo>
                    <a:pt x="3025" y="1"/>
                  </a:moveTo>
                  <a:cubicBezTo>
                    <a:pt x="2950" y="16"/>
                    <a:pt x="2876" y="30"/>
                    <a:pt x="2801" y="60"/>
                  </a:cubicBezTo>
                  <a:cubicBezTo>
                    <a:pt x="2310" y="209"/>
                    <a:pt x="1833" y="388"/>
                    <a:pt x="1386" y="612"/>
                  </a:cubicBezTo>
                  <a:cubicBezTo>
                    <a:pt x="954" y="835"/>
                    <a:pt x="597" y="1178"/>
                    <a:pt x="358" y="1595"/>
                  </a:cubicBezTo>
                  <a:cubicBezTo>
                    <a:pt x="1" y="2250"/>
                    <a:pt x="75" y="3040"/>
                    <a:pt x="552" y="3621"/>
                  </a:cubicBezTo>
                  <a:cubicBezTo>
                    <a:pt x="790" y="3919"/>
                    <a:pt x="1088" y="4172"/>
                    <a:pt x="1431" y="4366"/>
                  </a:cubicBezTo>
                  <a:cubicBezTo>
                    <a:pt x="2191" y="4828"/>
                    <a:pt x="3010" y="5140"/>
                    <a:pt x="3829" y="5498"/>
                  </a:cubicBezTo>
                  <a:cubicBezTo>
                    <a:pt x="5528" y="6258"/>
                    <a:pt x="7092" y="7315"/>
                    <a:pt x="8448" y="8611"/>
                  </a:cubicBezTo>
                  <a:cubicBezTo>
                    <a:pt x="8790" y="8924"/>
                    <a:pt x="9088" y="9282"/>
                    <a:pt x="9327" y="9669"/>
                  </a:cubicBezTo>
                  <a:cubicBezTo>
                    <a:pt x="9461" y="9878"/>
                    <a:pt x="9550" y="10101"/>
                    <a:pt x="9595" y="10340"/>
                  </a:cubicBezTo>
                  <a:cubicBezTo>
                    <a:pt x="9610" y="10444"/>
                    <a:pt x="9625" y="10593"/>
                    <a:pt x="9505" y="10652"/>
                  </a:cubicBezTo>
                  <a:cubicBezTo>
                    <a:pt x="9481" y="10665"/>
                    <a:pt x="9458" y="10670"/>
                    <a:pt x="9437" y="10670"/>
                  </a:cubicBezTo>
                  <a:cubicBezTo>
                    <a:pt x="9355" y="10670"/>
                    <a:pt x="9296" y="10592"/>
                    <a:pt x="9237" y="10533"/>
                  </a:cubicBezTo>
                  <a:cubicBezTo>
                    <a:pt x="9014" y="10325"/>
                    <a:pt x="8820" y="10071"/>
                    <a:pt x="8656" y="9788"/>
                  </a:cubicBezTo>
                  <a:cubicBezTo>
                    <a:pt x="8507" y="9520"/>
                    <a:pt x="8358" y="9237"/>
                    <a:pt x="8194" y="8969"/>
                  </a:cubicBezTo>
                  <a:cubicBezTo>
                    <a:pt x="7941" y="8537"/>
                    <a:pt x="7584" y="8194"/>
                    <a:pt x="7137" y="7971"/>
                  </a:cubicBezTo>
                  <a:cubicBezTo>
                    <a:pt x="6881" y="7849"/>
                    <a:pt x="6609" y="7784"/>
                    <a:pt x="6333" y="7784"/>
                  </a:cubicBezTo>
                  <a:cubicBezTo>
                    <a:pt x="6238" y="7784"/>
                    <a:pt x="6144" y="7792"/>
                    <a:pt x="6049" y="7807"/>
                  </a:cubicBezTo>
                  <a:cubicBezTo>
                    <a:pt x="5558" y="7867"/>
                    <a:pt x="5230" y="8358"/>
                    <a:pt x="5364" y="8835"/>
                  </a:cubicBezTo>
                  <a:cubicBezTo>
                    <a:pt x="5438" y="9163"/>
                    <a:pt x="5558" y="9461"/>
                    <a:pt x="5736" y="9744"/>
                  </a:cubicBezTo>
                  <a:cubicBezTo>
                    <a:pt x="6109" y="10354"/>
                    <a:pt x="6317" y="11055"/>
                    <a:pt x="6362" y="11785"/>
                  </a:cubicBezTo>
                  <a:cubicBezTo>
                    <a:pt x="6407" y="12366"/>
                    <a:pt x="6526" y="12932"/>
                    <a:pt x="6690" y="13498"/>
                  </a:cubicBezTo>
                  <a:cubicBezTo>
                    <a:pt x="6839" y="14034"/>
                    <a:pt x="7107" y="14526"/>
                    <a:pt x="7479" y="14928"/>
                  </a:cubicBezTo>
                  <a:cubicBezTo>
                    <a:pt x="7554" y="15017"/>
                    <a:pt x="7643" y="15107"/>
                    <a:pt x="7733" y="15181"/>
                  </a:cubicBezTo>
                  <a:cubicBezTo>
                    <a:pt x="7895" y="15300"/>
                    <a:pt x="8050" y="15358"/>
                    <a:pt x="8188" y="15358"/>
                  </a:cubicBezTo>
                  <a:cubicBezTo>
                    <a:pt x="8430" y="15358"/>
                    <a:pt x="8621" y="15180"/>
                    <a:pt x="8716" y="14839"/>
                  </a:cubicBezTo>
                  <a:cubicBezTo>
                    <a:pt x="8775" y="14570"/>
                    <a:pt x="8790" y="14287"/>
                    <a:pt x="8775" y="14004"/>
                  </a:cubicBezTo>
                  <a:cubicBezTo>
                    <a:pt x="8775" y="13726"/>
                    <a:pt x="8822" y="13600"/>
                    <a:pt x="8963" y="13600"/>
                  </a:cubicBezTo>
                  <a:cubicBezTo>
                    <a:pt x="9034" y="13600"/>
                    <a:pt x="9128" y="13632"/>
                    <a:pt x="9252" y="13692"/>
                  </a:cubicBezTo>
                  <a:cubicBezTo>
                    <a:pt x="9952" y="14019"/>
                    <a:pt x="10265" y="14630"/>
                    <a:pt x="10086" y="15375"/>
                  </a:cubicBezTo>
                  <a:cubicBezTo>
                    <a:pt x="10012" y="15747"/>
                    <a:pt x="9923" y="16135"/>
                    <a:pt x="9833" y="16507"/>
                  </a:cubicBezTo>
                  <a:cubicBezTo>
                    <a:pt x="9744" y="16835"/>
                    <a:pt x="9744" y="17192"/>
                    <a:pt x="9803" y="17535"/>
                  </a:cubicBezTo>
                  <a:cubicBezTo>
                    <a:pt x="9848" y="17699"/>
                    <a:pt x="9908" y="17878"/>
                    <a:pt x="10012" y="18027"/>
                  </a:cubicBezTo>
                  <a:cubicBezTo>
                    <a:pt x="10156" y="18243"/>
                    <a:pt x="10393" y="18361"/>
                    <a:pt x="10634" y="18361"/>
                  </a:cubicBezTo>
                  <a:cubicBezTo>
                    <a:pt x="10791" y="18361"/>
                    <a:pt x="10949" y="18311"/>
                    <a:pt x="11085" y="18205"/>
                  </a:cubicBezTo>
                  <a:cubicBezTo>
                    <a:pt x="11219" y="18101"/>
                    <a:pt x="11353" y="17967"/>
                    <a:pt x="11472" y="17848"/>
                  </a:cubicBezTo>
                  <a:cubicBezTo>
                    <a:pt x="11561" y="17744"/>
                    <a:pt x="11651" y="17639"/>
                    <a:pt x="11755" y="17550"/>
                  </a:cubicBezTo>
                  <a:cubicBezTo>
                    <a:pt x="11887" y="17444"/>
                    <a:pt x="12018" y="17393"/>
                    <a:pt x="12134" y="17393"/>
                  </a:cubicBezTo>
                  <a:cubicBezTo>
                    <a:pt x="12344" y="17393"/>
                    <a:pt x="12506" y="17561"/>
                    <a:pt x="12544" y="17878"/>
                  </a:cubicBezTo>
                  <a:cubicBezTo>
                    <a:pt x="12559" y="18235"/>
                    <a:pt x="12544" y="18593"/>
                    <a:pt x="12500" y="18965"/>
                  </a:cubicBezTo>
                  <a:cubicBezTo>
                    <a:pt x="12410" y="19829"/>
                    <a:pt x="12455" y="20708"/>
                    <a:pt x="12649" y="21572"/>
                  </a:cubicBezTo>
                  <a:cubicBezTo>
                    <a:pt x="12857" y="22615"/>
                    <a:pt x="13632" y="23464"/>
                    <a:pt x="14660" y="23792"/>
                  </a:cubicBezTo>
                  <a:cubicBezTo>
                    <a:pt x="14981" y="23899"/>
                    <a:pt x="15327" y="23958"/>
                    <a:pt x="15675" y="23958"/>
                  </a:cubicBezTo>
                  <a:cubicBezTo>
                    <a:pt x="15714" y="23958"/>
                    <a:pt x="15753" y="23957"/>
                    <a:pt x="15792" y="23956"/>
                  </a:cubicBezTo>
                  <a:cubicBezTo>
                    <a:pt x="15777" y="14794"/>
                    <a:pt x="11263" y="5274"/>
                    <a:pt x="3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5186239" y="4026133"/>
              <a:ext cx="227093" cy="201011"/>
            </a:xfrm>
            <a:custGeom>
              <a:avLst/>
              <a:gdLst/>
              <a:ahLst/>
              <a:cxnLst/>
              <a:rect l="l" t="t" r="r" b="b"/>
              <a:pathLst>
                <a:path w="8820" h="7807" extrusionOk="0">
                  <a:moveTo>
                    <a:pt x="418" y="7017"/>
                  </a:moveTo>
                  <a:cubicBezTo>
                    <a:pt x="1505" y="7807"/>
                    <a:pt x="2146" y="5334"/>
                    <a:pt x="2533" y="4455"/>
                  </a:cubicBezTo>
                  <a:cubicBezTo>
                    <a:pt x="2831" y="3770"/>
                    <a:pt x="3531" y="2026"/>
                    <a:pt x="4276" y="1922"/>
                  </a:cubicBezTo>
                  <a:cubicBezTo>
                    <a:pt x="5557" y="1729"/>
                    <a:pt x="6094" y="3293"/>
                    <a:pt x="6481" y="4321"/>
                  </a:cubicBezTo>
                  <a:cubicBezTo>
                    <a:pt x="6705" y="4872"/>
                    <a:pt x="7047" y="7017"/>
                    <a:pt x="7792" y="7002"/>
                  </a:cubicBezTo>
                  <a:cubicBezTo>
                    <a:pt x="8820" y="6987"/>
                    <a:pt x="8165" y="3993"/>
                    <a:pt x="7986" y="3397"/>
                  </a:cubicBezTo>
                  <a:cubicBezTo>
                    <a:pt x="7613" y="2190"/>
                    <a:pt x="6541" y="567"/>
                    <a:pt x="5096" y="239"/>
                  </a:cubicBezTo>
                  <a:cubicBezTo>
                    <a:pt x="4172" y="0"/>
                    <a:pt x="3204" y="224"/>
                    <a:pt x="2489" y="850"/>
                  </a:cubicBezTo>
                  <a:cubicBezTo>
                    <a:pt x="1431" y="1699"/>
                    <a:pt x="746" y="3233"/>
                    <a:pt x="358" y="5244"/>
                  </a:cubicBezTo>
                  <a:cubicBezTo>
                    <a:pt x="224" y="5885"/>
                    <a:pt x="1" y="6719"/>
                    <a:pt x="418" y="70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4530354" y="3942896"/>
              <a:ext cx="227865" cy="217901"/>
            </a:xfrm>
            <a:custGeom>
              <a:avLst/>
              <a:gdLst/>
              <a:ahLst/>
              <a:cxnLst/>
              <a:rect l="l" t="t" r="r" b="b"/>
              <a:pathLst>
                <a:path w="8850" h="8463" extrusionOk="0">
                  <a:moveTo>
                    <a:pt x="7971" y="8075"/>
                  </a:moveTo>
                  <a:cubicBezTo>
                    <a:pt x="6690" y="8462"/>
                    <a:pt x="6854" y="5915"/>
                    <a:pt x="6764" y="4962"/>
                  </a:cubicBezTo>
                  <a:cubicBezTo>
                    <a:pt x="6690" y="4217"/>
                    <a:pt x="6571" y="2340"/>
                    <a:pt x="5915" y="2012"/>
                  </a:cubicBezTo>
                  <a:cubicBezTo>
                    <a:pt x="4753" y="1431"/>
                    <a:pt x="3755" y="2742"/>
                    <a:pt x="3055" y="3591"/>
                  </a:cubicBezTo>
                  <a:cubicBezTo>
                    <a:pt x="2682" y="4053"/>
                    <a:pt x="1684" y="5975"/>
                    <a:pt x="984" y="5736"/>
                  </a:cubicBezTo>
                  <a:cubicBezTo>
                    <a:pt x="1" y="5394"/>
                    <a:pt x="1565" y="2757"/>
                    <a:pt x="1923" y="2250"/>
                  </a:cubicBezTo>
                  <a:cubicBezTo>
                    <a:pt x="2668" y="1207"/>
                    <a:pt x="4172" y="1"/>
                    <a:pt x="5662" y="150"/>
                  </a:cubicBezTo>
                  <a:cubicBezTo>
                    <a:pt x="6600" y="209"/>
                    <a:pt x="7450" y="731"/>
                    <a:pt x="7956" y="1535"/>
                  </a:cubicBezTo>
                  <a:cubicBezTo>
                    <a:pt x="8671" y="2682"/>
                    <a:pt x="8850" y="4351"/>
                    <a:pt x="8582" y="6377"/>
                  </a:cubicBezTo>
                  <a:cubicBezTo>
                    <a:pt x="8507" y="7032"/>
                    <a:pt x="8463" y="7896"/>
                    <a:pt x="7971" y="8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4837198" y="4190291"/>
              <a:ext cx="275447" cy="139654"/>
            </a:xfrm>
            <a:custGeom>
              <a:avLst/>
              <a:gdLst/>
              <a:ahLst/>
              <a:cxnLst/>
              <a:rect l="l" t="t" r="r" b="b"/>
              <a:pathLst>
                <a:path w="10698" h="5424" extrusionOk="0">
                  <a:moveTo>
                    <a:pt x="10444" y="403"/>
                  </a:moveTo>
                  <a:cubicBezTo>
                    <a:pt x="10697" y="1222"/>
                    <a:pt x="10146" y="2027"/>
                    <a:pt x="9774" y="2667"/>
                  </a:cubicBezTo>
                  <a:cubicBezTo>
                    <a:pt x="8895" y="4202"/>
                    <a:pt x="7211" y="5423"/>
                    <a:pt x="5200" y="5334"/>
                  </a:cubicBezTo>
                  <a:cubicBezTo>
                    <a:pt x="2966" y="5244"/>
                    <a:pt x="1297" y="3621"/>
                    <a:pt x="612" y="2071"/>
                  </a:cubicBezTo>
                  <a:cubicBezTo>
                    <a:pt x="373" y="1580"/>
                    <a:pt x="1" y="760"/>
                    <a:pt x="567" y="209"/>
                  </a:cubicBezTo>
                  <a:cubicBezTo>
                    <a:pt x="1148" y="1"/>
                    <a:pt x="1431" y="582"/>
                    <a:pt x="1684" y="894"/>
                  </a:cubicBezTo>
                  <a:cubicBezTo>
                    <a:pt x="2548" y="1982"/>
                    <a:pt x="3904" y="4172"/>
                    <a:pt x="6183" y="3636"/>
                  </a:cubicBezTo>
                  <a:cubicBezTo>
                    <a:pt x="7852" y="3233"/>
                    <a:pt x="8761" y="1669"/>
                    <a:pt x="9878" y="373"/>
                  </a:cubicBezTo>
                  <a:cubicBezTo>
                    <a:pt x="9982" y="209"/>
                    <a:pt x="10295" y="328"/>
                    <a:pt x="10444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5194298" y="4262792"/>
              <a:ext cx="166123" cy="199105"/>
            </a:xfrm>
            <a:custGeom>
              <a:avLst/>
              <a:gdLst/>
              <a:ahLst/>
              <a:cxnLst/>
              <a:rect l="l" t="t" r="r" b="b"/>
              <a:pathLst>
                <a:path w="6452" h="7733" extrusionOk="0">
                  <a:moveTo>
                    <a:pt x="2593" y="2592"/>
                  </a:moveTo>
                  <a:cubicBezTo>
                    <a:pt x="3308" y="2220"/>
                    <a:pt x="4321" y="849"/>
                    <a:pt x="5602" y="1326"/>
                  </a:cubicBezTo>
                  <a:cubicBezTo>
                    <a:pt x="6272" y="1579"/>
                    <a:pt x="6451" y="2518"/>
                    <a:pt x="6109" y="3382"/>
                  </a:cubicBezTo>
                  <a:cubicBezTo>
                    <a:pt x="5662" y="4514"/>
                    <a:pt x="3933" y="6347"/>
                    <a:pt x="3084" y="6823"/>
                  </a:cubicBezTo>
                  <a:cubicBezTo>
                    <a:pt x="1475" y="7732"/>
                    <a:pt x="865" y="6421"/>
                    <a:pt x="477" y="4693"/>
                  </a:cubicBezTo>
                  <a:cubicBezTo>
                    <a:pt x="224" y="3605"/>
                    <a:pt x="1" y="2503"/>
                    <a:pt x="60" y="1624"/>
                  </a:cubicBezTo>
                  <a:cubicBezTo>
                    <a:pt x="135" y="685"/>
                    <a:pt x="447" y="0"/>
                    <a:pt x="1133" y="60"/>
                  </a:cubicBezTo>
                  <a:cubicBezTo>
                    <a:pt x="2027" y="149"/>
                    <a:pt x="2459" y="1624"/>
                    <a:pt x="2593" y="25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4584447" y="4192582"/>
              <a:ext cx="178379" cy="215996"/>
            </a:xfrm>
            <a:custGeom>
              <a:avLst/>
              <a:gdLst/>
              <a:ahLst/>
              <a:cxnLst/>
              <a:rect l="l" t="t" r="r" b="b"/>
              <a:pathLst>
                <a:path w="6928" h="8389" extrusionOk="0">
                  <a:moveTo>
                    <a:pt x="3084" y="3338"/>
                  </a:moveTo>
                  <a:cubicBezTo>
                    <a:pt x="3710" y="2295"/>
                    <a:pt x="4380" y="731"/>
                    <a:pt x="5408" y="373"/>
                  </a:cubicBezTo>
                  <a:cubicBezTo>
                    <a:pt x="6540" y="1"/>
                    <a:pt x="6928" y="1580"/>
                    <a:pt x="6898" y="2325"/>
                  </a:cubicBezTo>
                  <a:cubicBezTo>
                    <a:pt x="6823" y="3725"/>
                    <a:pt x="6123" y="5185"/>
                    <a:pt x="5617" y="5960"/>
                  </a:cubicBezTo>
                  <a:cubicBezTo>
                    <a:pt x="4917" y="7077"/>
                    <a:pt x="3695" y="8388"/>
                    <a:pt x="2146" y="7345"/>
                  </a:cubicBezTo>
                  <a:cubicBezTo>
                    <a:pt x="984" y="6556"/>
                    <a:pt x="0" y="4440"/>
                    <a:pt x="0" y="2727"/>
                  </a:cubicBezTo>
                  <a:cubicBezTo>
                    <a:pt x="0" y="1982"/>
                    <a:pt x="134" y="1223"/>
                    <a:pt x="745" y="1193"/>
                  </a:cubicBezTo>
                  <a:cubicBezTo>
                    <a:pt x="1386" y="1133"/>
                    <a:pt x="1892" y="1699"/>
                    <a:pt x="2205" y="2057"/>
                  </a:cubicBezTo>
                  <a:cubicBezTo>
                    <a:pt x="2578" y="2474"/>
                    <a:pt x="2756" y="2980"/>
                    <a:pt x="3084" y="33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0" name="Google Shape;1690;p42"/>
            <p:cNvGrpSpPr/>
            <p:nvPr/>
          </p:nvGrpSpPr>
          <p:grpSpPr>
            <a:xfrm>
              <a:off x="5735123" y="3863031"/>
              <a:ext cx="70213" cy="266579"/>
              <a:chOff x="5735123" y="3863031"/>
              <a:chExt cx="70213" cy="266579"/>
            </a:xfrm>
          </p:grpSpPr>
          <p:sp>
            <p:nvSpPr>
              <p:cNvPr id="1691" name="Google Shape;1691;p42"/>
              <p:cNvSpPr/>
              <p:nvPr/>
            </p:nvSpPr>
            <p:spPr>
              <a:xfrm>
                <a:off x="5744701" y="3863031"/>
                <a:ext cx="60635" cy="166844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6480" extrusionOk="0">
                    <a:moveTo>
                      <a:pt x="880" y="0"/>
                    </a:moveTo>
                    <a:cubicBezTo>
                      <a:pt x="827" y="0"/>
                      <a:pt x="773" y="6"/>
                      <a:pt x="716" y="19"/>
                    </a:cubicBezTo>
                    <a:cubicBezTo>
                      <a:pt x="298" y="93"/>
                      <a:pt x="135" y="436"/>
                      <a:pt x="90" y="823"/>
                    </a:cubicBezTo>
                    <a:cubicBezTo>
                      <a:pt x="60" y="1077"/>
                      <a:pt x="60" y="1330"/>
                      <a:pt x="75" y="1583"/>
                    </a:cubicBezTo>
                    <a:cubicBezTo>
                      <a:pt x="135" y="2581"/>
                      <a:pt x="120" y="3564"/>
                      <a:pt x="30" y="4548"/>
                    </a:cubicBezTo>
                    <a:cubicBezTo>
                      <a:pt x="1" y="4905"/>
                      <a:pt x="15" y="5278"/>
                      <a:pt x="60" y="5635"/>
                    </a:cubicBezTo>
                    <a:cubicBezTo>
                      <a:pt x="120" y="6067"/>
                      <a:pt x="343" y="6410"/>
                      <a:pt x="805" y="6470"/>
                    </a:cubicBezTo>
                    <a:cubicBezTo>
                      <a:pt x="850" y="6476"/>
                      <a:pt x="895" y="6479"/>
                      <a:pt x="939" y="6479"/>
                    </a:cubicBezTo>
                    <a:cubicBezTo>
                      <a:pt x="1309" y="6479"/>
                      <a:pt x="1655" y="6262"/>
                      <a:pt x="1788" y="5903"/>
                    </a:cubicBezTo>
                    <a:cubicBezTo>
                      <a:pt x="1937" y="5620"/>
                      <a:pt x="2056" y="5308"/>
                      <a:pt x="2131" y="4995"/>
                    </a:cubicBezTo>
                    <a:cubicBezTo>
                      <a:pt x="2354" y="3654"/>
                      <a:pt x="2265" y="2268"/>
                      <a:pt x="1848" y="972"/>
                    </a:cubicBezTo>
                    <a:cubicBezTo>
                      <a:pt x="1788" y="838"/>
                      <a:pt x="1729" y="689"/>
                      <a:pt x="1669" y="555"/>
                    </a:cubicBezTo>
                    <a:cubicBezTo>
                      <a:pt x="1439" y="223"/>
                      <a:pt x="1198" y="0"/>
                      <a:pt x="8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2"/>
              <p:cNvSpPr/>
              <p:nvPr/>
            </p:nvSpPr>
            <p:spPr>
              <a:xfrm>
                <a:off x="5735123" y="4069722"/>
                <a:ext cx="48354" cy="59889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326" extrusionOk="0">
                    <a:moveTo>
                      <a:pt x="1026" y="0"/>
                    </a:moveTo>
                    <a:cubicBezTo>
                      <a:pt x="855" y="0"/>
                      <a:pt x="683" y="69"/>
                      <a:pt x="551" y="214"/>
                    </a:cubicBezTo>
                    <a:cubicBezTo>
                      <a:pt x="164" y="617"/>
                      <a:pt x="0" y="1168"/>
                      <a:pt x="89" y="1719"/>
                    </a:cubicBezTo>
                    <a:cubicBezTo>
                      <a:pt x="132" y="2084"/>
                      <a:pt x="447" y="2326"/>
                      <a:pt x="781" y="2326"/>
                    </a:cubicBezTo>
                    <a:cubicBezTo>
                      <a:pt x="910" y="2326"/>
                      <a:pt x="1042" y="2290"/>
                      <a:pt x="1162" y="2211"/>
                    </a:cubicBezTo>
                    <a:cubicBezTo>
                      <a:pt x="1639" y="1913"/>
                      <a:pt x="1877" y="795"/>
                      <a:pt x="1579" y="319"/>
                    </a:cubicBezTo>
                    <a:cubicBezTo>
                      <a:pt x="1454" y="111"/>
                      <a:pt x="1242" y="0"/>
                      <a:pt x="10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3" name="Google Shape;1693;p42"/>
            <p:cNvSpPr/>
            <p:nvPr/>
          </p:nvSpPr>
          <p:spPr>
            <a:xfrm>
              <a:off x="5113377" y="4728129"/>
              <a:ext cx="158424" cy="88546"/>
            </a:xfrm>
            <a:custGeom>
              <a:avLst/>
              <a:gdLst/>
              <a:ahLst/>
              <a:cxnLst/>
              <a:rect l="l" t="t" r="r" b="b"/>
              <a:pathLst>
                <a:path w="6153" h="3439" extrusionOk="0">
                  <a:moveTo>
                    <a:pt x="4646" y="1"/>
                  </a:moveTo>
                  <a:cubicBezTo>
                    <a:pt x="4320" y="1"/>
                    <a:pt x="3950" y="96"/>
                    <a:pt x="3546" y="295"/>
                  </a:cubicBezTo>
                  <a:cubicBezTo>
                    <a:pt x="2726" y="682"/>
                    <a:pt x="1982" y="1189"/>
                    <a:pt x="1028" y="1323"/>
                  </a:cubicBezTo>
                  <a:cubicBezTo>
                    <a:pt x="447" y="1397"/>
                    <a:pt x="0" y="1725"/>
                    <a:pt x="0" y="2306"/>
                  </a:cubicBezTo>
                  <a:cubicBezTo>
                    <a:pt x="0" y="2976"/>
                    <a:pt x="522" y="3245"/>
                    <a:pt x="1147" y="3364"/>
                  </a:cubicBezTo>
                  <a:cubicBezTo>
                    <a:pt x="1415" y="3408"/>
                    <a:pt x="1698" y="3438"/>
                    <a:pt x="1982" y="3438"/>
                  </a:cubicBezTo>
                  <a:cubicBezTo>
                    <a:pt x="3248" y="3423"/>
                    <a:pt x="4276" y="3125"/>
                    <a:pt x="5140" y="2470"/>
                  </a:cubicBezTo>
                  <a:cubicBezTo>
                    <a:pt x="5959" y="1859"/>
                    <a:pt x="6153" y="1129"/>
                    <a:pt x="5721" y="533"/>
                  </a:cubicBezTo>
                  <a:cubicBezTo>
                    <a:pt x="5469" y="186"/>
                    <a:pt x="5101" y="1"/>
                    <a:pt x="4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5285980" y="4676508"/>
              <a:ext cx="56773" cy="55589"/>
            </a:xfrm>
            <a:custGeom>
              <a:avLst/>
              <a:gdLst/>
              <a:ahLst/>
              <a:cxnLst/>
              <a:rect l="l" t="t" r="r" b="b"/>
              <a:pathLst>
                <a:path w="2205" h="2159" extrusionOk="0">
                  <a:moveTo>
                    <a:pt x="1342" y="0"/>
                  </a:moveTo>
                  <a:cubicBezTo>
                    <a:pt x="1303" y="0"/>
                    <a:pt x="1263" y="2"/>
                    <a:pt x="1222" y="6"/>
                  </a:cubicBezTo>
                  <a:cubicBezTo>
                    <a:pt x="581" y="80"/>
                    <a:pt x="0" y="855"/>
                    <a:pt x="104" y="1466"/>
                  </a:cubicBezTo>
                  <a:cubicBezTo>
                    <a:pt x="145" y="1862"/>
                    <a:pt x="475" y="2158"/>
                    <a:pt x="851" y="2158"/>
                  </a:cubicBezTo>
                  <a:cubicBezTo>
                    <a:pt x="885" y="2158"/>
                    <a:pt x="919" y="2156"/>
                    <a:pt x="953" y="2151"/>
                  </a:cubicBezTo>
                  <a:cubicBezTo>
                    <a:pt x="1594" y="2076"/>
                    <a:pt x="2205" y="1272"/>
                    <a:pt x="2115" y="661"/>
                  </a:cubicBezTo>
                  <a:cubicBezTo>
                    <a:pt x="2047" y="236"/>
                    <a:pt x="1789" y="0"/>
                    <a:pt x="13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4063961" y="2635040"/>
              <a:ext cx="696985" cy="660655"/>
            </a:xfrm>
            <a:custGeom>
              <a:avLst/>
              <a:gdLst/>
              <a:ahLst/>
              <a:cxnLst/>
              <a:rect l="l" t="t" r="r" b="b"/>
              <a:pathLst>
                <a:path w="27070" h="25659" extrusionOk="0">
                  <a:moveTo>
                    <a:pt x="13880" y="0"/>
                  </a:moveTo>
                  <a:cubicBezTo>
                    <a:pt x="9133" y="0"/>
                    <a:pt x="4708" y="2634"/>
                    <a:pt x="2488" y="6940"/>
                  </a:cubicBezTo>
                  <a:cubicBezTo>
                    <a:pt x="0" y="11767"/>
                    <a:pt x="820" y="17637"/>
                    <a:pt x="4529" y="21600"/>
                  </a:cubicBezTo>
                  <a:cubicBezTo>
                    <a:pt x="7008" y="24248"/>
                    <a:pt x="10425" y="25658"/>
                    <a:pt x="13904" y="25658"/>
                  </a:cubicBezTo>
                  <a:cubicBezTo>
                    <a:pt x="15631" y="25658"/>
                    <a:pt x="17374" y="25311"/>
                    <a:pt x="19025" y="24594"/>
                  </a:cubicBezTo>
                  <a:cubicBezTo>
                    <a:pt x="24000" y="22419"/>
                    <a:pt x="27069" y="17354"/>
                    <a:pt x="26697" y="11946"/>
                  </a:cubicBezTo>
                  <a:cubicBezTo>
                    <a:pt x="26280" y="5898"/>
                    <a:pt x="21706" y="966"/>
                    <a:pt x="15702" y="117"/>
                  </a:cubicBezTo>
                  <a:lnTo>
                    <a:pt x="15613" y="117"/>
                  </a:lnTo>
                  <a:cubicBezTo>
                    <a:pt x="15033" y="39"/>
                    <a:pt x="14454" y="0"/>
                    <a:pt x="13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4613206" y="3079909"/>
              <a:ext cx="188369" cy="185665"/>
            </a:xfrm>
            <a:custGeom>
              <a:avLst/>
              <a:gdLst/>
              <a:ahLst/>
              <a:cxnLst/>
              <a:rect l="l" t="t" r="r" b="b"/>
              <a:pathLst>
                <a:path w="7316" h="7211" extrusionOk="0">
                  <a:moveTo>
                    <a:pt x="6451" y="4574"/>
                  </a:moveTo>
                  <a:cubicBezTo>
                    <a:pt x="5558" y="5706"/>
                    <a:pt x="2131" y="7211"/>
                    <a:pt x="924" y="5989"/>
                  </a:cubicBezTo>
                  <a:cubicBezTo>
                    <a:pt x="1" y="5065"/>
                    <a:pt x="1863" y="2801"/>
                    <a:pt x="2772" y="1669"/>
                  </a:cubicBezTo>
                  <a:cubicBezTo>
                    <a:pt x="3248" y="1043"/>
                    <a:pt x="3800" y="477"/>
                    <a:pt x="4410" y="0"/>
                  </a:cubicBezTo>
                  <a:cubicBezTo>
                    <a:pt x="5781" y="581"/>
                    <a:pt x="6436" y="1341"/>
                    <a:pt x="6749" y="1862"/>
                  </a:cubicBezTo>
                  <a:cubicBezTo>
                    <a:pt x="7315" y="2816"/>
                    <a:pt x="7077" y="3784"/>
                    <a:pt x="6451" y="4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4645054" y="3128054"/>
              <a:ext cx="113160" cy="81439"/>
            </a:xfrm>
            <a:custGeom>
              <a:avLst/>
              <a:gdLst/>
              <a:ahLst/>
              <a:cxnLst/>
              <a:rect l="l" t="t" r="r" b="b"/>
              <a:pathLst>
                <a:path w="4395" h="3163" extrusionOk="0">
                  <a:moveTo>
                    <a:pt x="2744" y="0"/>
                  </a:moveTo>
                  <a:cubicBezTo>
                    <a:pt x="1867" y="0"/>
                    <a:pt x="991" y="315"/>
                    <a:pt x="179" y="931"/>
                  </a:cubicBezTo>
                  <a:cubicBezTo>
                    <a:pt x="15" y="1050"/>
                    <a:pt x="0" y="1274"/>
                    <a:pt x="119" y="1423"/>
                  </a:cubicBezTo>
                  <a:cubicBezTo>
                    <a:pt x="134" y="1452"/>
                    <a:pt x="164" y="1467"/>
                    <a:pt x="179" y="1497"/>
                  </a:cubicBezTo>
                  <a:cubicBezTo>
                    <a:pt x="249" y="1551"/>
                    <a:pt x="334" y="1577"/>
                    <a:pt x="419" y="1577"/>
                  </a:cubicBezTo>
                  <a:cubicBezTo>
                    <a:pt x="498" y="1577"/>
                    <a:pt x="576" y="1555"/>
                    <a:pt x="641" y="1512"/>
                  </a:cubicBezTo>
                  <a:cubicBezTo>
                    <a:pt x="1058" y="1184"/>
                    <a:pt x="1535" y="946"/>
                    <a:pt x="2056" y="827"/>
                  </a:cubicBezTo>
                  <a:lnTo>
                    <a:pt x="2056" y="827"/>
                  </a:lnTo>
                  <a:cubicBezTo>
                    <a:pt x="2324" y="1482"/>
                    <a:pt x="2324" y="2108"/>
                    <a:pt x="2026" y="2599"/>
                  </a:cubicBezTo>
                  <a:cubicBezTo>
                    <a:pt x="1937" y="2763"/>
                    <a:pt x="1982" y="2957"/>
                    <a:pt x="2116" y="3076"/>
                  </a:cubicBezTo>
                  <a:lnTo>
                    <a:pt x="2160" y="3106"/>
                  </a:lnTo>
                  <a:cubicBezTo>
                    <a:pt x="2220" y="3144"/>
                    <a:pt x="2287" y="3162"/>
                    <a:pt x="2354" y="3162"/>
                  </a:cubicBezTo>
                  <a:cubicBezTo>
                    <a:pt x="2471" y="3162"/>
                    <a:pt x="2586" y="3106"/>
                    <a:pt x="2652" y="3002"/>
                  </a:cubicBezTo>
                  <a:cubicBezTo>
                    <a:pt x="3054" y="2331"/>
                    <a:pt x="3099" y="1542"/>
                    <a:pt x="2786" y="737"/>
                  </a:cubicBezTo>
                  <a:cubicBezTo>
                    <a:pt x="2818" y="736"/>
                    <a:pt x="2849" y="735"/>
                    <a:pt x="2880" y="735"/>
                  </a:cubicBezTo>
                  <a:cubicBezTo>
                    <a:pt x="3221" y="735"/>
                    <a:pt x="3560" y="808"/>
                    <a:pt x="3874" y="931"/>
                  </a:cubicBezTo>
                  <a:cubicBezTo>
                    <a:pt x="3916" y="949"/>
                    <a:pt x="3960" y="957"/>
                    <a:pt x="4004" y="957"/>
                  </a:cubicBezTo>
                  <a:cubicBezTo>
                    <a:pt x="4144" y="957"/>
                    <a:pt x="4279" y="870"/>
                    <a:pt x="4335" y="722"/>
                  </a:cubicBezTo>
                  <a:cubicBezTo>
                    <a:pt x="4395" y="544"/>
                    <a:pt x="4306" y="335"/>
                    <a:pt x="4112" y="261"/>
                  </a:cubicBezTo>
                  <a:cubicBezTo>
                    <a:pt x="3662" y="87"/>
                    <a:pt x="3202" y="0"/>
                    <a:pt x="2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4066253" y="2649561"/>
              <a:ext cx="163059" cy="196788"/>
            </a:xfrm>
            <a:custGeom>
              <a:avLst/>
              <a:gdLst/>
              <a:ahLst/>
              <a:cxnLst/>
              <a:rect l="l" t="t" r="r" b="b"/>
              <a:pathLst>
                <a:path w="6333" h="7643" extrusionOk="0">
                  <a:moveTo>
                    <a:pt x="1386" y="1296"/>
                  </a:moveTo>
                  <a:cubicBezTo>
                    <a:pt x="537" y="2473"/>
                    <a:pt x="1" y="6168"/>
                    <a:pt x="1505" y="7002"/>
                  </a:cubicBezTo>
                  <a:cubicBezTo>
                    <a:pt x="2638" y="7643"/>
                    <a:pt x="4321" y="5244"/>
                    <a:pt x="5170" y="4067"/>
                  </a:cubicBezTo>
                  <a:cubicBezTo>
                    <a:pt x="5647" y="3442"/>
                    <a:pt x="6034" y="2771"/>
                    <a:pt x="6332" y="2041"/>
                  </a:cubicBezTo>
                  <a:cubicBezTo>
                    <a:pt x="5409" y="879"/>
                    <a:pt x="4500" y="447"/>
                    <a:pt x="3919" y="298"/>
                  </a:cubicBezTo>
                  <a:cubicBezTo>
                    <a:pt x="2861" y="0"/>
                    <a:pt x="1982" y="477"/>
                    <a:pt x="1386" y="12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4108837" y="2689622"/>
              <a:ext cx="86331" cy="111821"/>
            </a:xfrm>
            <a:custGeom>
              <a:avLst/>
              <a:gdLst/>
              <a:ahLst/>
              <a:cxnLst/>
              <a:rect l="l" t="t" r="r" b="b"/>
              <a:pathLst>
                <a:path w="3353" h="4343" extrusionOk="0">
                  <a:moveTo>
                    <a:pt x="2073" y="1"/>
                  </a:moveTo>
                  <a:cubicBezTo>
                    <a:pt x="1999" y="1"/>
                    <a:pt x="1926" y="22"/>
                    <a:pt x="1863" y="68"/>
                  </a:cubicBezTo>
                  <a:cubicBezTo>
                    <a:pt x="1699" y="187"/>
                    <a:pt x="1669" y="411"/>
                    <a:pt x="1803" y="560"/>
                  </a:cubicBezTo>
                  <a:cubicBezTo>
                    <a:pt x="2027" y="858"/>
                    <a:pt x="2175" y="1200"/>
                    <a:pt x="2280" y="1558"/>
                  </a:cubicBezTo>
                  <a:cubicBezTo>
                    <a:pt x="2181" y="1549"/>
                    <a:pt x="2084" y="1545"/>
                    <a:pt x="1988" y="1545"/>
                  </a:cubicBezTo>
                  <a:cubicBezTo>
                    <a:pt x="1245" y="1545"/>
                    <a:pt x="596" y="1800"/>
                    <a:pt x="135" y="2288"/>
                  </a:cubicBezTo>
                  <a:cubicBezTo>
                    <a:pt x="0" y="2437"/>
                    <a:pt x="15" y="2675"/>
                    <a:pt x="164" y="2794"/>
                  </a:cubicBezTo>
                  <a:cubicBezTo>
                    <a:pt x="179" y="2809"/>
                    <a:pt x="194" y="2824"/>
                    <a:pt x="194" y="2824"/>
                  </a:cubicBezTo>
                  <a:cubicBezTo>
                    <a:pt x="262" y="2878"/>
                    <a:pt x="342" y="2905"/>
                    <a:pt x="422" y="2905"/>
                  </a:cubicBezTo>
                  <a:cubicBezTo>
                    <a:pt x="518" y="2905"/>
                    <a:pt x="613" y="2867"/>
                    <a:pt x="686" y="2794"/>
                  </a:cubicBezTo>
                  <a:cubicBezTo>
                    <a:pt x="1017" y="2438"/>
                    <a:pt x="1481" y="2264"/>
                    <a:pt x="2025" y="2264"/>
                  </a:cubicBezTo>
                  <a:cubicBezTo>
                    <a:pt x="2141" y="2264"/>
                    <a:pt x="2261" y="2272"/>
                    <a:pt x="2384" y="2288"/>
                  </a:cubicBezTo>
                  <a:cubicBezTo>
                    <a:pt x="2399" y="2824"/>
                    <a:pt x="2310" y="3345"/>
                    <a:pt x="2116" y="3837"/>
                  </a:cubicBezTo>
                  <a:cubicBezTo>
                    <a:pt x="2056" y="3986"/>
                    <a:pt x="2101" y="4165"/>
                    <a:pt x="2250" y="4269"/>
                  </a:cubicBezTo>
                  <a:cubicBezTo>
                    <a:pt x="2265" y="4284"/>
                    <a:pt x="2295" y="4299"/>
                    <a:pt x="2324" y="4314"/>
                  </a:cubicBezTo>
                  <a:cubicBezTo>
                    <a:pt x="2370" y="4333"/>
                    <a:pt x="2418" y="4342"/>
                    <a:pt x="2465" y="4342"/>
                  </a:cubicBezTo>
                  <a:cubicBezTo>
                    <a:pt x="2601" y="4342"/>
                    <a:pt x="2731" y="4264"/>
                    <a:pt x="2786" y="4120"/>
                  </a:cubicBezTo>
                  <a:cubicBezTo>
                    <a:pt x="3352" y="2675"/>
                    <a:pt x="3203" y="1275"/>
                    <a:pt x="2384" y="157"/>
                  </a:cubicBezTo>
                  <a:cubicBezTo>
                    <a:pt x="2311" y="56"/>
                    <a:pt x="2192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4298303" y="2561792"/>
              <a:ext cx="455731" cy="380085"/>
            </a:xfrm>
            <a:custGeom>
              <a:avLst/>
              <a:gdLst/>
              <a:ahLst/>
              <a:cxnLst/>
              <a:rect l="l" t="t" r="r" b="b"/>
              <a:pathLst>
                <a:path w="17700" h="14762" extrusionOk="0">
                  <a:moveTo>
                    <a:pt x="8008" y="0"/>
                  </a:moveTo>
                  <a:cubicBezTo>
                    <a:pt x="7755" y="0"/>
                    <a:pt x="7221" y="709"/>
                    <a:pt x="6764" y="1636"/>
                  </a:cubicBezTo>
                  <a:cubicBezTo>
                    <a:pt x="6660" y="1026"/>
                    <a:pt x="6511" y="608"/>
                    <a:pt x="6332" y="608"/>
                  </a:cubicBezTo>
                  <a:cubicBezTo>
                    <a:pt x="6079" y="623"/>
                    <a:pt x="5915" y="1547"/>
                    <a:pt x="5960" y="2679"/>
                  </a:cubicBezTo>
                  <a:lnTo>
                    <a:pt x="5960" y="2813"/>
                  </a:lnTo>
                  <a:cubicBezTo>
                    <a:pt x="5510" y="2724"/>
                    <a:pt x="5029" y="2681"/>
                    <a:pt x="4532" y="2681"/>
                  </a:cubicBezTo>
                  <a:cubicBezTo>
                    <a:pt x="3035" y="2681"/>
                    <a:pt x="1388" y="3070"/>
                    <a:pt x="1" y="3752"/>
                  </a:cubicBezTo>
                  <a:cubicBezTo>
                    <a:pt x="120" y="3856"/>
                    <a:pt x="224" y="3960"/>
                    <a:pt x="358" y="4065"/>
                  </a:cubicBezTo>
                  <a:cubicBezTo>
                    <a:pt x="1361" y="4894"/>
                    <a:pt x="2535" y="5313"/>
                    <a:pt x="3593" y="5313"/>
                  </a:cubicBezTo>
                  <a:cubicBezTo>
                    <a:pt x="4531" y="5313"/>
                    <a:pt x="5377" y="4983"/>
                    <a:pt x="5930" y="4318"/>
                  </a:cubicBezTo>
                  <a:cubicBezTo>
                    <a:pt x="6243" y="3931"/>
                    <a:pt x="6437" y="3469"/>
                    <a:pt x="6496" y="2977"/>
                  </a:cubicBezTo>
                  <a:lnTo>
                    <a:pt x="6600" y="2977"/>
                  </a:lnTo>
                  <a:cubicBezTo>
                    <a:pt x="7018" y="5793"/>
                    <a:pt x="8999" y="9055"/>
                    <a:pt x="12142" y="11648"/>
                  </a:cubicBezTo>
                  <a:cubicBezTo>
                    <a:pt x="13766" y="13003"/>
                    <a:pt x="15599" y="14061"/>
                    <a:pt x="17580" y="14761"/>
                  </a:cubicBezTo>
                  <a:cubicBezTo>
                    <a:pt x="17699" y="11484"/>
                    <a:pt x="15926" y="8042"/>
                    <a:pt x="13096" y="5703"/>
                  </a:cubicBezTo>
                  <a:cubicBezTo>
                    <a:pt x="11383" y="4273"/>
                    <a:pt x="9327" y="3290"/>
                    <a:pt x="7122" y="2888"/>
                  </a:cubicBezTo>
                  <a:cubicBezTo>
                    <a:pt x="7301" y="2620"/>
                    <a:pt x="7450" y="2337"/>
                    <a:pt x="7584" y="2054"/>
                  </a:cubicBezTo>
                  <a:cubicBezTo>
                    <a:pt x="8075" y="1041"/>
                    <a:pt x="8284" y="117"/>
                    <a:pt x="8060" y="13"/>
                  </a:cubicBezTo>
                  <a:cubicBezTo>
                    <a:pt x="8045" y="4"/>
                    <a:pt x="8027" y="0"/>
                    <a:pt x="8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4636609" y="2768818"/>
              <a:ext cx="56413" cy="54507"/>
            </a:xfrm>
            <a:custGeom>
              <a:avLst/>
              <a:gdLst/>
              <a:ahLst/>
              <a:cxnLst/>
              <a:rect l="l" t="t" r="r" b="b"/>
              <a:pathLst>
                <a:path w="2191" h="2117" extrusionOk="0">
                  <a:moveTo>
                    <a:pt x="460" y="1"/>
                  </a:moveTo>
                  <a:cubicBezTo>
                    <a:pt x="319" y="1"/>
                    <a:pt x="194" y="53"/>
                    <a:pt x="105" y="195"/>
                  </a:cubicBezTo>
                  <a:cubicBezTo>
                    <a:pt x="0" y="404"/>
                    <a:pt x="75" y="657"/>
                    <a:pt x="269" y="776"/>
                  </a:cubicBezTo>
                  <a:cubicBezTo>
                    <a:pt x="596" y="1029"/>
                    <a:pt x="760" y="1372"/>
                    <a:pt x="969" y="1700"/>
                  </a:cubicBezTo>
                  <a:cubicBezTo>
                    <a:pt x="1159" y="1980"/>
                    <a:pt x="1383" y="2117"/>
                    <a:pt x="1603" y="2117"/>
                  </a:cubicBezTo>
                  <a:cubicBezTo>
                    <a:pt x="1676" y="2117"/>
                    <a:pt x="1748" y="2102"/>
                    <a:pt x="1818" y="2072"/>
                  </a:cubicBezTo>
                  <a:cubicBezTo>
                    <a:pt x="2101" y="1938"/>
                    <a:pt x="2190" y="1625"/>
                    <a:pt x="2027" y="1238"/>
                  </a:cubicBezTo>
                  <a:cubicBezTo>
                    <a:pt x="1833" y="791"/>
                    <a:pt x="1490" y="433"/>
                    <a:pt x="1073" y="195"/>
                  </a:cubicBezTo>
                  <a:cubicBezTo>
                    <a:pt x="969" y="150"/>
                    <a:pt x="865" y="91"/>
                    <a:pt x="760" y="61"/>
                  </a:cubicBezTo>
                  <a:cubicBezTo>
                    <a:pt x="658" y="25"/>
                    <a:pt x="556" y="1"/>
                    <a:pt x="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4683390" y="2834445"/>
              <a:ext cx="22658" cy="25619"/>
            </a:xfrm>
            <a:custGeom>
              <a:avLst/>
              <a:gdLst/>
              <a:ahLst/>
              <a:cxnLst/>
              <a:rect l="l" t="t" r="r" b="b"/>
              <a:pathLst>
                <a:path w="880" h="995" extrusionOk="0">
                  <a:moveTo>
                    <a:pt x="421" y="1"/>
                  </a:moveTo>
                  <a:cubicBezTo>
                    <a:pt x="322" y="1"/>
                    <a:pt x="226" y="47"/>
                    <a:pt x="165" y="134"/>
                  </a:cubicBezTo>
                  <a:cubicBezTo>
                    <a:pt x="1" y="372"/>
                    <a:pt x="46" y="715"/>
                    <a:pt x="254" y="909"/>
                  </a:cubicBezTo>
                  <a:cubicBezTo>
                    <a:pt x="313" y="967"/>
                    <a:pt x="388" y="994"/>
                    <a:pt x="464" y="994"/>
                  </a:cubicBezTo>
                  <a:cubicBezTo>
                    <a:pt x="563" y="994"/>
                    <a:pt x="664" y="948"/>
                    <a:pt x="731" y="864"/>
                  </a:cubicBezTo>
                  <a:cubicBezTo>
                    <a:pt x="880" y="611"/>
                    <a:pt x="835" y="283"/>
                    <a:pt x="627" y="74"/>
                  </a:cubicBezTo>
                  <a:cubicBezTo>
                    <a:pt x="564" y="25"/>
                    <a:pt x="492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4350311" y="2735064"/>
              <a:ext cx="139577" cy="93669"/>
            </a:xfrm>
            <a:custGeom>
              <a:avLst/>
              <a:gdLst/>
              <a:ahLst/>
              <a:cxnLst/>
              <a:rect l="l" t="t" r="r" b="b"/>
              <a:pathLst>
                <a:path w="5421" h="3638" extrusionOk="0">
                  <a:moveTo>
                    <a:pt x="497" y="0"/>
                  </a:moveTo>
                  <a:cubicBezTo>
                    <a:pt x="160" y="0"/>
                    <a:pt x="1" y="455"/>
                    <a:pt x="290" y="672"/>
                  </a:cubicBezTo>
                  <a:lnTo>
                    <a:pt x="305" y="672"/>
                  </a:lnTo>
                  <a:lnTo>
                    <a:pt x="4744" y="3577"/>
                  </a:lnTo>
                  <a:cubicBezTo>
                    <a:pt x="4810" y="3619"/>
                    <a:pt x="4879" y="3637"/>
                    <a:pt x="4944" y="3637"/>
                  </a:cubicBezTo>
                  <a:cubicBezTo>
                    <a:pt x="5204" y="3637"/>
                    <a:pt x="5420" y="3347"/>
                    <a:pt x="5266" y="3085"/>
                  </a:cubicBezTo>
                  <a:cubicBezTo>
                    <a:pt x="4774" y="2325"/>
                    <a:pt x="4163" y="1670"/>
                    <a:pt x="3448" y="1134"/>
                  </a:cubicBezTo>
                  <a:cubicBezTo>
                    <a:pt x="2599" y="493"/>
                    <a:pt x="1586" y="91"/>
                    <a:pt x="528" y="1"/>
                  </a:cubicBezTo>
                  <a:cubicBezTo>
                    <a:pt x="518" y="0"/>
                    <a:pt x="507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4549715" y="2876797"/>
              <a:ext cx="129587" cy="106517"/>
            </a:xfrm>
            <a:custGeom>
              <a:avLst/>
              <a:gdLst/>
              <a:ahLst/>
              <a:cxnLst/>
              <a:rect l="l" t="t" r="r" b="b"/>
              <a:pathLst>
                <a:path w="5033" h="4137" extrusionOk="0">
                  <a:moveTo>
                    <a:pt x="527" y="1"/>
                  </a:moveTo>
                  <a:cubicBezTo>
                    <a:pt x="199" y="1"/>
                    <a:pt x="0" y="429"/>
                    <a:pt x="277" y="664"/>
                  </a:cubicBezTo>
                  <a:lnTo>
                    <a:pt x="4344" y="4061"/>
                  </a:lnTo>
                  <a:lnTo>
                    <a:pt x="4374" y="4075"/>
                  </a:lnTo>
                  <a:cubicBezTo>
                    <a:pt x="4439" y="4118"/>
                    <a:pt x="4509" y="4137"/>
                    <a:pt x="4577" y="4137"/>
                  </a:cubicBezTo>
                  <a:cubicBezTo>
                    <a:pt x="4817" y="4137"/>
                    <a:pt x="5033" y="3899"/>
                    <a:pt x="4940" y="3643"/>
                  </a:cubicBezTo>
                  <a:cubicBezTo>
                    <a:pt x="4537" y="2645"/>
                    <a:pt x="3852" y="1796"/>
                    <a:pt x="2988" y="1185"/>
                  </a:cubicBezTo>
                  <a:cubicBezTo>
                    <a:pt x="2273" y="649"/>
                    <a:pt x="1469" y="262"/>
                    <a:pt x="605" y="8"/>
                  </a:cubicBezTo>
                  <a:cubicBezTo>
                    <a:pt x="578" y="3"/>
                    <a:pt x="552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4368874" y="2898424"/>
              <a:ext cx="129227" cy="162184"/>
            </a:xfrm>
            <a:custGeom>
              <a:avLst/>
              <a:gdLst/>
              <a:ahLst/>
              <a:cxnLst/>
              <a:rect l="l" t="t" r="r" b="b"/>
              <a:pathLst>
                <a:path w="5019" h="6299" extrusionOk="0">
                  <a:moveTo>
                    <a:pt x="4061" y="0"/>
                  </a:moveTo>
                  <a:cubicBezTo>
                    <a:pt x="3922" y="0"/>
                    <a:pt x="3774" y="29"/>
                    <a:pt x="3621" y="92"/>
                  </a:cubicBezTo>
                  <a:cubicBezTo>
                    <a:pt x="3025" y="345"/>
                    <a:pt x="2474" y="718"/>
                    <a:pt x="2012" y="1180"/>
                  </a:cubicBezTo>
                  <a:cubicBezTo>
                    <a:pt x="1461" y="1686"/>
                    <a:pt x="969" y="2282"/>
                    <a:pt x="582" y="2923"/>
                  </a:cubicBezTo>
                  <a:cubicBezTo>
                    <a:pt x="463" y="3131"/>
                    <a:pt x="359" y="3340"/>
                    <a:pt x="284" y="3563"/>
                  </a:cubicBezTo>
                  <a:cubicBezTo>
                    <a:pt x="1" y="4204"/>
                    <a:pt x="224" y="4949"/>
                    <a:pt x="805" y="5336"/>
                  </a:cubicBezTo>
                  <a:cubicBezTo>
                    <a:pt x="1446" y="5783"/>
                    <a:pt x="2176" y="6096"/>
                    <a:pt x="2936" y="6260"/>
                  </a:cubicBezTo>
                  <a:cubicBezTo>
                    <a:pt x="3040" y="6288"/>
                    <a:pt x="3144" y="6298"/>
                    <a:pt x="3244" y="6298"/>
                  </a:cubicBezTo>
                  <a:cubicBezTo>
                    <a:pt x="3301" y="6298"/>
                    <a:pt x="3358" y="6295"/>
                    <a:pt x="3413" y="6289"/>
                  </a:cubicBezTo>
                  <a:cubicBezTo>
                    <a:pt x="4038" y="6230"/>
                    <a:pt x="4306" y="5813"/>
                    <a:pt x="4128" y="5217"/>
                  </a:cubicBezTo>
                  <a:cubicBezTo>
                    <a:pt x="4098" y="5113"/>
                    <a:pt x="4068" y="5023"/>
                    <a:pt x="4023" y="4919"/>
                  </a:cubicBezTo>
                  <a:cubicBezTo>
                    <a:pt x="3696" y="4144"/>
                    <a:pt x="3845" y="3429"/>
                    <a:pt x="4232" y="2744"/>
                  </a:cubicBezTo>
                  <a:cubicBezTo>
                    <a:pt x="4381" y="2476"/>
                    <a:pt x="4530" y="2208"/>
                    <a:pt x="4679" y="1939"/>
                  </a:cubicBezTo>
                  <a:cubicBezTo>
                    <a:pt x="4813" y="1686"/>
                    <a:pt x="4902" y="1403"/>
                    <a:pt x="4947" y="1105"/>
                  </a:cubicBezTo>
                  <a:cubicBezTo>
                    <a:pt x="5018" y="462"/>
                    <a:pt x="4614" y="0"/>
                    <a:pt x="4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4297917" y="3029987"/>
              <a:ext cx="123253" cy="99411"/>
            </a:xfrm>
            <a:custGeom>
              <a:avLst/>
              <a:gdLst/>
              <a:ahLst/>
              <a:cxnLst/>
              <a:rect l="l" t="t" r="r" b="b"/>
              <a:pathLst>
                <a:path w="4787" h="3861" extrusionOk="0">
                  <a:moveTo>
                    <a:pt x="962" y="1"/>
                  </a:moveTo>
                  <a:cubicBezTo>
                    <a:pt x="832" y="1"/>
                    <a:pt x="703" y="63"/>
                    <a:pt x="627" y="211"/>
                  </a:cubicBezTo>
                  <a:cubicBezTo>
                    <a:pt x="1" y="1641"/>
                    <a:pt x="433" y="2699"/>
                    <a:pt x="1088" y="3280"/>
                  </a:cubicBezTo>
                  <a:cubicBezTo>
                    <a:pt x="1193" y="3369"/>
                    <a:pt x="1297" y="3444"/>
                    <a:pt x="1401" y="3518"/>
                  </a:cubicBezTo>
                  <a:cubicBezTo>
                    <a:pt x="1787" y="3750"/>
                    <a:pt x="2215" y="3861"/>
                    <a:pt x="2640" y="3861"/>
                  </a:cubicBezTo>
                  <a:cubicBezTo>
                    <a:pt x="3363" y="3861"/>
                    <a:pt x="4075" y="3538"/>
                    <a:pt x="4545" y="2937"/>
                  </a:cubicBezTo>
                  <a:cubicBezTo>
                    <a:pt x="4786" y="2641"/>
                    <a:pt x="4518" y="2296"/>
                    <a:pt x="4229" y="2296"/>
                  </a:cubicBezTo>
                  <a:cubicBezTo>
                    <a:pt x="4126" y="2296"/>
                    <a:pt x="4020" y="2340"/>
                    <a:pt x="3934" y="2446"/>
                  </a:cubicBezTo>
                  <a:cubicBezTo>
                    <a:pt x="3623" y="2860"/>
                    <a:pt x="3141" y="3083"/>
                    <a:pt x="2651" y="3083"/>
                  </a:cubicBezTo>
                  <a:cubicBezTo>
                    <a:pt x="2365" y="3083"/>
                    <a:pt x="2076" y="3007"/>
                    <a:pt x="1818" y="2848"/>
                  </a:cubicBezTo>
                  <a:cubicBezTo>
                    <a:pt x="1252" y="2505"/>
                    <a:pt x="820" y="1716"/>
                    <a:pt x="1342" y="524"/>
                  </a:cubicBezTo>
                  <a:cubicBezTo>
                    <a:pt x="1459" y="230"/>
                    <a:pt x="1210" y="1"/>
                    <a:pt x="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4440294" y="3102282"/>
              <a:ext cx="162982" cy="122738"/>
            </a:xfrm>
            <a:custGeom>
              <a:avLst/>
              <a:gdLst/>
              <a:ahLst/>
              <a:cxnLst/>
              <a:rect l="l" t="t" r="r" b="b"/>
              <a:pathLst>
                <a:path w="6330" h="4767" extrusionOk="0">
                  <a:moveTo>
                    <a:pt x="3152" y="1"/>
                  </a:moveTo>
                  <a:cubicBezTo>
                    <a:pt x="2495" y="1"/>
                    <a:pt x="1841" y="271"/>
                    <a:pt x="1368" y="800"/>
                  </a:cubicBezTo>
                  <a:cubicBezTo>
                    <a:pt x="1" y="2357"/>
                    <a:pt x="1120" y="4767"/>
                    <a:pt x="3144" y="4767"/>
                  </a:cubicBezTo>
                  <a:cubicBezTo>
                    <a:pt x="3193" y="4767"/>
                    <a:pt x="3241" y="4765"/>
                    <a:pt x="3290" y="4763"/>
                  </a:cubicBezTo>
                  <a:cubicBezTo>
                    <a:pt x="5421" y="4628"/>
                    <a:pt x="6329" y="2006"/>
                    <a:pt x="4735" y="606"/>
                  </a:cubicBezTo>
                  <a:cubicBezTo>
                    <a:pt x="4281" y="200"/>
                    <a:pt x="3715" y="1"/>
                    <a:pt x="31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4158373" y="2883646"/>
              <a:ext cx="162982" cy="122764"/>
            </a:xfrm>
            <a:custGeom>
              <a:avLst/>
              <a:gdLst/>
              <a:ahLst/>
              <a:cxnLst/>
              <a:rect l="l" t="t" r="r" b="b"/>
              <a:pathLst>
                <a:path w="6330" h="4768" extrusionOk="0">
                  <a:moveTo>
                    <a:pt x="3152" y="1"/>
                  </a:moveTo>
                  <a:cubicBezTo>
                    <a:pt x="2496" y="1"/>
                    <a:pt x="1842" y="271"/>
                    <a:pt x="1369" y="800"/>
                  </a:cubicBezTo>
                  <a:cubicBezTo>
                    <a:pt x="1" y="2357"/>
                    <a:pt x="1120" y="4767"/>
                    <a:pt x="3159" y="4767"/>
                  </a:cubicBezTo>
                  <a:cubicBezTo>
                    <a:pt x="3207" y="4767"/>
                    <a:pt x="3256" y="4766"/>
                    <a:pt x="3305" y="4763"/>
                  </a:cubicBezTo>
                  <a:cubicBezTo>
                    <a:pt x="5421" y="4629"/>
                    <a:pt x="6330" y="2007"/>
                    <a:pt x="4736" y="607"/>
                  </a:cubicBezTo>
                  <a:cubicBezTo>
                    <a:pt x="4281" y="200"/>
                    <a:pt x="3716" y="1"/>
                    <a:pt x="31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4310971" y="2824738"/>
              <a:ext cx="88031" cy="69158"/>
            </a:xfrm>
            <a:custGeom>
              <a:avLst/>
              <a:gdLst/>
              <a:ahLst/>
              <a:cxnLst/>
              <a:rect l="l" t="t" r="r" b="b"/>
              <a:pathLst>
                <a:path w="3419" h="2686" extrusionOk="0">
                  <a:moveTo>
                    <a:pt x="739" y="1"/>
                  </a:moveTo>
                  <a:cubicBezTo>
                    <a:pt x="627" y="1"/>
                    <a:pt x="516" y="59"/>
                    <a:pt x="462" y="198"/>
                  </a:cubicBezTo>
                  <a:cubicBezTo>
                    <a:pt x="0" y="1300"/>
                    <a:pt x="462" y="2075"/>
                    <a:pt x="1043" y="2433"/>
                  </a:cubicBezTo>
                  <a:cubicBezTo>
                    <a:pt x="1311" y="2597"/>
                    <a:pt x="1639" y="2686"/>
                    <a:pt x="1967" y="2686"/>
                  </a:cubicBezTo>
                  <a:cubicBezTo>
                    <a:pt x="2444" y="2686"/>
                    <a:pt x="2905" y="2477"/>
                    <a:pt x="3218" y="2120"/>
                  </a:cubicBezTo>
                  <a:cubicBezTo>
                    <a:pt x="3419" y="1886"/>
                    <a:pt x="3203" y="1611"/>
                    <a:pt x="2976" y="1611"/>
                  </a:cubicBezTo>
                  <a:cubicBezTo>
                    <a:pt x="2899" y="1611"/>
                    <a:pt x="2821" y="1642"/>
                    <a:pt x="2756" y="1718"/>
                  </a:cubicBezTo>
                  <a:cubicBezTo>
                    <a:pt x="2551" y="1965"/>
                    <a:pt x="2253" y="2071"/>
                    <a:pt x="1960" y="2071"/>
                  </a:cubicBezTo>
                  <a:cubicBezTo>
                    <a:pt x="1742" y="2071"/>
                    <a:pt x="1528" y="2013"/>
                    <a:pt x="1356" y="1911"/>
                  </a:cubicBezTo>
                  <a:cubicBezTo>
                    <a:pt x="1133" y="1777"/>
                    <a:pt x="641" y="1345"/>
                    <a:pt x="1028" y="436"/>
                  </a:cubicBezTo>
                  <a:cubicBezTo>
                    <a:pt x="1143" y="188"/>
                    <a:pt x="939" y="1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4511559" y="2975302"/>
              <a:ext cx="87207" cy="68952"/>
            </a:xfrm>
            <a:custGeom>
              <a:avLst/>
              <a:gdLst/>
              <a:ahLst/>
              <a:cxnLst/>
              <a:rect l="l" t="t" r="r" b="b"/>
              <a:pathLst>
                <a:path w="3387" h="2678" extrusionOk="0">
                  <a:moveTo>
                    <a:pt x="749" y="1"/>
                  </a:moveTo>
                  <a:cubicBezTo>
                    <a:pt x="639" y="1"/>
                    <a:pt x="531" y="61"/>
                    <a:pt x="478" y="205"/>
                  </a:cubicBezTo>
                  <a:cubicBezTo>
                    <a:pt x="1" y="1307"/>
                    <a:pt x="478" y="2067"/>
                    <a:pt x="1044" y="2439"/>
                  </a:cubicBezTo>
                  <a:cubicBezTo>
                    <a:pt x="1327" y="2603"/>
                    <a:pt x="1640" y="2678"/>
                    <a:pt x="1967" y="2678"/>
                  </a:cubicBezTo>
                  <a:cubicBezTo>
                    <a:pt x="2444" y="2678"/>
                    <a:pt x="2906" y="2484"/>
                    <a:pt x="3219" y="2112"/>
                  </a:cubicBezTo>
                  <a:cubicBezTo>
                    <a:pt x="3387" y="1888"/>
                    <a:pt x="3193" y="1630"/>
                    <a:pt x="2972" y="1630"/>
                  </a:cubicBezTo>
                  <a:cubicBezTo>
                    <a:pt x="2899" y="1630"/>
                    <a:pt x="2823" y="1658"/>
                    <a:pt x="2757" y="1724"/>
                  </a:cubicBezTo>
                  <a:cubicBezTo>
                    <a:pt x="2554" y="1969"/>
                    <a:pt x="2261" y="2075"/>
                    <a:pt x="1972" y="2075"/>
                  </a:cubicBezTo>
                  <a:cubicBezTo>
                    <a:pt x="1750" y="2075"/>
                    <a:pt x="1531" y="2013"/>
                    <a:pt x="1357" y="1903"/>
                  </a:cubicBezTo>
                  <a:cubicBezTo>
                    <a:pt x="1133" y="1769"/>
                    <a:pt x="641" y="1352"/>
                    <a:pt x="1029" y="443"/>
                  </a:cubicBezTo>
                  <a:cubicBezTo>
                    <a:pt x="1144" y="194"/>
                    <a:pt x="945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4564107" y="2503040"/>
              <a:ext cx="194110" cy="203328"/>
            </a:xfrm>
            <a:custGeom>
              <a:avLst/>
              <a:gdLst/>
              <a:ahLst/>
              <a:cxnLst/>
              <a:rect l="l" t="t" r="r" b="b"/>
              <a:pathLst>
                <a:path w="7539" h="7897" extrusionOk="0">
                  <a:moveTo>
                    <a:pt x="3934" y="3293"/>
                  </a:moveTo>
                  <a:cubicBezTo>
                    <a:pt x="4336" y="3039"/>
                    <a:pt x="4768" y="2846"/>
                    <a:pt x="5230" y="2742"/>
                  </a:cubicBezTo>
                  <a:cubicBezTo>
                    <a:pt x="5677" y="2652"/>
                    <a:pt x="6228" y="2622"/>
                    <a:pt x="6660" y="2831"/>
                  </a:cubicBezTo>
                  <a:cubicBezTo>
                    <a:pt x="7435" y="3203"/>
                    <a:pt x="7539" y="4082"/>
                    <a:pt x="6809" y="4559"/>
                  </a:cubicBezTo>
                  <a:cubicBezTo>
                    <a:pt x="6586" y="4693"/>
                    <a:pt x="6347" y="4768"/>
                    <a:pt x="6094" y="4812"/>
                  </a:cubicBezTo>
                  <a:cubicBezTo>
                    <a:pt x="5140" y="4961"/>
                    <a:pt x="3934" y="4633"/>
                    <a:pt x="3010" y="4440"/>
                  </a:cubicBezTo>
                  <a:cubicBezTo>
                    <a:pt x="2116" y="5289"/>
                    <a:pt x="1357" y="6257"/>
                    <a:pt x="731" y="7315"/>
                  </a:cubicBezTo>
                  <a:cubicBezTo>
                    <a:pt x="627" y="7494"/>
                    <a:pt x="478" y="7896"/>
                    <a:pt x="239" y="7747"/>
                  </a:cubicBezTo>
                  <a:cubicBezTo>
                    <a:pt x="1" y="7613"/>
                    <a:pt x="403" y="7047"/>
                    <a:pt x="612" y="6734"/>
                  </a:cubicBezTo>
                  <a:cubicBezTo>
                    <a:pt x="1237" y="5795"/>
                    <a:pt x="1982" y="4931"/>
                    <a:pt x="2802" y="4172"/>
                  </a:cubicBezTo>
                  <a:cubicBezTo>
                    <a:pt x="2295" y="3635"/>
                    <a:pt x="1952" y="2965"/>
                    <a:pt x="1803" y="2250"/>
                  </a:cubicBezTo>
                  <a:cubicBezTo>
                    <a:pt x="1684" y="1714"/>
                    <a:pt x="1595" y="1013"/>
                    <a:pt x="1967" y="477"/>
                  </a:cubicBezTo>
                  <a:cubicBezTo>
                    <a:pt x="2235" y="105"/>
                    <a:pt x="2742" y="0"/>
                    <a:pt x="3129" y="239"/>
                  </a:cubicBezTo>
                  <a:cubicBezTo>
                    <a:pt x="4217" y="850"/>
                    <a:pt x="4381" y="2295"/>
                    <a:pt x="3934" y="3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3840355" y="3006635"/>
              <a:ext cx="922507" cy="1017644"/>
            </a:xfrm>
            <a:custGeom>
              <a:avLst/>
              <a:gdLst/>
              <a:ahLst/>
              <a:cxnLst/>
              <a:rect l="l" t="t" r="r" b="b"/>
              <a:pathLst>
                <a:path w="35829" h="39524" extrusionOk="0">
                  <a:moveTo>
                    <a:pt x="23732" y="35442"/>
                  </a:moveTo>
                  <a:cubicBezTo>
                    <a:pt x="23002" y="35338"/>
                    <a:pt x="22272" y="35219"/>
                    <a:pt x="21542" y="35070"/>
                  </a:cubicBezTo>
                  <a:cubicBezTo>
                    <a:pt x="15628" y="33788"/>
                    <a:pt x="10816" y="30630"/>
                    <a:pt x="6793" y="26191"/>
                  </a:cubicBezTo>
                  <a:cubicBezTo>
                    <a:pt x="6317" y="25639"/>
                    <a:pt x="5855" y="25058"/>
                    <a:pt x="5438" y="24463"/>
                  </a:cubicBezTo>
                  <a:cubicBezTo>
                    <a:pt x="3129" y="21453"/>
                    <a:pt x="1520" y="17967"/>
                    <a:pt x="730" y="14258"/>
                  </a:cubicBezTo>
                  <a:cubicBezTo>
                    <a:pt x="0" y="10787"/>
                    <a:pt x="104" y="7360"/>
                    <a:pt x="1177" y="3978"/>
                  </a:cubicBezTo>
                  <a:cubicBezTo>
                    <a:pt x="1490" y="3010"/>
                    <a:pt x="1967" y="2131"/>
                    <a:pt x="2756" y="1520"/>
                  </a:cubicBezTo>
                  <a:cubicBezTo>
                    <a:pt x="4365" y="284"/>
                    <a:pt x="6138" y="1"/>
                    <a:pt x="7970" y="910"/>
                  </a:cubicBezTo>
                  <a:cubicBezTo>
                    <a:pt x="9833" y="1848"/>
                    <a:pt x="10697" y="3427"/>
                    <a:pt x="10622" y="5498"/>
                  </a:cubicBezTo>
                  <a:cubicBezTo>
                    <a:pt x="10592" y="6258"/>
                    <a:pt x="10577" y="7018"/>
                    <a:pt x="10577" y="7762"/>
                  </a:cubicBezTo>
                  <a:cubicBezTo>
                    <a:pt x="10652" y="13319"/>
                    <a:pt x="13170" y="17699"/>
                    <a:pt x="17103" y="21409"/>
                  </a:cubicBezTo>
                  <a:cubicBezTo>
                    <a:pt x="18205" y="22436"/>
                    <a:pt x="19456" y="23286"/>
                    <a:pt x="20842" y="23941"/>
                  </a:cubicBezTo>
                  <a:cubicBezTo>
                    <a:pt x="22242" y="24612"/>
                    <a:pt x="23687" y="25267"/>
                    <a:pt x="25222" y="25476"/>
                  </a:cubicBezTo>
                  <a:cubicBezTo>
                    <a:pt x="26116" y="25610"/>
                    <a:pt x="27412" y="25058"/>
                    <a:pt x="28320" y="24895"/>
                  </a:cubicBezTo>
                  <a:cubicBezTo>
                    <a:pt x="29408" y="24686"/>
                    <a:pt x="31121" y="24507"/>
                    <a:pt x="31360" y="25207"/>
                  </a:cubicBezTo>
                  <a:cubicBezTo>
                    <a:pt x="31553" y="25774"/>
                    <a:pt x="30227" y="26444"/>
                    <a:pt x="29393" y="26861"/>
                  </a:cubicBezTo>
                  <a:cubicBezTo>
                    <a:pt x="31285" y="28619"/>
                    <a:pt x="33356" y="30332"/>
                    <a:pt x="34652" y="32418"/>
                  </a:cubicBezTo>
                  <a:cubicBezTo>
                    <a:pt x="35054" y="33058"/>
                    <a:pt x="35829" y="34280"/>
                    <a:pt x="35352" y="34682"/>
                  </a:cubicBezTo>
                  <a:cubicBezTo>
                    <a:pt x="34503" y="35412"/>
                    <a:pt x="32790" y="33237"/>
                    <a:pt x="31538" y="32626"/>
                  </a:cubicBezTo>
                  <a:cubicBezTo>
                    <a:pt x="32104" y="33967"/>
                    <a:pt x="34384" y="36217"/>
                    <a:pt x="33460" y="37260"/>
                  </a:cubicBezTo>
                  <a:cubicBezTo>
                    <a:pt x="32566" y="37900"/>
                    <a:pt x="31687" y="36232"/>
                    <a:pt x="30376" y="35531"/>
                  </a:cubicBezTo>
                  <a:cubicBezTo>
                    <a:pt x="30883" y="36172"/>
                    <a:pt x="32268" y="38079"/>
                    <a:pt x="31598" y="38645"/>
                  </a:cubicBezTo>
                  <a:cubicBezTo>
                    <a:pt x="31106" y="39062"/>
                    <a:pt x="30272" y="38109"/>
                    <a:pt x="29825" y="37751"/>
                  </a:cubicBezTo>
                  <a:cubicBezTo>
                    <a:pt x="29289" y="37349"/>
                    <a:pt x="28767" y="36813"/>
                    <a:pt x="28097" y="36440"/>
                  </a:cubicBezTo>
                  <a:cubicBezTo>
                    <a:pt x="28171" y="37006"/>
                    <a:pt x="28574" y="39047"/>
                    <a:pt x="27978" y="39256"/>
                  </a:cubicBezTo>
                  <a:cubicBezTo>
                    <a:pt x="27233" y="39524"/>
                    <a:pt x="26771" y="38392"/>
                    <a:pt x="26443" y="37811"/>
                  </a:cubicBezTo>
                  <a:cubicBezTo>
                    <a:pt x="26130" y="37230"/>
                    <a:pt x="25877" y="36336"/>
                    <a:pt x="25475" y="36053"/>
                  </a:cubicBezTo>
                  <a:cubicBezTo>
                    <a:pt x="25117" y="35785"/>
                    <a:pt x="24432" y="35591"/>
                    <a:pt x="23732" y="35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5060829" y="3062633"/>
              <a:ext cx="286158" cy="260101"/>
            </a:xfrm>
            <a:custGeom>
              <a:avLst/>
              <a:gdLst/>
              <a:ahLst/>
              <a:cxnLst/>
              <a:rect l="l" t="t" r="r" b="b"/>
              <a:pathLst>
                <a:path w="11114" h="10102" extrusionOk="0">
                  <a:moveTo>
                    <a:pt x="3486" y="2742"/>
                  </a:moveTo>
                  <a:cubicBezTo>
                    <a:pt x="4618" y="2384"/>
                    <a:pt x="5855" y="2727"/>
                    <a:pt x="6644" y="3606"/>
                  </a:cubicBezTo>
                  <a:cubicBezTo>
                    <a:pt x="7777" y="3442"/>
                    <a:pt x="8805" y="4038"/>
                    <a:pt x="9043" y="4708"/>
                  </a:cubicBezTo>
                  <a:cubicBezTo>
                    <a:pt x="9147" y="4589"/>
                    <a:pt x="9415" y="4649"/>
                    <a:pt x="9535" y="4708"/>
                  </a:cubicBezTo>
                  <a:cubicBezTo>
                    <a:pt x="10324" y="5081"/>
                    <a:pt x="11054" y="5304"/>
                    <a:pt x="11084" y="6496"/>
                  </a:cubicBezTo>
                  <a:cubicBezTo>
                    <a:pt x="11114" y="7465"/>
                    <a:pt x="9535" y="10101"/>
                    <a:pt x="8432" y="9416"/>
                  </a:cubicBezTo>
                  <a:cubicBezTo>
                    <a:pt x="8164" y="9222"/>
                    <a:pt x="8075" y="8880"/>
                    <a:pt x="8194" y="8567"/>
                  </a:cubicBezTo>
                  <a:cubicBezTo>
                    <a:pt x="7747" y="9252"/>
                    <a:pt x="6093" y="9535"/>
                    <a:pt x="6183" y="7911"/>
                  </a:cubicBezTo>
                  <a:cubicBezTo>
                    <a:pt x="6019" y="8239"/>
                    <a:pt x="5751" y="8507"/>
                    <a:pt x="5408" y="8641"/>
                  </a:cubicBezTo>
                  <a:cubicBezTo>
                    <a:pt x="4320" y="8999"/>
                    <a:pt x="3695" y="7897"/>
                    <a:pt x="3814" y="6645"/>
                  </a:cubicBezTo>
                  <a:cubicBezTo>
                    <a:pt x="3576" y="6615"/>
                    <a:pt x="3337" y="6556"/>
                    <a:pt x="3114" y="6466"/>
                  </a:cubicBezTo>
                  <a:cubicBezTo>
                    <a:pt x="2026" y="5960"/>
                    <a:pt x="119" y="3964"/>
                    <a:pt x="45" y="2206"/>
                  </a:cubicBezTo>
                  <a:cubicBezTo>
                    <a:pt x="0" y="1208"/>
                    <a:pt x="805" y="1"/>
                    <a:pt x="2011" y="701"/>
                  </a:cubicBezTo>
                  <a:cubicBezTo>
                    <a:pt x="2652" y="1073"/>
                    <a:pt x="3069" y="2087"/>
                    <a:pt x="3471" y="274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5057740" y="3077592"/>
              <a:ext cx="85585" cy="152322"/>
            </a:xfrm>
            <a:custGeom>
              <a:avLst/>
              <a:gdLst/>
              <a:ahLst/>
              <a:cxnLst/>
              <a:rect l="l" t="t" r="r" b="b"/>
              <a:pathLst>
                <a:path w="3324" h="5916" extrusionOk="0">
                  <a:moveTo>
                    <a:pt x="1044" y="1"/>
                  </a:moveTo>
                  <a:cubicBezTo>
                    <a:pt x="433" y="2235"/>
                    <a:pt x="2012" y="4962"/>
                    <a:pt x="3323" y="5915"/>
                  </a:cubicBezTo>
                  <a:cubicBezTo>
                    <a:pt x="2131" y="5513"/>
                    <a:pt x="373" y="3740"/>
                    <a:pt x="135" y="1967"/>
                  </a:cubicBezTo>
                  <a:cubicBezTo>
                    <a:pt x="1" y="1029"/>
                    <a:pt x="299" y="299"/>
                    <a:pt x="10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5150581" y="3132843"/>
              <a:ext cx="51804" cy="166870"/>
            </a:xfrm>
            <a:custGeom>
              <a:avLst/>
              <a:gdLst/>
              <a:ahLst/>
              <a:cxnLst/>
              <a:rect l="l" t="t" r="r" b="b"/>
              <a:pathLst>
                <a:path w="2012" h="6481" extrusionOk="0">
                  <a:moveTo>
                    <a:pt x="0" y="15"/>
                  </a:moveTo>
                  <a:cubicBezTo>
                    <a:pt x="671" y="134"/>
                    <a:pt x="1281" y="998"/>
                    <a:pt x="1371" y="2309"/>
                  </a:cubicBezTo>
                  <a:cubicBezTo>
                    <a:pt x="1445" y="3412"/>
                    <a:pt x="775" y="4648"/>
                    <a:pt x="1043" y="5408"/>
                  </a:cubicBezTo>
                  <a:cubicBezTo>
                    <a:pt x="1162" y="5825"/>
                    <a:pt x="1609" y="6048"/>
                    <a:pt x="2011" y="5885"/>
                  </a:cubicBezTo>
                  <a:cubicBezTo>
                    <a:pt x="685" y="6481"/>
                    <a:pt x="104" y="5125"/>
                    <a:pt x="343" y="3918"/>
                  </a:cubicBezTo>
                  <a:cubicBezTo>
                    <a:pt x="507" y="3859"/>
                    <a:pt x="641" y="3710"/>
                    <a:pt x="685" y="3546"/>
                  </a:cubicBezTo>
                  <a:cubicBezTo>
                    <a:pt x="1043" y="2458"/>
                    <a:pt x="343" y="1013"/>
                    <a:pt x="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5216929" y="3155474"/>
              <a:ext cx="59863" cy="153455"/>
            </a:xfrm>
            <a:custGeom>
              <a:avLst/>
              <a:gdLst/>
              <a:ahLst/>
              <a:cxnLst/>
              <a:rect l="l" t="t" r="r" b="b"/>
              <a:pathLst>
                <a:path w="2325" h="5960" extrusionOk="0">
                  <a:moveTo>
                    <a:pt x="596" y="0"/>
                  </a:moveTo>
                  <a:cubicBezTo>
                    <a:pt x="2324" y="968"/>
                    <a:pt x="641" y="3412"/>
                    <a:pt x="969" y="4618"/>
                  </a:cubicBezTo>
                  <a:cubicBezTo>
                    <a:pt x="1148" y="5110"/>
                    <a:pt x="1743" y="5274"/>
                    <a:pt x="2146" y="4961"/>
                  </a:cubicBezTo>
                  <a:cubicBezTo>
                    <a:pt x="1371" y="5959"/>
                    <a:pt x="0" y="5765"/>
                    <a:pt x="90" y="4454"/>
                  </a:cubicBezTo>
                  <a:cubicBezTo>
                    <a:pt x="120" y="4037"/>
                    <a:pt x="388" y="3471"/>
                    <a:pt x="552" y="2875"/>
                  </a:cubicBezTo>
                  <a:cubicBezTo>
                    <a:pt x="775" y="1996"/>
                    <a:pt x="924" y="1102"/>
                    <a:pt x="58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5262191" y="3183846"/>
              <a:ext cx="61382" cy="132368"/>
            </a:xfrm>
            <a:custGeom>
              <a:avLst/>
              <a:gdLst/>
              <a:ahLst/>
              <a:cxnLst/>
              <a:rect l="l" t="t" r="r" b="b"/>
              <a:pathLst>
                <a:path w="2384" h="5141" extrusionOk="0">
                  <a:moveTo>
                    <a:pt x="1222" y="0"/>
                  </a:moveTo>
                  <a:cubicBezTo>
                    <a:pt x="2384" y="999"/>
                    <a:pt x="1103" y="3248"/>
                    <a:pt x="1088" y="4008"/>
                  </a:cubicBezTo>
                  <a:cubicBezTo>
                    <a:pt x="1088" y="4410"/>
                    <a:pt x="1594" y="4753"/>
                    <a:pt x="1833" y="4440"/>
                  </a:cubicBezTo>
                  <a:cubicBezTo>
                    <a:pt x="1282" y="5140"/>
                    <a:pt x="0" y="4961"/>
                    <a:pt x="388" y="3859"/>
                  </a:cubicBezTo>
                  <a:cubicBezTo>
                    <a:pt x="879" y="2771"/>
                    <a:pt x="1505" y="1669"/>
                    <a:pt x="1222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5551388" y="2758363"/>
              <a:ext cx="387423" cy="442291"/>
            </a:xfrm>
            <a:custGeom>
              <a:avLst/>
              <a:gdLst/>
              <a:ahLst/>
              <a:cxnLst/>
              <a:rect l="l" t="t" r="r" b="b"/>
              <a:pathLst>
                <a:path w="15047" h="17178" extrusionOk="0">
                  <a:moveTo>
                    <a:pt x="1907" y="2325"/>
                  </a:moveTo>
                  <a:cubicBezTo>
                    <a:pt x="1997" y="2042"/>
                    <a:pt x="1535" y="1773"/>
                    <a:pt x="1416" y="1386"/>
                  </a:cubicBezTo>
                  <a:cubicBezTo>
                    <a:pt x="1252" y="880"/>
                    <a:pt x="1505" y="1"/>
                    <a:pt x="2205" y="75"/>
                  </a:cubicBezTo>
                  <a:cubicBezTo>
                    <a:pt x="3576" y="209"/>
                    <a:pt x="4231" y="2116"/>
                    <a:pt x="4231" y="3233"/>
                  </a:cubicBezTo>
                  <a:cubicBezTo>
                    <a:pt x="4440" y="3487"/>
                    <a:pt x="4842" y="3606"/>
                    <a:pt x="5095" y="3829"/>
                  </a:cubicBezTo>
                  <a:cubicBezTo>
                    <a:pt x="4946" y="3218"/>
                    <a:pt x="4812" y="984"/>
                    <a:pt x="6034" y="1192"/>
                  </a:cubicBezTo>
                  <a:cubicBezTo>
                    <a:pt x="7196" y="1371"/>
                    <a:pt x="7196" y="3487"/>
                    <a:pt x="6496" y="4783"/>
                  </a:cubicBezTo>
                  <a:cubicBezTo>
                    <a:pt x="6913" y="5319"/>
                    <a:pt x="7554" y="5751"/>
                    <a:pt x="7986" y="6287"/>
                  </a:cubicBezTo>
                  <a:cubicBezTo>
                    <a:pt x="7941" y="5110"/>
                    <a:pt x="8477" y="3189"/>
                    <a:pt x="9565" y="3248"/>
                  </a:cubicBezTo>
                  <a:cubicBezTo>
                    <a:pt x="9907" y="3278"/>
                    <a:pt x="10235" y="3457"/>
                    <a:pt x="10459" y="3725"/>
                  </a:cubicBezTo>
                  <a:cubicBezTo>
                    <a:pt x="11293" y="4753"/>
                    <a:pt x="10131" y="7062"/>
                    <a:pt x="9237" y="7703"/>
                  </a:cubicBezTo>
                  <a:cubicBezTo>
                    <a:pt x="9460" y="8075"/>
                    <a:pt x="9758" y="8418"/>
                    <a:pt x="10012" y="8790"/>
                  </a:cubicBezTo>
                  <a:cubicBezTo>
                    <a:pt x="10339" y="7792"/>
                    <a:pt x="11784" y="6362"/>
                    <a:pt x="12634" y="7449"/>
                  </a:cubicBezTo>
                  <a:cubicBezTo>
                    <a:pt x="13334" y="8343"/>
                    <a:pt x="11650" y="10042"/>
                    <a:pt x="10891" y="10161"/>
                  </a:cubicBezTo>
                  <a:cubicBezTo>
                    <a:pt x="11352" y="10950"/>
                    <a:pt x="11755" y="11770"/>
                    <a:pt x="12097" y="12619"/>
                  </a:cubicBezTo>
                  <a:cubicBezTo>
                    <a:pt x="12574" y="12053"/>
                    <a:pt x="14183" y="11367"/>
                    <a:pt x="14600" y="12276"/>
                  </a:cubicBezTo>
                  <a:cubicBezTo>
                    <a:pt x="15047" y="13244"/>
                    <a:pt x="13438" y="14049"/>
                    <a:pt x="12634" y="14019"/>
                  </a:cubicBezTo>
                  <a:cubicBezTo>
                    <a:pt x="12678" y="14362"/>
                    <a:pt x="12812" y="14809"/>
                    <a:pt x="12902" y="15271"/>
                  </a:cubicBezTo>
                  <a:cubicBezTo>
                    <a:pt x="13006" y="15822"/>
                    <a:pt x="13349" y="17177"/>
                    <a:pt x="12455" y="17163"/>
                  </a:cubicBezTo>
                  <a:cubicBezTo>
                    <a:pt x="11710" y="17133"/>
                    <a:pt x="11814" y="16358"/>
                    <a:pt x="11755" y="15837"/>
                  </a:cubicBezTo>
                  <a:cubicBezTo>
                    <a:pt x="11695" y="15345"/>
                    <a:pt x="11576" y="14853"/>
                    <a:pt x="11427" y="14362"/>
                  </a:cubicBezTo>
                  <a:cubicBezTo>
                    <a:pt x="10816" y="14377"/>
                    <a:pt x="9982" y="14779"/>
                    <a:pt x="9192" y="14466"/>
                  </a:cubicBezTo>
                  <a:cubicBezTo>
                    <a:pt x="7539" y="13811"/>
                    <a:pt x="9237" y="12023"/>
                    <a:pt x="10801" y="12812"/>
                  </a:cubicBezTo>
                  <a:cubicBezTo>
                    <a:pt x="10742" y="12202"/>
                    <a:pt x="10146" y="11427"/>
                    <a:pt x="9878" y="10757"/>
                  </a:cubicBezTo>
                  <a:cubicBezTo>
                    <a:pt x="9371" y="11218"/>
                    <a:pt x="6704" y="11501"/>
                    <a:pt x="7002" y="10146"/>
                  </a:cubicBezTo>
                  <a:cubicBezTo>
                    <a:pt x="7181" y="9386"/>
                    <a:pt x="8090" y="9297"/>
                    <a:pt x="8820" y="9326"/>
                  </a:cubicBezTo>
                  <a:cubicBezTo>
                    <a:pt x="8984" y="9058"/>
                    <a:pt x="8477" y="8745"/>
                    <a:pt x="8358" y="8477"/>
                  </a:cubicBezTo>
                  <a:cubicBezTo>
                    <a:pt x="7479" y="8701"/>
                    <a:pt x="5647" y="9848"/>
                    <a:pt x="4380" y="9133"/>
                  </a:cubicBezTo>
                  <a:cubicBezTo>
                    <a:pt x="3397" y="8596"/>
                    <a:pt x="4470" y="7494"/>
                    <a:pt x="5155" y="7226"/>
                  </a:cubicBezTo>
                  <a:cubicBezTo>
                    <a:pt x="5811" y="6988"/>
                    <a:pt x="6481" y="7017"/>
                    <a:pt x="7166" y="7062"/>
                  </a:cubicBezTo>
                  <a:cubicBezTo>
                    <a:pt x="6809" y="6526"/>
                    <a:pt x="6257" y="6079"/>
                    <a:pt x="5796" y="5602"/>
                  </a:cubicBezTo>
                  <a:cubicBezTo>
                    <a:pt x="4932" y="6168"/>
                    <a:pt x="3486" y="7226"/>
                    <a:pt x="2176" y="6123"/>
                  </a:cubicBezTo>
                  <a:cubicBezTo>
                    <a:pt x="2176" y="4902"/>
                    <a:pt x="3501" y="4723"/>
                    <a:pt x="4455" y="4664"/>
                  </a:cubicBezTo>
                  <a:cubicBezTo>
                    <a:pt x="3531" y="3695"/>
                    <a:pt x="1609" y="4812"/>
                    <a:pt x="403" y="3621"/>
                  </a:cubicBezTo>
                  <a:cubicBezTo>
                    <a:pt x="75" y="3338"/>
                    <a:pt x="0" y="2846"/>
                    <a:pt x="239" y="2474"/>
                  </a:cubicBezTo>
                  <a:cubicBezTo>
                    <a:pt x="507" y="2056"/>
                    <a:pt x="1207" y="2131"/>
                    <a:pt x="1907" y="23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9" name="Google Shape;1719;p42"/>
          <p:cNvSpPr/>
          <p:nvPr/>
        </p:nvSpPr>
        <p:spPr>
          <a:xfrm flipH="1">
            <a:off x="2461632" y="4415011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 flipH="1">
            <a:off x="8684480" y="1429860"/>
            <a:ext cx="103225" cy="8538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 flipH="1">
            <a:off x="5726828" y="552221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48"/>
          <p:cNvSpPr txBox="1">
            <a:spLocks noGrp="1"/>
          </p:cNvSpPr>
          <p:nvPr>
            <p:ph type="title"/>
          </p:nvPr>
        </p:nvSpPr>
        <p:spPr>
          <a:xfrm>
            <a:off x="544297" y="2094267"/>
            <a:ext cx="3207126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Hitzeperioden</a:t>
            </a:r>
            <a:endParaRPr dirty="0"/>
          </a:p>
        </p:txBody>
      </p:sp>
      <p:grpSp>
        <p:nvGrpSpPr>
          <p:cNvPr id="1877" name="Google Shape;1877;p48"/>
          <p:cNvGrpSpPr/>
          <p:nvPr/>
        </p:nvGrpSpPr>
        <p:grpSpPr>
          <a:xfrm rot="2996445">
            <a:off x="8093396" y="2259109"/>
            <a:ext cx="740371" cy="757532"/>
            <a:chOff x="4391775" y="4244400"/>
            <a:chExt cx="715125" cy="731700"/>
          </a:xfrm>
        </p:grpSpPr>
        <p:sp>
          <p:nvSpPr>
            <p:cNvPr id="1878" name="Google Shape;1878;p48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881" name="Google Shape;1881;p48"/>
          <p:cNvSpPr/>
          <p:nvPr/>
        </p:nvSpPr>
        <p:spPr>
          <a:xfrm rot="10800000" flipH="1">
            <a:off x="5241830" y="4392691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883" name="Google Shape;1883;p48"/>
          <p:cNvSpPr/>
          <p:nvPr/>
        </p:nvSpPr>
        <p:spPr>
          <a:xfrm rot="10800000" flipH="1">
            <a:off x="3450155" y="3978966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509BA6-2660-A29F-85E3-9FBB05210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1901" y="1047055"/>
            <a:ext cx="4263300" cy="1144100"/>
          </a:xfrm>
        </p:spPr>
        <p:txBody>
          <a:bodyPr/>
          <a:lstStyle/>
          <a:p>
            <a:pPr marL="139700" indent="0">
              <a:buNone/>
            </a:pPr>
            <a:r>
              <a:rPr lang="de-DE" dirty="0"/>
              <a:t>Sind besonders gefährlich für alte und gesundheitlich schwache Menschen und in Städten, da sich diese langsamer abkühlen.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5BF6C7-560A-925E-157C-731019DD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95" y="1953931"/>
            <a:ext cx="3240417" cy="21575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48"/>
          <p:cNvSpPr txBox="1">
            <a:spLocks noGrp="1"/>
          </p:cNvSpPr>
          <p:nvPr>
            <p:ph type="title"/>
          </p:nvPr>
        </p:nvSpPr>
        <p:spPr>
          <a:xfrm>
            <a:off x="-237038" y="2390012"/>
            <a:ext cx="4593430" cy="11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400" dirty="0"/>
              <a:t>Überschwemmungen</a:t>
            </a:r>
            <a:endParaRPr sz="3400" dirty="0"/>
          </a:p>
        </p:txBody>
      </p:sp>
      <p:grpSp>
        <p:nvGrpSpPr>
          <p:cNvPr id="1877" name="Google Shape;1877;p48"/>
          <p:cNvGrpSpPr/>
          <p:nvPr/>
        </p:nvGrpSpPr>
        <p:grpSpPr>
          <a:xfrm rot="2996445">
            <a:off x="8093396" y="2259109"/>
            <a:ext cx="740371" cy="757532"/>
            <a:chOff x="4391775" y="4244400"/>
            <a:chExt cx="715125" cy="731700"/>
          </a:xfrm>
        </p:grpSpPr>
        <p:sp>
          <p:nvSpPr>
            <p:cNvPr id="1878" name="Google Shape;1878;p48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881" name="Google Shape;1881;p48"/>
          <p:cNvSpPr/>
          <p:nvPr/>
        </p:nvSpPr>
        <p:spPr>
          <a:xfrm rot="10800000" flipH="1">
            <a:off x="5241830" y="4392691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883" name="Google Shape;1883;p48"/>
          <p:cNvSpPr/>
          <p:nvPr/>
        </p:nvSpPr>
        <p:spPr>
          <a:xfrm rot="10800000" flipH="1">
            <a:off x="3450155" y="3978966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558DF2-E923-DF60-53DC-FAC5929B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67" y="1910333"/>
            <a:ext cx="3773357" cy="2509282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F9646F-41AC-9DB8-F861-FAAD65040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7372" y="617262"/>
            <a:ext cx="4278510" cy="2344800"/>
          </a:xfrm>
        </p:spPr>
        <p:txBody>
          <a:bodyPr/>
          <a:lstStyle/>
          <a:p>
            <a:pPr marL="139700" indent="0">
              <a:buNone/>
            </a:pPr>
            <a:r>
              <a:rPr lang="de-DE" dirty="0"/>
              <a:t>Überschwemmungen wie die im </a:t>
            </a:r>
            <a:r>
              <a:rPr lang="de-DE" dirty="0" err="1"/>
              <a:t>Ahrtal</a:t>
            </a:r>
            <a:r>
              <a:rPr lang="de-DE" dirty="0"/>
              <a:t> 2021 (Foto) treten vermehrt durch den Klimawandel auf. Sie zerstören die Infrastruktur der dort lebenden Menschen und ziehen Tote und Verletzte nach sich.</a:t>
            </a:r>
          </a:p>
        </p:txBody>
      </p:sp>
    </p:spTree>
    <p:extLst>
      <p:ext uri="{BB962C8B-B14F-4D97-AF65-F5344CB8AC3E}">
        <p14:creationId xmlns:p14="http://schemas.microsoft.com/office/powerpoint/2010/main" val="115124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48"/>
          <p:cNvSpPr txBox="1">
            <a:spLocks noGrp="1"/>
          </p:cNvSpPr>
          <p:nvPr>
            <p:ph type="title"/>
          </p:nvPr>
        </p:nvSpPr>
        <p:spPr>
          <a:xfrm>
            <a:off x="-237038" y="2390012"/>
            <a:ext cx="4593430" cy="11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Dürreperioden</a:t>
            </a:r>
            <a:endParaRPr sz="3900" dirty="0"/>
          </a:p>
        </p:txBody>
      </p:sp>
      <p:grpSp>
        <p:nvGrpSpPr>
          <p:cNvPr id="1877" name="Google Shape;1877;p48"/>
          <p:cNvGrpSpPr/>
          <p:nvPr/>
        </p:nvGrpSpPr>
        <p:grpSpPr>
          <a:xfrm rot="2996445">
            <a:off x="8093396" y="2259109"/>
            <a:ext cx="740371" cy="757532"/>
            <a:chOff x="4391775" y="4244400"/>
            <a:chExt cx="715125" cy="731700"/>
          </a:xfrm>
        </p:grpSpPr>
        <p:sp>
          <p:nvSpPr>
            <p:cNvPr id="1878" name="Google Shape;1878;p48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881" name="Google Shape;1881;p48"/>
          <p:cNvSpPr/>
          <p:nvPr/>
        </p:nvSpPr>
        <p:spPr>
          <a:xfrm rot="10800000" flipH="1">
            <a:off x="5241830" y="4392691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883" name="Google Shape;1883;p48"/>
          <p:cNvSpPr/>
          <p:nvPr/>
        </p:nvSpPr>
        <p:spPr>
          <a:xfrm rot="10800000" flipH="1">
            <a:off x="3450155" y="3978966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FA7540-7638-0E2E-DEF9-F579EA68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310" y="2322249"/>
            <a:ext cx="3866034" cy="216497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A23766-3B54-4232-E059-FDC820234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1677" y="577775"/>
            <a:ext cx="4263300" cy="2344800"/>
          </a:xfrm>
        </p:spPr>
        <p:txBody>
          <a:bodyPr/>
          <a:lstStyle/>
          <a:p>
            <a:pPr marL="139700" indent="0">
              <a:buNone/>
            </a:pPr>
            <a:r>
              <a:rPr lang="de-DE" dirty="0"/>
              <a:t>Bilder von den Auswirkungen von Dürreperioden kennt man sonst bloß aus südlicher gelegenen Ländern, doch auch bei uns in Deutschland trocknen Flüsse aus und die Ernte wird schlecht – alles aufgrund der vermehrten Dürreperioden im Sommer. Auch Waldbrände resultieren daraus!</a:t>
            </a:r>
          </a:p>
        </p:txBody>
      </p:sp>
    </p:spTree>
    <p:extLst>
      <p:ext uri="{BB962C8B-B14F-4D97-AF65-F5344CB8AC3E}">
        <p14:creationId xmlns:p14="http://schemas.microsoft.com/office/powerpoint/2010/main" val="387378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48"/>
          <p:cNvSpPr txBox="1">
            <a:spLocks noGrp="1"/>
          </p:cNvSpPr>
          <p:nvPr>
            <p:ph type="title"/>
          </p:nvPr>
        </p:nvSpPr>
        <p:spPr>
          <a:xfrm>
            <a:off x="-525675" y="2365111"/>
            <a:ext cx="4593430" cy="11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Stürme</a:t>
            </a:r>
            <a:endParaRPr sz="3900" dirty="0"/>
          </a:p>
        </p:txBody>
      </p:sp>
      <p:grpSp>
        <p:nvGrpSpPr>
          <p:cNvPr id="1877" name="Google Shape;1877;p48"/>
          <p:cNvGrpSpPr/>
          <p:nvPr/>
        </p:nvGrpSpPr>
        <p:grpSpPr>
          <a:xfrm rot="2996445">
            <a:off x="8093396" y="2259109"/>
            <a:ext cx="740371" cy="757532"/>
            <a:chOff x="4391775" y="4244400"/>
            <a:chExt cx="715125" cy="731700"/>
          </a:xfrm>
        </p:grpSpPr>
        <p:sp>
          <p:nvSpPr>
            <p:cNvPr id="1878" name="Google Shape;1878;p48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881" name="Google Shape;1881;p48"/>
          <p:cNvSpPr/>
          <p:nvPr/>
        </p:nvSpPr>
        <p:spPr>
          <a:xfrm rot="10800000" flipH="1">
            <a:off x="5241830" y="4392691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883" name="Google Shape;1883;p48"/>
          <p:cNvSpPr/>
          <p:nvPr/>
        </p:nvSpPr>
        <p:spPr>
          <a:xfrm rot="10800000" flipH="1">
            <a:off x="3450155" y="3978966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3CC6CC-F893-F1D6-A124-9215C225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209" y="2110776"/>
            <a:ext cx="3790755" cy="2519737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62E4EBE-680B-8082-CD6F-E724AEA32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4098" y="938376"/>
            <a:ext cx="4263300" cy="2344800"/>
          </a:xfrm>
        </p:spPr>
        <p:txBody>
          <a:bodyPr/>
          <a:lstStyle/>
          <a:p>
            <a:pPr marL="139700" indent="0">
              <a:buNone/>
            </a:pPr>
            <a:r>
              <a:rPr lang="de-DE" dirty="0"/>
              <a:t>Orkanartige Stürme, wie sie aufgrund des Klimawandels vermehrt vorkommen, zerstören die Infrastruktur der in dem Gebiet lebenden Menschen.</a:t>
            </a:r>
          </a:p>
        </p:txBody>
      </p:sp>
    </p:spTree>
    <p:extLst>
      <p:ext uri="{BB962C8B-B14F-4D97-AF65-F5344CB8AC3E}">
        <p14:creationId xmlns:p14="http://schemas.microsoft.com/office/powerpoint/2010/main" val="149261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Anstieg des Meeresspiegels</a:t>
            </a:r>
            <a:endParaRPr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14EFAC7-0268-9909-FEED-2910234116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9816" y="1196006"/>
            <a:ext cx="7820916" cy="2663700"/>
          </a:xfrm>
        </p:spPr>
        <p:txBody>
          <a:bodyPr/>
          <a:lstStyle/>
          <a:p>
            <a:pPr marL="139700" indent="0">
              <a:buNone/>
            </a:pPr>
            <a:r>
              <a:rPr lang="de-DE" dirty="0"/>
              <a:t>Durch das Schmelzen der Polkappen in die Ozeane steigt der weltweite Meeresspiegel an. Das führt auf lange Sicht gesehen dazu, dass viele Küstenstädte irgendwann unter Wasser liegen.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FDD866-9897-1427-3A17-29D8A556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8" y="2021022"/>
            <a:ext cx="3336556" cy="22215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D18DB68-73B2-537B-20EE-0150622AE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276" y="2021022"/>
            <a:ext cx="3907990" cy="22052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B368386-5099-E596-F1E9-B19A2EDF9431}"/>
              </a:ext>
            </a:extLst>
          </p:cNvPr>
          <p:cNvSpPr txBox="1"/>
          <p:nvPr/>
        </p:nvSpPr>
        <p:spPr>
          <a:xfrm>
            <a:off x="8117798" y="2112160"/>
            <a:ext cx="964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/>
              <a:t>All diese deutschen und </a:t>
            </a:r>
            <a:r>
              <a:rPr lang="de-DE" sz="1200" dirty="0" err="1"/>
              <a:t>niederländ-ischen</a:t>
            </a:r>
            <a:r>
              <a:rPr lang="de-DE" sz="1200" dirty="0"/>
              <a:t> Gebiete lägen bis 2100 unter Wasser.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18795D-7A07-8345-E9EE-958162D5408F}"/>
              </a:ext>
            </a:extLst>
          </p:cNvPr>
          <p:cNvSpPr txBox="1"/>
          <p:nvPr/>
        </p:nvSpPr>
        <p:spPr>
          <a:xfrm>
            <a:off x="4059824" y="4299359"/>
            <a:ext cx="4271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/>
              <a:t>Weltweit gesehen betrifft das auch Städte wie New York, Bangkok, Shanghai, Jakarta, Venedig, Lissabon, London, etc.</a:t>
            </a:r>
          </a:p>
        </p:txBody>
      </p:sp>
    </p:spTree>
    <p:extLst>
      <p:ext uri="{BB962C8B-B14F-4D97-AF65-F5344CB8AC3E}">
        <p14:creationId xmlns:p14="http://schemas.microsoft.com/office/powerpoint/2010/main" val="1273660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Google Shape;2685;p67"/>
          <p:cNvSpPr txBox="1">
            <a:spLocks noGrp="1"/>
          </p:cNvSpPr>
          <p:nvPr>
            <p:ph type="title"/>
          </p:nvPr>
        </p:nvSpPr>
        <p:spPr>
          <a:xfrm>
            <a:off x="2133430" y="1017662"/>
            <a:ext cx="48771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143 000 000</a:t>
            </a:r>
            <a:endParaRPr dirty="0"/>
          </a:p>
        </p:txBody>
      </p:sp>
      <p:sp>
        <p:nvSpPr>
          <p:cNvPr id="2686" name="Google Shape;2686;p67"/>
          <p:cNvSpPr txBox="1">
            <a:spLocks noGrp="1"/>
          </p:cNvSpPr>
          <p:nvPr>
            <p:ph type="subTitle" idx="1"/>
          </p:nvPr>
        </p:nvSpPr>
        <p:spPr>
          <a:xfrm>
            <a:off x="1004833" y="2073050"/>
            <a:ext cx="7134300" cy="4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Menschen werden bis zum Jahr 2050 durch den Klimawandel vertrieben worden sein.</a:t>
            </a:r>
            <a:endParaRPr dirty="0"/>
          </a:p>
        </p:txBody>
      </p:sp>
      <p:sp>
        <p:nvSpPr>
          <p:cNvPr id="2687" name="Google Shape;2687;p67"/>
          <p:cNvSpPr txBox="1">
            <a:spLocks noGrp="1"/>
          </p:cNvSpPr>
          <p:nvPr>
            <p:ph type="title" idx="2"/>
          </p:nvPr>
        </p:nvSpPr>
        <p:spPr>
          <a:xfrm>
            <a:off x="2133430" y="2843478"/>
            <a:ext cx="48771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20 300 000</a:t>
            </a:r>
            <a:endParaRPr dirty="0"/>
          </a:p>
        </p:txBody>
      </p:sp>
      <p:sp>
        <p:nvSpPr>
          <p:cNvPr id="2688" name="Google Shape;2688;p67"/>
          <p:cNvSpPr txBox="1">
            <a:spLocks noGrp="1"/>
          </p:cNvSpPr>
          <p:nvPr>
            <p:ph type="subTitle" idx="3"/>
          </p:nvPr>
        </p:nvSpPr>
        <p:spPr>
          <a:xfrm>
            <a:off x="1004833" y="3892553"/>
            <a:ext cx="71343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Waren es bereits 2023…</a:t>
            </a:r>
            <a:endParaRPr dirty="0"/>
          </a:p>
        </p:txBody>
      </p:sp>
      <p:sp>
        <p:nvSpPr>
          <p:cNvPr id="2692" name="Google Shape;2692;p67"/>
          <p:cNvSpPr/>
          <p:nvPr/>
        </p:nvSpPr>
        <p:spPr>
          <a:xfrm>
            <a:off x="6685423" y="2345142"/>
            <a:ext cx="103225" cy="8538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67"/>
          <p:cNvSpPr/>
          <p:nvPr/>
        </p:nvSpPr>
        <p:spPr>
          <a:xfrm>
            <a:off x="1623170" y="2316044"/>
            <a:ext cx="172096" cy="143602"/>
          </a:xfrm>
          <a:custGeom>
            <a:avLst/>
            <a:gdLst/>
            <a:ahLst/>
            <a:cxnLst/>
            <a:rect l="l" t="t" r="r" b="b"/>
            <a:pathLst>
              <a:path w="5170" h="4314" extrusionOk="0">
                <a:moveTo>
                  <a:pt x="2507" y="0"/>
                </a:moveTo>
                <a:cubicBezTo>
                  <a:pt x="2392" y="0"/>
                  <a:pt x="2280" y="8"/>
                  <a:pt x="2176" y="23"/>
                </a:cubicBezTo>
                <a:cubicBezTo>
                  <a:pt x="1431" y="142"/>
                  <a:pt x="835" y="589"/>
                  <a:pt x="477" y="1214"/>
                </a:cubicBezTo>
                <a:cubicBezTo>
                  <a:pt x="0" y="2257"/>
                  <a:pt x="388" y="3837"/>
                  <a:pt x="1550" y="4194"/>
                </a:cubicBezTo>
                <a:cubicBezTo>
                  <a:pt x="1795" y="4274"/>
                  <a:pt x="2080" y="4313"/>
                  <a:pt x="2379" y="4313"/>
                </a:cubicBezTo>
                <a:cubicBezTo>
                  <a:pt x="3647" y="4313"/>
                  <a:pt x="5169" y="3607"/>
                  <a:pt x="4976" y="2257"/>
                </a:cubicBezTo>
                <a:cubicBezTo>
                  <a:pt x="4887" y="1661"/>
                  <a:pt x="4649" y="1125"/>
                  <a:pt x="4261" y="678"/>
                </a:cubicBezTo>
                <a:cubicBezTo>
                  <a:pt x="3874" y="291"/>
                  <a:pt x="3397" y="52"/>
                  <a:pt x="2861" y="23"/>
                </a:cubicBezTo>
                <a:cubicBezTo>
                  <a:pt x="2742" y="8"/>
                  <a:pt x="2622" y="0"/>
                  <a:pt x="25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67"/>
          <p:cNvSpPr/>
          <p:nvPr/>
        </p:nvSpPr>
        <p:spPr>
          <a:xfrm>
            <a:off x="2332928" y="3686803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5" name="Google Shape;2695;p67"/>
          <p:cNvSpPr/>
          <p:nvPr/>
        </p:nvSpPr>
        <p:spPr>
          <a:xfrm>
            <a:off x="6950878" y="3701535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B069125-1F14-4326-F3E8-81D8DC749499}"/>
              </a:ext>
            </a:extLst>
          </p:cNvPr>
          <p:cNvSpPr txBox="1"/>
          <p:nvPr/>
        </p:nvSpPr>
        <p:spPr>
          <a:xfrm>
            <a:off x="1259170" y="439848"/>
            <a:ext cx="6625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Durch diese Extremwetter werden jährlich weltweit Millionen  Menschen zur Flucht gezwungen.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1068364" y="229982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Entwicklung der Erderwärmung </a:t>
            </a:r>
            <a:endParaRPr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8578D1-1554-F27F-A739-27B39EC8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598" y="1260402"/>
            <a:ext cx="5603948" cy="31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99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53"/>
          <p:cNvSpPr/>
          <p:nvPr/>
        </p:nvSpPr>
        <p:spPr>
          <a:xfrm>
            <a:off x="3810821" y="1090120"/>
            <a:ext cx="1756076" cy="1600115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53"/>
          <p:cNvSpPr txBox="1">
            <a:spLocks noGrp="1"/>
          </p:cNvSpPr>
          <p:nvPr>
            <p:ph type="title"/>
          </p:nvPr>
        </p:nvSpPr>
        <p:spPr>
          <a:xfrm>
            <a:off x="3722675" y="2690225"/>
            <a:ext cx="48012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/>
              <a:t>Klimaschutz</a:t>
            </a:r>
            <a:endParaRPr dirty="0"/>
          </a:p>
        </p:txBody>
      </p:sp>
      <p:sp>
        <p:nvSpPr>
          <p:cNvPr id="2110" name="Google Shape;2110;p53"/>
          <p:cNvSpPr txBox="1">
            <a:spLocks noGrp="1"/>
          </p:cNvSpPr>
          <p:nvPr>
            <p:ph type="subTitle" idx="1"/>
          </p:nvPr>
        </p:nvSpPr>
        <p:spPr>
          <a:xfrm>
            <a:off x="3734104" y="3606175"/>
            <a:ext cx="48012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/>
              <a:t>In Deutschland</a:t>
            </a:r>
            <a:endParaRPr dirty="0"/>
          </a:p>
        </p:txBody>
      </p:sp>
      <p:sp>
        <p:nvSpPr>
          <p:cNvPr id="2111" name="Google Shape;2111;p53"/>
          <p:cNvSpPr txBox="1">
            <a:spLocks noGrp="1"/>
          </p:cNvSpPr>
          <p:nvPr>
            <p:ph type="title" idx="2"/>
          </p:nvPr>
        </p:nvSpPr>
        <p:spPr>
          <a:xfrm>
            <a:off x="3828438" y="1265425"/>
            <a:ext cx="16644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12" name="Google Shape;2112;p53"/>
          <p:cNvSpPr/>
          <p:nvPr/>
        </p:nvSpPr>
        <p:spPr>
          <a:xfrm flipH="1">
            <a:off x="2843880" y="690510"/>
            <a:ext cx="103225" cy="8538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53"/>
          <p:cNvSpPr/>
          <p:nvPr/>
        </p:nvSpPr>
        <p:spPr>
          <a:xfrm flipH="1">
            <a:off x="7751653" y="2690221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4" name="Google Shape;2114;p53"/>
          <p:cNvGrpSpPr/>
          <p:nvPr/>
        </p:nvGrpSpPr>
        <p:grpSpPr>
          <a:xfrm rot="-2996445" flipH="1">
            <a:off x="6327186" y="1238459"/>
            <a:ext cx="740371" cy="757532"/>
            <a:chOff x="4391775" y="4244400"/>
            <a:chExt cx="715125" cy="731700"/>
          </a:xfrm>
        </p:grpSpPr>
        <p:sp>
          <p:nvSpPr>
            <p:cNvPr id="2115" name="Google Shape;2115;p53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3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3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8" name="Google Shape;2118;p53"/>
          <p:cNvGrpSpPr/>
          <p:nvPr/>
        </p:nvGrpSpPr>
        <p:grpSpPr>
          <a:xfrm>
            <a:off x="668888" y="1090137"/>
            <a:ext cx="3005939" cy="2817432"/>
            <a:chOff x="3112200" y="387162"/>
            <a:chExt cx="3005939" cy="2817432"/>
          </a:xfrm>
        </p:grpSpPr>
        <p:sp>
          <p:nvSpPr>
            <p:cNvPr id="2119" name="Google Shape;2119;p53"/>
            <p:cNvSpPr/>
            <p:nvPr/>
          </p:nvSpPr>
          <p:spPr>
            <a:xfrm>
              <a:off x="3112200" y="465987"/>
              <a:ext cx="3005939" cy="2738607"/>
            </a:xfrm>
            <a:custGeom>
              <a:avLst/>
              <a:gdLst/>
              <a:ahLst/>
              <a:cxnLst/>
              <a:rect l="l" t="t" r="r" b="b"/>
              <a:pathLst>
                <a:path w="101974" h="92905" extrusionOk="0">
                  <a:moveTo>
                    <a:pt x="50980" y="0"/>
                  </a:moveTo>
                  <a:cubicBezTo>
                    <a:pt x="39091" y="0"/>
                    <a:pt x="27203" y="4537"/>
                    <a:pt x="18131" y="13609"/>
                  </a:cubicBezTo>
                  <a:cubicBezTo>
                    <a:pt x="0" y="31754"/>
                    <a:pt x="0" y="61162"/>
                    <a:pt x="18131" y="79307"/>
                  </a:cubicBezTo>
                  <a:cubicBezTo>
                    <a:pt x="27203" y="88372"/>
                    <a:pt x="39091" y="92905"/>
                    <a:pt x="50980" y="92905"/>
                  </a:cubicBezTo>
                  <a:cubicBezTo>
                    <a:pt x="62868" y="92905"/>
                    <a:pt x="74756" y="88372"/>
                    <a:pt x="83829" y="79307"/>
                  </a:cubicBezTo>
                  <a:cubicBezTo>
                    <a:pt x="101974" y="61162"/>
                    <a:pt x="101974" y="31754"/>
                    <a:pt x="83829" y="13609"/>
                  </a:cubicBezTo>
                  <a:cubicBezTo>
                    <a:pt x="74756" y="4537"/>
                    <a:pt x="62868" y="0"/>
                    <a:pt x="50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3"/>
            <p:cNvSpPr/>
            <p:nvPr/>
          </p:nvSpPr>
          <p:spPr>
            <a:xfrm>
              <a:off x="5371195" y="2313026"/>
              <a:ext cx="272284" cy="328674"/>
            </a:xfrm>
            <a:custGeom>
              <a:avLst/>
              <a:gdLst/>
              <a:ahLst/>
              <a:cxnLst/>
              <a:rect l="l" t="t" r="r" b="b"/>
              <a:pathLst>
                <a:path w="9237" h="11150" extrusionOk="0">
                  <a:moveTo>
                    <a:pt x="8100" y="1"/>
                  </a:moveTo>
                  <a:cubicBezTo>
                    <a:pt x="8016" y="1"/>
                    <a:pt x="7927" y="8"/>
                    <a:pt x="7836" y="24"/>
                  </a:cubicBezTo>
                  <a:cubicBezTo>
                    <a:pt x="7464" y="98"/>
                    <a:pt x="7106" y="262"/>
                    <a:pt x="6808" y="515"/>
                  </a:cubicBezTo>
                  <a:cubicBezTo>
                    <a:pt x="6317" y="947"/>
                    <a:pt x="5915" y="1469"/>
                    <a:pt x="5632" y="2050"/>
                  </a:cubicBezTo>
                  <a:cubicBezTo>
                    <a:pt x="5529" y="2271"/>
                    <a:pt x="5468" y="2375"/>
                    <a:pt x="5383" y="2375"/>
                  </a:cubicBezTo>
                  <a:cubicBezTo>
                    <a:pt x="5307" y="2375"/>
                    <a:pt x="5212" y="2293"/>
                    <a:pt x="5051" y="2139"/>
                  </a:cubicBezTo>
                  <a:cubicBezTo>
                    <a:pt x="4827" y="1901"/>
                    <a:pt x="4574" y="1707"/>
                    <a:pt x="4276" y="1573"/>
                  </a:cubicBezTo>
                  <a:cubicBezTo>
                    <a:pt x="4132" y="1516"/>
                    <a:pt x="3987" y="1484"/>
                    <a:pt x="3847" y="1484"/>
                  </a:cubicBezTo>
                  <a:cubicBezTo>
                    <a:pt x="3655" y="1484"/>
                    <a:pt x="3471" y="1546"/>
                    <a:pt x="3308" y="1692"/>
                  </a:cubicBezTo>
                  <a:cubicBezTo>
                    <a:pt x="3024" y="1945"/>
                    <a:pt x="2935" y="2363"/>
                    <a:pt x="3114" y="2705"/>
                  </a:cubicBezTo>
                  <a:cubicBezTo>
                    <a:pt x="3427" y="3435"/>
                    <a:pt x="3889" y="4061"/>
                    <a:pt x="4604" y="4448"/>
                  </a:cubicBezTo>
                  <a:cubicBezTo>
                    <a:pt x="5095" y="4701"/>
                    <a:pt x="5080" y="4850"/>
                    <a:pt x="4946" y="5327"/>
                  </a:cubicBezTo>
                  <a:cubicBezTo>
                    <a:pt x="4335" y="7383"/>
                    <a:pt x="3084" y="8843"/>
                    <a:pt x="1058" y="9618"/>
                  </a:cubicBezTo>
                  <a:cubicBezTo>
                    <a:pt x="849" y="9677"/>
                    <a:pt x="656" y="9767"/>
                    <a:pt x="462" y="9856"/>
                  </a:cubicBezTo>
                  <a:cubicBezTo>
                    <a:pt x="149" y="9990"/>
                    <a:pt x="0" y="10333"/>
                    <a:pt x="90" y="10660"/>
                  </a:cubicBezTo>
                  <a:cubicBezTo>
                    <a:pt x="163" y="10956"/>
                    <a:pt x="430" y="11149"/>
                    <a:pt x="714" y="11149"/>
                  </a:cubicBezTo>
                  <a:cubicBezTo>
                    <a:pt x="773" y="11149"/>
                    <a:pt x="834" y="11140"/>
                    <a:pt x="894" y="11122"/>
                  </a:cubicBezTo>
                  <a:cubicBezTo>
                    <a:pt x="1520" y="11003"/>
                    <a:pt x="2116" y="10795"/>
                    <a:pt x="2667" y="10482"/>
                  </a:cubicBezTo>
                  <a:cubicBezTo>
                    <a:pt x="4991" y="9126"/>
                    <a:pt x="6168" y="7294"/>
                    <a:pt x="6585" y="4955"/>
                  </a:cubicBezTo>
                  <a:cubicBezTo>
                    <a:pt x="6630" y="4552"/>
                    <a:pt x="6853" y="4195"/>
                    <a:pt x="7196" y="3971"/>
                  </a:cubicBezTo>
                  <a:cubicBezTo>
                    <a:pt x="7866" y="3510"/>
                    <a:pt x="8492" y="2988"/>
                    <a:pt x="8924" y="2258"/>
                  </a:cubicBezTo>
                  <a:cubicBezTo>
                    <a:pt x="9132" y="1931"/>
                    <a:pt x="9237" y="1543"/>
                    <a:pt x="9237" y="1156"/>
                  </a:cubicBezTo>
                  <a:cubicBezTo>
                    <a:pt x="9197" y="444"/>
                    <a:pt x="8750" y="1"/>
                    <a:pt x="8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3"/>
            <p:cNvSpPr/>
            <p:nvPr/>
          </p:nvSpPr>
          <p:spPr>
            <a:xfrm>
              <a:off x="3610616" y="2313026"/>
              <a:ext cx="272313" cy="328674"/>
            </a:xfrm>
            <a:custGeom>
              <a:avLst/>
              <a:gdLst/>
              <a:ahLst/>
              <a:cxnLst/>
              <a:rect l="l" t="t" r="r" b="b"/>
              <a:pathLst>
                <a:path w="9238" h="11150" extrusionOk="0">
                  <a:moveTo>
                    <a:pt x="1138" y="1"/>
                  </a:moveTo>
                  <a:cubicBezTo>
                    <a:pt x="488" y="1"/>
                    <a:pt x="40" y="444"/>
                    <a:pt x="1" y="1156"/>
                  </a:cubicBezTo>
                  <a:cubicBezTo>
                    <a:pt x="1" y="1543"/>
                    <a:pt x="105" y="1931"/>
                    <a:pt x="314" y="2258"/>
                  </a:cubicBezTo>
                  <a:cubicBezTo>
                    <a:pt x="746" y="2988"/>
                    <a:pt x="1372" y="3510"/>
                    <a:pt x="2042" y="3971"/>
                  </a:cubicBezTo>
                  <a:cubicBezTo>
                    <a:pt x="2385" y="4195"/>
                    <a:pt x="2608" y="4552"/>
                    <a:pt x="2653" y="4955"/>
                  </a:cubicBezTo>
                  <a:cubicBezTo>
                    <a:pt x="3070" y="7294"/>
                    <a:pt x="4247" y="9126"/>
                    <a:pt x="6571" y="10482"/>
                  </a:cubicBezTo>
                  <a:cubicBezTo>
                    <a:pt x="7122" y="10795"/>
                    <a:pt x="7718" y="11003"/>
                    <a:pt x="8344" y="11122"/>
                  </a:cubicBezTo>
                  <a:cubicBezTo>
                    <a:pt x="8403" y="11140"/>
                    <a:pt x="8464" y="11149"/>
                    <a:pt x="8524" y="11149"/>
                  </a:cubicBezTo>
                  <a:cubicBezTo>
                    <a:pt x="8808" y="11149"/>
                    <a:pt x="9074" y="10956"/>
                    <a:pt x="9148" y="10660"/>
                  </a:cubicBezTo>
                  <a:cubicBezTo>
                    <a:pt x="9237" y="10333"/>
                    <a:pt x="9088" y="9990"/>
                    <a:pt x="8776" y="9856"/>
                  </a:cubicBezTo>
                  <a:cubicBezTo>
                    <a:pt x="8582" y="9767"/>
                    <a:pt x="8388" y="9677"/>
                    <a:pt x="8180" y="9618"/>
                  </a:cubicBezTo>
                  <a:cubicBezTo>
                    <a:pt x="6154" y="8843"/>
                    <a:pt x="4902" y="7383"/>
                    <a:pt x="4291" y="5327"/>
                  </a:cubicBezTo>
                  <a:cubicBezTo>
                    <a:pt x="4157" y="4850"/>
                    <a:pt x="4157" y="4701"/>
                    <a:pt x="4634" y="4448"/>
                  </a:cubicBezTo>
                  <a:cubicBezTo>
                    <a:pt x="5349" y="4061"/>
                    <a:pt x="5811" y="3435"/>
                    <a:pt x="6124" y="2705"/>
                  </a:cubicBezTo>
                  <a:cubicBezTo>
                    <a:pt x="6303" y="2363"/>
                    <a:pt x="6213" y="1945"/>
                    <a:pt x="5930" y="1692"/>
                  </a:cubicBezTo>
                  <a:cubicBezTo>
                    <a:pt x="5766" y="1546"/>
                    <a:pt x="5588" y="1484"/>
                    <a:pt x="5397" y="1484"/>
                  </a:cubicBezTo>
                  <a:cubicBezTo>
                    <a:pt x="5258" y="1484"/>
                    <a:pt x="5112" y="1516"/>
                    <a:pt x="4962" y="1573"/>
                  </a:cubicBezTo>
                  <a:cubicBezTo>
                    <a:pt x="4679" y="1707"/>
                    <a:pt x="4411" y="1901"/>
                    <a:pt x="4187" y="2139"/>
                  </a:cubicBezTo>
                  <a:cubicBezTo>
                    <a:pt x="4026" y="2293"/>
                    <a:pt x="3934" y="2375"/>
                    <a:pt x="3860" y="2375"/>
                  </a:cubicBezTo>
                  <a:cubicBezTo>
                    <a:pt x="3777" y="2375"/>
                    <a:pt x="3717" y="2271"/>
                    <a:pt x="3606" y="2050"/>
                  </a:cubicBezTo>
                  <a:cubicBezTo>
                    <a:pt x="3323" y="1469"/>
                    <a:pt x="2921" y="947"/>
                    <a:pt x="2429" y="515"/>
                  </a:cubicBezTo>
                  <a:cubicBezTo>
                    <a:pt x="2131" y="262"/>
                    <a:pt x="1774" y="98"/>
                    <a:pt x="1401" y="24"/>
                  </a:cubicBezTo>
                  <a:cubicBezTo>
                    <a:pt x="1310" y="8"/>
                    <a:pt x="1222" y="1"/>
                    <a:pt x="1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3"/>
            <p:cNvSpPr/>
            <p:nvPr/>
          </p:nvSpPr>
          <p:spPr>
            <a:xfrm>
              <a:off x="3483713" y="866270"/>
              <a:ext cx="544125" cy="508104"/>
            </a:xfrm>
            <a:custGeom>
              <a:avLst/>
              <a:gdLst/>
              <a:ahLst/>
              <a:cxnLst/>
              <a:rect l="l" t="t" r="r" b="b"/>
              <a:pathLst>
                <a:path w="18459" h="17237" extrusionOk="0">
                  <a:moveTo>
                    <a:pt x="16433" y="2637"/>
                  </a:moveTo>
                  <a:cubicBezTo>
                    <a:pt x="16388" y="2309"/>
                    <a:pt x="16939" y="2101"/>
                    <a:pt x="17148" y="1699"/>
                  </a:cubicBezTo>
                  <a:cubicBezTo>
                    <a:pt x="17416" y="1147"/>
                    <a:pt x="17282" y="149"/>
                    <a:pt x="16492" y="105"/>
                  </a:cubicBezTo>
                  <a:cubicBezTo>
                    <a:pt x="14958" y="0"/>
                    <a:pt x="13900" y="2012"/>
                    <a:pt x="13706" y="3218"/>
                  </a:cubicBezTo>
                  <a:cubicBezTo>
                    <a:pt x="13438" y="3457"/>
                    <a:pt x="12961" y="3531"/>
                    <a:pt x="12649" y="3725"/>
                  </a:cubicBezTo>
                  <a:cubicBezTo>
                    <a:pt x="12917" y="3069"/>
                    <a:pt x="13468" y="641"/>
                    <a:pt x="12097" y="641"/>
                  </a:cubicBezTo>
                  <a:cubicBezTo>
                    <a:pt x="10786" y="641"/>
                    <a:pt x="10399" y="2965"/>
                    <a:pt x="10950" y="4529"/>
                  </a:cubicBezTo>
                  <a:cubicBezTo>
                    <a:pt x="10384" y="5051"/>
                    <a:pt x="9609" y="5408"/>
                    <a:pt x="9028" y="5915"/>
                  </a:cubicBezTo>
                  <a:cubicBezTo>
                    <a:pt x="9282" y="4634"/>
                    <a:pt x="9028" y="2414"/>
                    <a:pt x="7822" y="2295"/>
                  </a:cubicBezTo>
                  <a:cubicBezTo>
                    <a:pt x="7434" y="2250"/>
                    <a:pt x="7047" y="2384"/>
                    <a:pt x="6749" y="2652"/>
                  </a:cubicBezTo>
                  <a:cubicBezTo>
                    <a:pt x="5647" y="3635"/>
                    <a:pt x="6511" y="6391"/>
                    <a:pt x="7390" y="7270"/>
                  </a:cubicBezTo>
                  <a:cubicBezTo>
                    <a:pt x="7077" y="7643"/>
                    <a:pt x="6675" y="7956"/>
                    <a:pt x="6347" y="8328"/>
                  </a:cubicBezTo>
                  <a:cubicBezTo>
                    <a:pt x="6153" y="7166"/>
                    <a:pt x="4812" y="5319"/>
                    <a:pt x="3680" y="6377"/>
                  </a:cubicBezTo>
                  <a:cubicBezTo>
                    <a:pt x="2757" y="7241"/>
                    <a:pt x="4306" y="9401"/>
                    <a:pt x="5125" y="9684"/>
                  </a:cubicBezTo>
                  <a:cubicBezTo>
                    <a:pt x="4485" y="10473"/>
                    <a:pt x="3904" y="11308"/>
                    <a:pt x="3367" y="12172"/>
                  </a:cubicBezTo>
                  <a:cubicBezTo>
                    <a:pt x="2935" y="11471"/>
                    <a:pt x="1282" y="10429"/>
                    <a:pt x="656" y="11352"/>
                  </a:cubicBezTo>
                  <a:cubicBezTo>
                    <a:pt x="1" y="12336"/>
                    <a:pt x="1624" y="13512"/>
                    <a:pt x="2518" y="13632"/>
                  </a:cubicBezTo>
                  <a:cubicBezTo>
                    <a:pt x="2414" y="14004"/>
                    <a:pt x="2190" y="14466"/>
                    <a:pt x="1997" y="14957"/>
                  </a:cubicBezTo>
                  <a:cubicBezTo>
                    <a:pt x="1788" y="15538"/>
                    <a:pt x="1163" y="16984"/>
                    <a:pt x="2161" y="17118"/>
                  </a:cubicBezTo>
                  <a:cubicBezTo>
                    <a:pt x="2980" y="17237"/>
                    <a:pt x="3010" y="16358"/>
                    <a:pt x="3174" y="15792"/>
                  </a:cubicBezTo>
                  <a:cubicBezTo>
                    <a:pt x="3323" y="15241"/>
                    <a:pt x="3531" y="14719"/>
                    <a:pt x="3799" y="14228"/>
                  </a:cubicBezTo>
                  <a:cubicBezTo>
                    <a:pt x="4455" y="14347"/>
                    <a:pt x="5319" y="14928"/>
                    <a:pt x="6258" y="14734"/>
                  </a:cubicBezTo>
                  <a:cubicBezTo>
                    <a:pt x="8194" y="14302"/>
                    <a:pt x="6630" y="12023"/>
                    <a:pt x="4768" y="12619"/>
                  </a:cubicBezTo>
                  <a:cubicBezTo>
                    <a:pt x="4947" y="11948"/>
                    <a:pt x="5736" y="11218"/>
                    <a:pt x="6153" y="10533"/>
                  </a:cubicBezTo>
                  <a:cubicBezTo>
                    <a:pt x="6630" y="11129"/>
                    <a:pt x="9520" y="11904"/>
                    <a:pt x="9431" y="10354"/>
                  </a:cubicBezTo>
                  <a:cubicBezTo>
                    <a:pt x="9386" y="9490"/>
                    <a:pt x="8388" y="9237"/>
                    <a:pt x="7569" y="9133"/>
                  </a:cubicBezTo>
                  <a:cubicBezTo>
                    <a:pt x="7434" y="8820"/>
                    <a:pt x="8045" y="8552"/>
                    <a:pt x="8224" y="8269"/>
                  </a:cubicBezTo>
                  <a:cubicBezTo>
                    <a:pt x="9163" y="8671"/>
                    <a:pt x="10980" y="10265"/>
                    <a:pt x="12514" y="9714"/>
                  </a:cubicBezTo>
                  <a:cubicBezTo>
                    <a:pt x="13691" y="9282"/>
                    <a:pt x="12693" y="7881"/>
                    <a:pt x="11993" y="7479"/>
                  </a:cubicBezTo>
                  <a:cubicBezTo>
                    <a:pt x="11323" y="7092"/>
                    <a:pt x="10563" y="7017"/>
                    <a:pt x="9803" y="6943"/>
                  </a:cubicBezTo>
                  <a:cubicBezTo>
                    <a:pt x="10280" y="6406"/>
                    <a:pt x="10980" y="6004"/>
                    <a:pt x="11576" y="5572"/>
                  </a:cubicBezTo>
                  <a:cubicBezTo>
                    <a:pt x="12425" y="6347"/>
                    <a:pt x="13840" y="7777"/>
                    <a:pt x="15479" y="6779"/>
                  </a:cubicBezTo>
                  <a:cubicBezTo>
                    <a:pt x="15688" y="5438"/>
                    <a:pt x="14258" y="5006"/>
                    <a:pt x="13230" y="4782"/>
                  </a:cubicBezTo>
                  <a:cubicBezTo>
                    <a:pt x="14421" y="3874"/>
                    <a:pt x="16343" y="5438"/>
                    <a:pt x="17878" y="4336"/>
                  </a:cubicBezTo>
                  <a:cubicBezTo>
                    <a:pt x="18295" y="4082"/>
                    <a:pt x="18459" y="3546"/>
                    <a:pt x="18265" y="3099"/>
                  </a:cubicBezTo>
                  <a:cubicBezTo>
                    <a:pt x="18027" y="2578"/>
                    <a:pt x="17237" y="2548"/>
                    <a:pt x="16433" y="2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3"/>
            <p:cNvSpPr/>
            <p:nvPr/>
          </p:nvSpPr>
          <p:spPr>
            <a:xfrm>
              <a:off x="5205175" y="866270"/>
              <a:ext cx="544567" cy="508104"/>
            </a:xfrm>
            <a:custGeom>
              <a:avLst/>
              <a:gdLst/>
              <a:ahLst/>
              <a:cxnLst/>
              <a:rect l="l" t="t" r="r" b="b"/>
              <a:pathLst>
                <a:path w="18474" h="17237" extrusionOk="0">
                  <a:moveTo>
                    <a:pt x="2042" y="2637"/>
                  </a:moveTo>
                  <a:cubicBezTo>
                    <a:pt x="2087" y="2309"/>
                    <a:pt x="1521" y="2101"/>
                    <a:pt x="1327" y="1699"/>
                  </a:cubicBezTo>
                  <a:cubicBezTo>
                    <a:pt x="1044" y="1147"/>
                    <a:pt x="1178" y="149"/>
                    <a:pt x="1967" y="105"/>
                  </a:cubicBezTo>
                  <a:cubicBezTo>
                    <a:pt x="3502" y="0"/>
                    <a:pt x="4560" y="2012"/>
                    <a:pt x="4768" y="3218"/>
                  </a:cubicBezTo>
                  <a:cubicBezTo>
                    <a:pt x="5021" y="3457"/>
                    <a:pt x="5513" y="3531"/>
                    <a:pt x="5811" y="3725"/>
                  </a:cubicBezTo>
                  <a:cubicBezTo>
                    <a:pt x="5558" y="3069"/>
                    <a:pt x="4992" y="641"/>
                    <a:pt x="6377" y="641"/>
                  </a:cubicBezTo>
                  <a:cubicBezTo>
                    <a:pt x="7673" y="641"/>
                    <a:pt x="8075" y="2965"/>
                    <a:pt x="7524" y="4529"/>
                  </a:cubicBezTo>
                  <a:cubicBezTo>
                    <a:pt x="8075" y="5051"/>
                    <a:pt x="8850" y="5408"/>
                    <a:pt x="9431" y="5915"/>
                  </a:cubicBezTo>
                  <a:cubicBezTo>
                    <a:pt x="9193" y="4634"/>
                    <a:pt x="9431" y="2414"/>
                    <a:pt x="10638" y="2295"/>
                  </a:cubicBezTo>
                  <a:cubicBezTo>
                    <a:pt x="11040" y="2250"/>
                    <a:pt x="11427" y="2384"/>
                    <a:pt x="11710" y="2652"/>
                  </a:cubicBezTo>
                  <a:cubicBezTo>
                    <a:pt x="12813" y="3635"/>
                    <a:pt x="11949" y="6391"/>
                    <a:pt x="11070" y="7270"/>
                  </a:cubicBezTo>
                  <a:cubicBezTo>
                    <a:pt x="11383" y="7643"/>
                    <a:pt x="11785" y="7956"/>
                    <a:pt x="12128" y="8328"/>
                  </a:cubicBezTo>
                  <a:cubicBezTo>
                    <a:pt x="12306" y="7166"/>
                    <a:pt x="13647" y="5319"/>
                    <a:pt x="14779" y="6377"/>
                  </a:cubicBezTo>
                  <a:cubicBezTo>
                    <a:pt x="15703" y="7241"/>
                    <a:pt x="14154" y="9401"/>
                    <a:pt x="13334" y="9684"/>
                  </a:cubicBezTo>
                  <a:cubicBezTo>
                    <a:pt x="13975" y="10473"/>
                    <a:pt x="14571" y="11308"/>
                    <a:pt x="15092" y="12172"/>
                  </a:cubicBezTo>
                  <a:cubicBezTo>
                    <a:pt x="15539" y="11471"/>
                    <a:pt x="17178" y="10429"/>
                    <a:pt x="17818" y="11352"/>
                  </a:cubicBezTo>
                  <a:cubicBezTo>
                    <a:pt x="18474" y="12336"/>
                    <a:pt x="16835" y="13512"/>
                    <a:pt x="15956" y="13632"/>
                  </a:cubicBezTo>
                  <a:cubicBezTo>
                    <a:pt x="16061" y="14004"/>
                    <a:pt x="16284" y="14466"/>
                    <a:pt x="16463" y="14957"/>
                  </a:cubicBezTo>
                  <a:cubicBezTo>
                    <a:pt x="16686" y="15538"/>
                    <a:pt x="17297" y="16984"/>
                    <a:pt x="16314" y="17118"/>
                  </a:cubicBezTo>
                  <a:cubicBezTo>
                    <a:pt x="15494" y="17237"/>
                    <a:pt x="15450" y="16358"/>
                    <a:pt x="15301" y="15792"/>
                  </a:cubicBezTo>
                  <a:cubicBezTo>
                    <a:pt x="15137" y="15241"/>
                    <a:pt x="14928" y="14719"/>
                    <a:pt x="14675" y="14228"/>
                  </a:cubicBezTo>
                  <a:cubicBezTo>
                    <a:pt x="14005" y="14347"/>
                    <a:pt x="13156" y="14928"/>
                    <a:pt x="12217" y="14734"/>
                  </a:cubicBezTo>
                  <a:cubicBezTo>
                    <a:pt x="10265" y="14302"/>
                    <a:pt x="11845" y="12023"/>
                    <a:pt x="13707" y="12619"/>
                  </a:cubicBezTo>
                  <a:cubicBezTo>
                    <a:pt x="13513" y="11948"/>
                    <a:pt x="12723" y="11218"/>
                    <a:pt x="12306" y="10533"/>
                  </a:cubicBezTo>
                  <a:cubicBezTo>
                    <a:pt x="11845" y="11129"/>
                    <a:pt x="8940" y="11904"/>
                    <a:pt x="9029" y="10354"/>
                  </a:cubicBezTo>
                  <a:cubicBezTo>
                    <a:pt x="9074" y="9490"/>
                    <a:pt x="10087" y="9237"/>
                    <a:pt x="10891" y="9133"/>
                  </a:cubicBezTo>
                  <a:cubicBezTo>
                    <a:pt x="11025" y="8820"/>
                    <a:pt x="10414" y="8552"/>
                    <a:pt x="10236" y="8269"/>
                  </a:cubicBezTo>
                  <a:cubicBezTo>
                    <a:pt x="9312" y="8671"/>
                    <a:pt x="7494" y="10265"/>
                    <a:pt x="5960" y="9714"/>
                  </a:cubicBezTo>
                  <a:cubicBezTo>
                    <a:pt x="4768" y="9282"/>
                    <a:pt x="5766" y="7881"/>
                    <a:pt x="6481" y="7479"/>
                  </a:cubicBezTo>
                  <a:cubicBezTo>
                    <a:pt x="7152" y="7092"/>
                    <a:pt x="7897" y="7017"/>
                    <a:pt x="8656" y="6943"/>
                  </a:cubicBezTo>
                  <a:cubicBezTo>
                    <a:pt x="8180" y="6406"/>
                    <a:pt x="7494" y="6004"/>
                    <a:pt x="6884" y="5572"/>
                  </a:cubicBezTo>
                  <a:cubicBezTo>
                    <a:pt x="6049" y="6347"/>
                    <a:pt x="4619" y="7777"/>
                    <a:pt x="2995" y="6779"/>
                  </a:cubicBezTo>
                  <a:cubicBezTo>
                    <a:pt x="2772" y="5438"/>
                    <a:pt x="4202" y="5006"/>
                    <a:pt x="5230" y="4782"/>
                  </a:cubicBezTo>
                  <a:cubicBezTo>
                    <a:pt x="4053" y="3874"/>
                    <a:pt x="2131" y="5438"/>
                    <a:pt x="597" y="4336"/>
                  </a:cubicBezTo>
                  <a:cubicBezTo>
                    <a:pt x="180" y="4082"/>
                    <a:pt x="1" y="3546"/>
                    <a:pt x="210" y="3099"/>
                  </a:cubicBezTo>
                  <a:cubicBezTo>
                    <a:pt x="448" y="2578"/>
                    <a:pt x="1223" y="2548"/>
                    <a:pt x="2042" y="2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3"/>
            <p:cNvSpPr/>
            <p:nvPr/>
          </p:nvSpPr>
          <p:spPr>
            <a:xfrm>
              <a:off x="4909215" y="981382"/>
              <a:ext cx="96804" cy="114019"/>
            </a:xfrm>
            <a:custGeom>
              <a:avLst/>
              <a:gdLst/>
              <a:ahLst/>
              <a:cxnLst/>
              <a:rect l="l" t="t" r="r" b="b"/>
              <a:pathLst>
                <a:path w="3284" h="3868" extrusionOk="0">
                  <a:moveTo>
                    <a:pt x="1641" y="0"/>
                  </a:moveTo>
                  <a:cubicBezTo>
                    <a:pt x="1537" y="0"/>
                    <a:pt x="1432" y="14"/>
                    <a:pt x="1326" y="43"/>
                  </a:cubicBezTo>
                  <a:cubicBezTo>
                    <a:pt x="536" y="267"/>
                    <a:pt x="0" y="1295"/>
                    <a:pt x="134" y="2293"/>
                  </a:cubicBezTo>
                  <a:cubicBezTo>
                    <a:pt x="287" y="3369"/>
                    <a:pt x="952" y="3868"/>
                    <a:pt x="1620" y="3868"/>
                  </a:cubicBezTo>
                  <a:cubicBezTo>
                    <a:pt x="2450" y="3868"/>
                    <a:pt x="3284" y="3098"/>
                    <a:pt x="3143" y="1712"/>
                  </a:cubicBezTo>
                  <a:cubicBezTo>
                    <a:pt x="3052" y="718"/>
                    <a:pt x="2387" y="0"/>
                    <a:pt x="1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3"/>
            <p:cNvSpPr/>
            <p:nvPr/>
          </p:nvSpPr>
          <p:spPr>
            <a:xfrm>
              <a:off x="4351810" y="1035673"/>
              <a:ext cx="86605" cy="87283"/>
            </a:xfrm>
            <a:custGeom>
              <a:avLst/>
              <a:gdLst/>
              <a:ahLst/>
              <a:cxnLst/>
              <a:rect l="l" t="t" r="r" b="b"/>
              <a:pathLst>
                <a:path w="2938" h="2961" extrusionOk="0">
                  <a:moveTo>
                    <a:pt x="1271" y="1"/>
                  </a:moveTo>
                  <a:cubicBezTo>
                    <a:pt x="795" y="1"/>
                    <a:pt x="350" y="369"/>
                    <a:pt x="194" y="969"/>
                  </a:cubicBezTo>
                  <a:cubicBezTo>
                    <a:pt x="1" y="1728"/>
                    <a:pt x="313" y="2518"/>
                    <a:pt x="939" y="2831"/>
                  </a:cubicBezTo>
                  <a:cubicBezTo>
                    <a:pt x="1113" y="2921"/>
                    <a:pt x="1277" y="2961"/>
                    <a:pt x="1427" y="2961"/>
                  </a:cubicBezTo>
                  <a:cubicBezTo>
                    <a:pt x="2527" y="2961"/>
                    <a:pt x="2938" y="816"/>
                    <a:pt x="1759" y="134"/>
                  </a:cubicBezTo>
                  <a:cubicBezTo>
                    <a:pt x="1599" y="44"/>
                    <a:pt x="1434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3"/>
            <p:cNvSpPr/>
            <p:nvPr/>
          </p:nvSpPr>
          <p:spPr>
            <a:xfrm>
              <a:off x="3557413" y="1737056"/>
              <a:ext cx="86605" cy="87548"/>
            </a:xfrm>
            <a:custGeom>
              <a:avLst/>
              <a:gdLst/>
              <a:ahLst/>
              <a:cxnLst/>
              <a:rect l="l" t="t" r="r" b="b"/>
              <a:pathLst>
                <a:path w="2938" h="2970" extrusionOk="0">
                  <a:moveTo>
                    <a:pt x="1270" y="1"/>
                  </a:moveTo>
                  <a:cubicBezTo>
                    <a:pt x="793" y="1"/>
                    <a:pt x="335" y="378"/>
                    <a:pt x="179" y="981"/>
                  </a:cubicBezTo>
                  <a:cubicBezTo>
                    <a:pt x="0" y="1726"/>
                    <a:pt x="298" y="2530"/>
                    <a:pt x="924" y="2843"/>
                  </a:cubicBezTo>
                  <a:cubicBezTo>
                    <a:pt x="1095" y="2930"/>
                    <a:pt x="1257" y="2969"/>
                    <a:pt x="1406" y="2969"/>
                  </a:cubicBezTo>
                  <a:cubicBezTo>
                    <a:pt x="2513" y="2969"/>
                    <a:pt x="2938" y="828"/>
                    <a:pt x="1743" y="132"/>
                  </a:cubicBezTo>
                  <a:cubicBezTo>
                    <a:pt x="1590" y="43"/>
                    <a:pt x="1429" y="1"/>
                    <a:pt x="1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3"/>
            <p:cNvSpPr/>
            <p:nvPr/>
          </p:nvSpPr>
          <p:spPr>
            <a:xfrm>
              <a:off x="4100277" y="589176"/>
              <a:ext cx="187978" cy="295129"/>
            </a:xfrm>
            <a:custGeom>
              <a:avLst/>
              <a:gdLst/>
              <a:ahLst/>
              <a:cxnLst/>
              <a:rect l="l" t="t" r="r" b="b"/>
              <a:pathLst>
                <a:path w="6377" h="10012" extrusionOk="0">
                  <a:moveTo>
                    <a:pt x="3025" y="224"/>
                  </a:moveTo>
                  <a:cubicBezTo>
                    <a:pt x="2027" y="0"/>
                    <a:pt x="2206" y="1207"/>
                    <a:pt x="2220" y="1967"/>
                  </a:cubicBezTo>
                  <a:cubicBezTo>
                    <a:pt x="2265" y="2980"/>
                    <a:pt x="1833" y="4142"/>
                    <a:pt x="1341" y="4440"/>
                  </a:cubicBezTo>
                  <a:cubicBezTo>
                    <a:pt x="835" y="4737"/>
                    <a:pt x="284" y="4454"/>
                    <a:pt x="150" y="5125"/>
                  </a:cubicBezTo>
                  <a:cubicBezTo>
                    <a:pt x="1" y="5840"/>
                    <a:pt x="597" y="5959"/>
                    <a:pt x="1029" y="6078"/>
                  </a:cubicBezTo>
                  <a:cubicBezTo>
                    <a:pt x="2161" y="6406"/>
                    <a:pt x="2489" y="6674"/>
                    <a:pt x="2548" y="7970"/>
                  </a:cubicBezTo>
                  <a:cubicBezTo>
                    <a:pt x="2593" y="8909"/>
                    <a:pt x="2325" y="9907"/>
                    <a:pt x="3204" y="9952"/>
                  </a:cubicBezTo>
                  <a:cubicBezTo>
                    <a:pt x="4395" y="10011"/>
                    <a:pt x="3829" y="7732"/>
                    <a:pt x="4485" y="6644"/>
                  </a:cubicBezTo>
                  <a:cubicBezTo>
                    <a:pt x="4619" y="6391"/>
                    <a:pt x="4828" y="6197"/>
                    <a:pt x="5066" y="6048"/>
                  </a:cubicBezTo>
                  <a:cubicBezTo>
                    <a:pt x="5334" y="5914"/>
                    <a:pt x="6302" y="5959"/>
                    <a:pt x="6377" y="5244"/>
                  </a:cubicBezTo>
                  <a:cubicBezTo>
                    <a:pt x="6377" y="4976"/>
                    <a:pt x="6243" y="4723"/>
                    <a:pt x="6034" y="4559"/>
                  </a:cubicBezTo>
                  <a:cubicBezTo>
                    <a:pt x="5662" y="4320"/>
                    <a:pt x="5453" y="4484"/>
                    <a:pt x="5185" y="4410"/>
                  </a:cubicBezTo>
                  <a:cubicBezTo>
                    <a:pt x="4291" y="4112"/>
                    <a:pt x="3934" y="2994"/>
                    <a:pt x="3755" y="1907"/>
                  </a:cubicBezTo>
                  <a:cubicBezTo>
                    <a:pt x="3636" y="1147"/>
                    <a:pt x="3725" y="387"/>
                    <a:pt x="3025" y="2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3"/>
            <p:cNvSpPr/>
            <p:nvPr/>
          </p:nvSpPr>
          <p:spPr>
            <a:xfrm>
              <a:off x="4438420" y="387162"/>
              <a:ext cx="133533" cy="209497"/>
            </a:xfrm>
            <a:custGeom>
              <a:avLst/>
              <a:gdLst/>
              <a:ahLst/>
              <a:cxnLst/>
              <a:rect l="l" t="t" r="r" b="b"/>
              <a:pathLst>
                <a:path w="4530" h="7107" extrusionOk="0">
                  <a:moveTo>
                    <a:pt x="2891" y="6942"/>
                  </a:moveTo>
                  <a:cubicBezTo>
                    <a:pt x="2653" y="7032"/>
                    <a:pt x="2563" y="7106"/>
                    <a:pt x="2295" y="7017"/>
                  </a:cubicBezTo>
                  <a:cubicBezTo>
                    <a:pt x="1744" y="6823"/>
                    <a:pt x="1908" y="6287"/>
                    <a:pt x="1818" y="5855"/>
                  </a:cubicBezTo>
                  <a:cubicBezTo>
                    <a:pt x="1714" y="5423"/>
                    <a:pt x="1491" y="4857"/>
                    <a:pt x="1148" y="4648"/>
                  </a:cubicBezTo>
                  <a:cubicBezTo>
                    <a:pt x="701" y="4350"/>
                    <a:pt x="1" y="4395"/>
                    <a:pt x="284" y="3680"/>
                  </a:cubicBezTo>
                  <a:cubicBezTo>
                    <a:pt x="433" y="3322"/>
                    <a:pt x="865" y="3427"/>
                    <a:pt x="1148" y="3158"/>
                  </a:cubicBezTo>
                  <a:cubicBezTo>
                    <a:pt x="1312" y="2965"/>
                    <a:pt x="1431" y="2741"/>
                    <a:pt x="1520" y="2488"/>
                  </a:cubicBezTo>
                  <a:cubicBezTo>
                    <a:pt x="1803" y="1713"/>
                    <a:pt x="1565" y="0"/>
                    <a:pt x="2533" y="283"/>
                  </a:cubicBezTo>
                  <a:cubicBezTo>
                    <a:pt x="3412" y="536"/>
                    <a:pt x="2682" y="2518"/>
                    <a:pt x="3427" y="3099"/>
                  </a:cubicBezTo>
                  <a:cubicBezTo>
                    <a:pt x="3830" y="3412"/>
                    <a:pt x="4530" y="3307"/>
                    <a:pt x="4351" y="4037"/>
                  </a:cubicBezTo>
                  <a:cubicBezTo>
                    <a:pt x="4232" y="4514"/>
                    <a:pt x="3681" y="4484"/>
                    <a:pt x="3442" y="4901"/>
                  </a:cubicBezTo>
                  <a:cubicBezTo>
                    <a:pt x="3055" y="5587"/>
                    <a:pt x="3368" y="6183"/>
                    <a:pt x="2891" y="69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3"/>
            <p:cNvSpPr/>
            <p:nvPr/>
          </p:nvSpPr>
          <p:spPr>
            <a:xfrm>
              <a:off x="4383207" y="615529"/>
              <a:ext cx="534958" cy="683672"/>
            </a:xfrm>
            <a:custGeom>
              <a:avLst/>
              <a:gdLst/>
              <a:ahLst/>
              <a:cxnLst/>
              <a:rect l="l" t="t" r="r" b="b"/>
              <a:pathLst>
                <a:path w="18148" h="23193" extrusionOk="0">
                  <a:moveTo>
                    <a:pt x="16202" y="1"/>
                  </a:moveTo>
                  <a:cubicBezTo>
                    <a:pt x="16112" y="1"/>
                    <a:pt x="16018" y="5"/>
                    <a:pt x="15922" y="15"/>
                  </a:cubicBezTo>
                  <a:cubicBezTo>
                    <a:pt x="15565" y="74"/>
                    <a:pt x="15207" y="179"/>
                    <a:pt x="14879" y="343"/>
                  </a:cubicBezTo>
                  <a:cubicBezTo>
                    <a:pt x="14000" y="760"/>
                    <a:pt x="13196" y="1326"/>
                    <a:pt x="12511" y="2011"/>
                  </a:cubicBezTo>
                  <a:cubicBezTo>
                    <a:pt x="10768" y="3694"/>
                    <a:pt x="9352" y="5661"/>
                    <a:pt x="8310" y="7851"/>
                  </a:cubicBezTo>
                  <a:cubicBezTo>
                    <a:pt x="8146" y="8164"/>
                    <a:pt x="8041" y="8521"/>
                    <a:pt x="7729" y="8864"/>
                  </a:cubicBezTo>
                  <a:cubicBezTo>
                    <a:pt x="7386" y="8417"/>
                    <a:pt x="7088" y="8015"/>
                    <a:pt x="6775" y="7627"/>
                  </a:cubicBezTo>
                  <a:cubicBezTo>
                    <a:pt x="5583" y="6167"/>
                    <a:pt x="4243" y="4901"/>
                    <a:pt x="2470" y="4156"/>
                  </a:cubicBezTo>
                  <a:cubicBezTo>
                    <a:pt x="2154" y="4026"/>
                    <a:pt x="1869" y="3968"/>
                    <a:pt x="1615" y="3968"/>
                  </a:cubicBezTo>
                  <a:cubicBezTo>
                    <a:pt x="506" y="3968"/>
                    <a:pt x="0" y="5070"/>
                    <a:pt x="146" y="6004"/>
                  </a:cubicBezTo>
                  <a:cubicBezTo>
                    <a:pt x="265" y="6763"/>
                    <a:pt x="548" y="7478"/>
                    <a:pt x="950" y="8134"/>
                  </a:cubicBezTo>
                  <a:cubicBezTo>
                    <a:pt x="2321" y="10279"/>
                    <a:pt x="4272" y="11605"/>
                    <a:pt x="6730" y="12156"/>
                  </a:cubicBezTo>
                  <a:cubicBezTo>
                    <a:pt x="7416" y="12305"/>
                    <a:pt x="7773" y="12588"/>
                    <a:pt x="7952" y="13274"/>
                  </a:cubicBezTo>
                  <a:cubicBezTo>
                    <a:pt x="8697" y="16104"/>
                    <a:pt x="8697" y="18950"/>
                    <a:pt x="8399" y="21810"/>
                  </a:cubicBezTo>
                  <a:cubicBezTo>
                    <a:pt x="8293" y="22933"/>
                    <a:pt x="8252" y="23193"/>
                    <a:pt x="8961" y="23193"/>
                  </a:cubicBezTo>
                  <a:cubicBezTo>
                    <a:pt x="9146" y="23193"/>
                    <a:pt x="9382" y="23175"/>
                    <a:pt x="9680" y="23151"/>
                  </a:cubicBezTo>
                  <a:cubicBezTo>
                    <a:pt x="10425" y="23106"/>
                    <a:pt x="10514" y="22987"/>
                    <a:pt x="10500" y="22272"/>
                  </a:cubicBezTo>
                  <a:cubicBezTo>
                    <a:pt x="10410" y="19188"/>
                    <a:pt x="10202" y="16119"/>
                    <a:pt x="9621" y="13080"/>
                  </a:cubicBezTo>
                  <a:cubicBezTo>
                    <a:pt x="9472" y="12305"/>
                    <a:pt x="9486" y="12290"/>
                    <a:pt x="10231" y="12022"/>
                  </a:cubicBezTo>
                  <a:cubicBezTo>
                    <a:pt x="11468" y="11575"/>
                    <a:pt x="12585" y="10860"/>
                    <a:pt x="13494" y="9907"/>
                  </a:cubicBezTo>
                  <a:cubicBezTo>
                    <a:pt x="15103" y="8268"/>
                    <a:pt x="16414" y="6361"/>
                    <a:pt x="17367" y="4275"/>
                  </a:cubicBezTo>
                  <a:cubicBezTo>
                    <a:pt x="17695" y="3590"/>
                    <a:pt x="17919" y="2860"/>
                    <a:pt x="18023" y="2100"/>
                  </a:cubicBezTo>
                  <a:cubicBezTo>
                    <a:pt x="18148" y="825"/>
                    <a:pt x="17421" y="1"/>
                    <a:pt x="16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3"/>
            <p:cNvSpPr/>
            <p:nvPr/>
          </p:nvSpPr>
          <p:spPr>
            <a:xfrm>
              <a:off x="3856552" y="2807285"/>
              <a:ext cx="155494" cy="315822"/>
            </a:xfrm>
            <a:custGeom>
              <a:avLst/>
              <a:gdLst/>
              <a:ahLst/>
              <a:cxnLst/>
              <a:rect l="l" t="t" r="r" b="b"/>
              <a:pathLst>
                <a:path w="5275" h="10714" extrusionOk="0">
                  <a:moveTo>
                    <a:pt x="3616" y="0"/>
                  </a:moveTo>
                  <a:cubicBezTo>
                    <a:pt x="3598" y="0"/>
                    <a:pt x="3579" y="1"/>
                    <a:pt x="3561" y="1"/>
                  </a:cubicBezTo>
                  <a:lnTo>
                    <a:pt x="1163" y="136"/>
                  </a:lnTo>
                  <a:cubicBezTo>
                    <a:pt x="507" y="165"/>
                    <a:pt x="1" y="717"/>
                    <a:pt x="30" y="1387"/>
                  </a:cubicBezTo>
                  <a:lnTo>
                    <a:pt x="462" y="9581"/>
                  </a:lnTo>
                  <a:cubicBezTo>
                    <a:pt x="506" y="10218"/>
                    <a:pt x="1028" y="10714"/>
                    <a:pt x="1659" y="10714"/>
                  </a:cubicBezTo>
                  <a:cubicBezTo>
                    <a:pt x="1677" y="10714"/>
                    <a:pt x="1695" y="10714"/>
                    <a:pt x="1714" y="10713"/>
                  </a:cubicBezTo>
                  <a:lnTo>
                    <a:pt x="4112" y="10594"/>
                  </a:lnTo>
                  <a:cubicBezTo>
                    <a:pt x="4783" y="10549"/>
                    <a:pt x="5274" y="9998"/>
                    <a:pt x="5245" y="9342"/>
                  </a:cubicBezTo>
                  <a:lnTo>
                    <a:pt x="4812" y="1134"/>
                  </a:lnTo>
                  <a:cubicBezTo>
                    <a:pt x="4784" y="497"/>
                    <a:pt x="424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3"/>
            <p:cNvSpPr/>
            <p:nvPr/>
          </p:nvSpPr>
          <p:spPr>
            <a:xfrm>
              <a:off x="5219236" y="2807727"/>
              <a:ext cx="154167" cy="315380"/>
            </a:xfrm>
            <a:custGeom>
              <a:avLst/>
              <a:gdLst/>
              <a:ahLst/>
              <a:cxnLst/>
              <a:rect l="l" t="t" r="r" b="b"/>
              <a:pathLst>
                <a:path w="5230" h="10699" extrusionOk="0">
                  <a:moveTo>
                    <a:pt x="1585" y="0"/>
                  </a:moveTo>
                  <a:cubicBezTo>
                    <a:pt x="939" y="0"/>
                    <a:pt x="402" y="511"/>
                    <a:pt x="358" y="1163"/>
                  </a:cubicBezTo>
                  <a:lnTo>
                    <a:pt x="16" y="9357"/>
                  </a:lnTo>
                  <a:cubicBezTo>
                    <a:pt x="1" y="10012"/>
                    <a:pt x="522" y="10564"/>
                    <a:pt x="1178" y="10593"/>
                  </a:cubicBezTo>
                  <a:lnTo>
                    <a:pt x="3591" y="10698"/>
                  </a:lnTo>
                  <a:cubicBezTo>
                    <a:pt x="3609" y="10699"/>
                    <a:pt x="3628" y="10699"/>
                    <a:pt x="3646" y="10699"/>
                  </a:cubicBezTo>
                  <a:cubicBezTo>
                    <a:pt x="4278" y="10699"/>
                    <a:pt x="4814" y="10203"/>
                    <a:pt x="4857" y="9566"/>
                  </a:cubicBezTo>
                  <a:lnTo>
                    <a:pt x="5200" y="1372"/>
                  </a:lnTo>
                  <a:cubicBezTo>
                    <a:pt x="5230" y="702"/>
                    <a:pt x="4708" y="135"/>
                    <a:pt x="4038" y="106"/>
                  </a:cubicBezTo>
                  <a:lnTo>
                    <a:pt x="1639" y="1"/>
                  </a:lnTo>
                  <a:cubicBezTo>
                    <a:pt x="1621" y="1"/>
                    <a:pt x="1603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3"/>
            <p:cNvSpPr/>
            <p:nvPr/>
          </p:nvSpPr>
          <p:spPr>
            <a:xfrm>
              <a:off x="3923319" y="1363389"/>
              <a:ext cx="1382878" cy="213889"/>
            </a:xfrm>
            <a:custGeom>
              <a:avLst/>
              <a:gdLst/>
              <a:ahLst/>
              <a:cxnLst/>
              <a:rect l="l" t="t" r="r" b="b"/>
              <a:pathLst>
                <a:path w="46913" h="7256" extrusionOk="0">
                  <a:moveTo>
                    <a:pt x="0" y="0"/>
                  </a:moveTo>
                  <a:lnTo>
                    <a:pt x="0" y="239"/>
                  </a:lnTo>
                  <a:lnTo>
                    <a:pt x="89" y="2071"/>
                  </a:lnTo>
                  <a:lnTo>
                    <a:pt x="46570" y="7255"/>
                  </a:lnTo>
                  <a:lnTo>
                    <a:pt x="46912" y="239"/>
                  </a:lnTo>
                  <a:lnTo>
                    <a:pt x="46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3"/>
            <p:cNvSpPr/>
            <p:nvPr/>
          </p:nvSpPr>
          <p:spPr>
            <a:xfrm>
              <a:off x="3925501" y="1415653"/>
              <a:ext cx="1371470" cy="1707396"/>
            </a:xfrm>
            <a:custGeom>
              <a:avLst/>
              <a:gdLst/>
              <a:ahLst/>
              <a:cxnLst/>
              <a:rect l="l" t="t" r="r" b="b"/>
              <a:pathLst>
                <a:path w="46526" h="57922" extrusionOk="0">
                  <a:moveTo>
                    <a:pt x="0" y="0"/>
                  </a:moveTo>
                  <a:lnTo>
                    <a:pt x="2593" y="52067"/>
                  </a:lnTo>
                  <a:cubicBezTo>
                    <a:pt x="2593" y="55300"/>
                    <a:pt x="5215" y="57922"/>
                    <a:pt x="8447" y="57922"/>
                  </a:cubicBezTo>
                  <a:lnTo>
                    <a:pt x="38332" y="57922"/>
                  </a:lnTo>
                  <a:cubicBezTo>
                    <a:pt x="41565" y="57922"/>
                    <a:pt x="44172" y="55300"/>
                    <a:pt x="44172" y="52067"/>
                  </a:cubicBezTo>
                  <a:lnTo>
                    <a:pt x="46526" y="4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3"/>
            <p:cNvSpPr/>
            <p:nvPr/>
          </p:nvSpPr>
          <p:spPr>
            <a:xfrm>
              <a:off x="3868402" y="1239964"/>
              <a:ext cx="1493124" cy="159886"/>
            </a:xfrm>
            <a:custGeom>
              <a:avLst/>
              <a:gdLst/>
              <a:ahLst/>
              <a:cxnLst/>
              <a:rect l="l" t="t" r="r" b="b"/>
              <a:pathLst>
                <a:path w="50653" h="5424" extrusionOk="0">
                  <a:moveTo>
                    <a:pt x="1567" y="1"/>
                  </a:moveTo>
                  <a:cubicBezTo>
                    <a:pt x="701" y="1"/>
                    <a:pt x="1" y="696"/>
                    <a:pt x="1" y="1565"/>
                  </a:cubicBezTo>
                  <a:lnTo>
                    <a:pt x="1" y="3800"/>
                  </a:lnTo>
                  <a:cubicBezTo>
                    <a:pt x="1" y="4694"/>
                    <a:pt x="701" y="5409"/>
                    <a:pt x="1595" y="5424"/>
                  </a:cubicBezTo>
                  <a:lnTo>
                    <a:pt x="49058" y="5424"/>
                  </a:lnTo>
                  <a:cubicBezTo>
                    <a:pt x="49937" y="5409"/>
                    <a:pt x="50652" y="4694"/>
                    <a:pt x="50652" y="3800"/>
                  </a:cubicBezTo>
                  <a:lnTo>
                    <a:pt x="50652" y="1565"/>
                  </a:lnTo>
                  <a:cubicBezTo>
                    <a:pt x="50652" y="696"/>
                    <a:pt x="49952" y="1"/>
                    <a:pt x="49086" y="1"/>
                  </a:cubicBezTo>
                  <a:cubicBezTo>
                    <a:pt x="49077" y="1"/>
                    <a:pt x="49068" y="1"/>
                    <a:pt x="49058" y="1"/>
                  </a:cubicBezTo>
                  <a:lnTo>
                    <a:pt x="1595" y="1"/>
                  </a:lnTo>
                  <a:cubicBezTo>
                    <a:pt x="1586" y="1"/>
                    <a:pt x="1576" y="1"/>
                    <a:pt x="1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3"/>
            <p:cNvSpPr/>
            <p:nvPr/>
          </p:nvSpPr>
          <p:spPr>
            <a:xfrm>
              <a:off x="5070371" y="2888144"/>
              <a:ext cx="90054" cy="167373"/>
            </a:xfrm>
            <a:custGeom>
              <a:avLst/>
              <a:gdLst/>
              <a:ahLst/>
              <a:cxnLst/>
              <a:rect l="l" t="t" r="r" b="b"/>
              <a:pathLst>
                <a:path w="3055" h="5678" extrusionOk="0">
                  <a:moveTo>
                    <a:pt x="2138" y="0"/>
                  </a:moveTo>
                  <a:cubicBezTo>
                    <a:pt x="1803" y="0"/>
                    <a:pt x="1558" y="210"/>
                    <a:pt x="1416" y="521"/>
                  </a:cubicBezTo>
                  <a:cubicBezTo>
                    <a:pt x="1267" y="819"/>
                    <a:pt x="1162" y="1132"/>
                    <a:pt x="1073" y="1460"/>
                  </a:cubicBezTo>
                  <a:cubicBezTo>
                    <a:pt x="879" y="2338"/>
                    <a:pt x="596" y="3188"/>
                    <a:pt x="269" y="4022"/>
                  </a:cubicBezTo>
                  <a:cubicBezTo>
                    <a:pt x="179" y="4245"/>
                    <a:pt x="105" y="4469"/>
                    <a:pt x="60" y="4692"/>
                  </a:cubicBezTo>
                  <a:cubicBezTo>
                    <a:pt x="0" y="5050"/>
                    <a:pt x="45" y="5378"/>
                    <a:pt x="373" y="5571"/>
                  </a:cubicBezTo>
                  <a:cubicBezTo>
                    <a:pt x="488" y="5645"/>
                    <a:pt x="602" y="5677"/>
                    <a:pt x="715" y="5677"/>
                  </a:cubicBezTo>
                  <a:cubicBezTo>
                    <a:pt x="925" y="5677"/>
                    <a:pt x="1134" y="5566"/>
                    <a:pt x="1356" y="5392"/>
                  </a:cubicBezTo>
                  <a:cubicBezTo>
                    <a:pt x="1460" y="5288"/>
                    <a:pt x="1550" y="5184"/>
                    <a:pt x="1639" y="5065"/>
                  </a:cubicBezTo>
                  <a:cubicBezTo>
                    <a:pt x="2354" y="4067"/>
                    <a:pt x="2831" y="2890"/>
                    <a:pt x="3025" y="1668"/>
                  </a:cubicBezTo>
                  <a:cubicBezTo>
                    <a:pt x="3054" y="1370"/>
                    <a:pt x="3040" y="1072"/>
                    <a:pt x="2995" y="774"/>
                  </a:cubicBezTo>
                  <a:cubicBezTo>
                    <a:pt x="2965" y="387"/>
                    <a:pt x="2682" y="74"/>
                    <a:pt x="2295" y="14"/>
                  </a:cubicBezTo>
                  <a:cubicBezTo>
                    <a:pt x="2241" y="5"/>
                    <a:pt x="2189" y="0"/>
                    <a:pt x="2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3"/>
            <p:cNvSpPr/>
            <p:nvPr/>
          </p:nvSpPr>
          <p:spPr>
            <a:xfrm>
              <a:off x="5130536" y="2785589"/>
              <a:ext cx="48343" cy="62905"/>
            </a:xfrm>
            <a:custGeom>
              <a:avLst/>
              <a:gdLst/>
              <a:ahLst/>
              <a:cxnLst/>
              <a:rect l="l" t="t" r="r" b="b"/>
              <a:pathLst>
                <a:path w="1640" h="2134" extrusionOk="0">
                  <a:moveTo>
                    <a:pt x="820" y="0"/>
                  </a:moveTo>
                  <a:cubicBezTo>
                    <a:pt x="588" y="0"/>
                    <a:pt x="361" y="125"/>
                    <a:pt x="254" y="365"/>
                  </a:cubicBezTo>
                  <a:cubicBezTo>
                    <a:pt x="15" y="812"/>
                    <a:pt x="0" y="1348"/>
                    <a:pt x="224" y="1795"/>
                  </a:cubicBezTo>
                  <a:cubicBezTo>
                    <a:pt x="325" y="2015"/>
                    <a:pt x="538" y="2133"/>
                    <a:pt x="753" y="2133"/>
                  </a:cubicBezTo>
                  <a:cubicBezTo>
                    <a:pt x="888" y="2133"/>
                    <a:pt x="1023" y="2087"/>
                    <a:pt x="1133" y="1989"/>
                  </a:cubicBezTo>
                  <a:cubicBezTo>
                    <a:pt x="1535" y="1661"/>
                    <a:pt x="1639" y="633"/>
                    <a:pt x="1326" y="246"/>
                  </a:cubicBezTo>
                  <a:cubicBezTo>
                    <a:pt x="1194" y="80"/>
                    <a:pt x="1005" y="0"/>
                    <a:pt x="8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3"/>
            <p:cNvSpPr/>
            <p:nvPr/>
          </p:nvSpPr>
          <p:spPr>
            <a:xfrm>
              <a:off x="3981273" y="1470453"/>
              <a:ext cx="69862" cy="173622"/>
            </a:xfrm>
            <a:custGeom>
              <a:avLst/>
              <a:gdLst/>
              <a:ahLst/>
              <a:cxnLst/>
              <a:rect l="l" t="t" r="r" b="b"/>
              <a:pathLst>
                <a:path w="2370" h="5890" extrusionOk="0">
                  <a:moveTo>
                    <a:pt x="1086" y="1"/>
                  </a:moveTo>
                  <a:cubicBezTo>
                    <a:pt x="748" y="1"/>
                    <a:pt x="526" y="234"/>
                    <a:pt x="343" y="599"/>
                  </a:cubicBezTo>
                  <a:cubicBezTo>
                    <a:pt x="298" y="733"/>
                    <a:pt x="269" y="867"/>
                    <a:pt x="239" y="1002"/>
                  </a:cubicBezTo>
                  <a:cubicBezTo>
                    <a:pt x="0" y="2223"/>
                    <a:pt x="75" y="3474"/>
                    <a:pt x="433" y="4666"/>
                  </a:cubicBezTo>
                  <a:cubicBezTo>
                    <a:pt x="522" y="4949"/>
                    <a:pt x="656" y="5218"/>
                    <a:pt x="835" y="5456"/>
                  </a:cubicBezTo>
                  <a:cubicBezTo>
                    <a:pt x="978" y="5730"/>
                    <a:pt x="1263" y="5889"/>
                    <a:pt x="1562" y="5889"/>
                  </a:cubicBezTo>
                  <a:cubicBezTo>
                    <a:pt x="1637" y="5889"/>
                    <a:pt x="1713" y="5879"/>
                    <a:pt x="1788" y="5858"/>
                  </a:cubicBezTo>
                  <a:cubicBezTo>
                    <a:pt x="2205" y="5739"/>
                    <a:pt x="2369" y="5426"/>
                    <a:pt x="2369" y="5024"/>
                  </a:cubicBezTo>
                  <a:cubicBezTo>
                    <a:pt x="2369" y="4696"/>
                    <a:pt x="2339" y="4353"/>
                    <a:pt x="2280" y="4026"/>
                  </a:cubicBezTo>
                  <a:cubicBezTo>
                    <a:pt x="2086" y="3147"/>
                    <a:pt x="1967" y="2253"/>
                    <a:pt x="1907" y="1359"/>
                  </a:cubicBezTo>
                  <a:cubicBezTo>
                    <a:pt x="1892" y="1121"/>
                    <a:pt x="1863" y="897"/>
                    <a:pt x="1803" y="659"/>
                  </a:cubicBezTo>
                  <a:cubicBezTo>
                    <a:pt x="1714" y="316"/>
                    <a:pt x="1535" y="33"/>
                    <a:pt x="1148" y="3"/>
                  </a:cubicBezTo>
                  <a:cubicBezTo>
                    <a:pt x="1127" y="2"/>
                    <a:pt x="1106" y="1"/>
                    <a:pt x="1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3"/>
            <p:cNvSpPr/>
            <p:nvPr/>
          </p:nvSpPr>
          <p:spPr>
            <a:xfrm>
              <a:off x="4316793" y="1932847"/>
              <a:ext cx="581002" cy="580412"/>
            </a:xfrm>
            <a:custGeom>
              <a:avLst/>
              <a:gdLst/>
              <a:ahLst/>
              <a:cxnLst/>
              <a:rect l="l" t="t" r="r" b="b"/>
              <a:pathLst>
                <a:path w="19710" h="19690" extrusionOk="0">
                  <a:moveTo>
                    <a:pt x="9877" y="1"/>
                  </a:moveTo>
                  <a:cubicBezTo>
                    <a:pt x="8678" y="1"/>
                    <a:pt x="7479" y="578"/>
                    <a:pt x="6764" y="1733"/>
                  </a:cubicBezTo>
                  <a:lnTo>
                    <a:pt x="6078" y="2850"/>
                  </a:lnTo>
                  <a:cubicBezTo>
                    <a:pt x="5900" y="3103"/>
                    <a:pt x="5929" y="3312"/>
                    <a:pt x="6183" y="3461"/>
                  </a:cubicBezTo>
                  <a:lnTo>
                    <a:pt x="7494" y="4310"/>
                  </a:lnTo>
                  <a:cubicBezTo>
                    <a:pt x="7601" y="4366"/>
                    <a:pt x="7700" y="4395"/>
                    <a:pt x="7789" y="4395"/>
                  </a:cubicBezTo>
                  <a:cubicBezTo>
                    <a:pt x="7935" y="4395"/>
                    <a:pt x="8057" y="4318"/>
                    <a:pt x="8149" y="4161"/>
                  </a:cubicBezTo>
                  <a:lnTo>
                    <a:pt x="8834" y="3044"/>
                  </a:lnTo>
                  <a:cubicBezTo>
                    <a:pt x="9073" y="2656"/>
                    <a:pt x="9471" y="2463"/>
                    <a:pt x="9870" y="2463"/>
                  </a:cubicBezTo>
                  <a:cubicBezTo>
                    <a:pt x="10268" y="2463"/>
                    <a:pt x="10667" y="2656"/>
                    <a:pt x="10905" y="3044"/>
                  </a:cubicBezTo>
                  <a:lnTo>
                    <a:pt x="12484" y="5576"/>
                  </a:lnTo>
                  <a:lnTo>
                    <a:pt x="10950" y="6574"/>
                  </a:lnTo>
                  <a:cubicBezTo>
                    <a:pt x="10726" y="6679"/>
                    <a:pt x="10607" y="6932"/>
                    <a:pt x="10667" y="7170"/>
                  </a:cubicBezTo>
                  <a:cubicBezTo>
                    <a:pt x="10697" y="7423"/>
                    <a:pt x="10890" y="7632"/>
                    <a:pt x="11144" y="7692"/>
                  </a:cubicBezTo>
                  <a:lnTo>
                    <a:pt x="15374" y="8645"/>
                  </a:lnTo>
                  <a:cubicBezTo>
                    <a:pt x="15427" y="8666"/>
                    <a:pt x="15482" y="8676"/>
                    <a:pt x="15536" y="8676"/>
                  </a:cubicBezTo>
                  <a:cubicBezTo>
                    <a:pt x="15634" y="8676"/>
                    <a:pt x="15730" y="8643"/>
                    <a:pt x="15807" y="8585"/>
                  </a:cubicBezTo>
                  <a:cubicBezTo>
                    <a:pt x="15955" y="8496"/>
                    <a:pt x="16060" y="8347"/>
                    <a:pt x="16104" y="8183"/>
                  </a:cubicBezTo>
                  <a:lnTo>
                    <a:pt x="17058" y="3967"/>
                  </a:lnTo>
                  <a:cubicBezTo>
                    <a:pt x="17147" y="3714"/>
                    <a:pt x="17043" y="3461"/>
                    <a:pt x="16834" y="3327"/>
                  </a:cubicBezTo>
                  <a:cubicBezTo>
                    <a:pt x="16725" y="3241"/>
                    <a:pt x="16596" y="3196"/>
                    <a:pt x="16468" y="3196"/>
                  </a:cubicBezTo>
                  <a:cubicBezTo>
                    <a:pt x="16350" y="3196"/>
                    <a:pt x="16234" y="3233"/>
                    <a:pt x="16134" y="3312"/>
                  </a:cubicBezTo>
                  <a:lnTo>
                    <a:pt x="14600" y="4265"/>
                  </a:lnTo>
                  <a:lnTo>
                    <a:pt x="12991" y="1733"/>
                  </a:lnTo>
                  <a:cubicBezTo>
                    <a:pt x="12276" y="578"/>
                    <a:pt x="11077" y="1"/>
                    <a:pt x="9877" y="1"/>
                  </a:cubicBezTo>
                  <a:close/>
                  <a:moveTo>
                    <a:pt x="5591" y="5358"/>
                  </a:moveTo>
                  <a:cubicBezTo>
                    <a:pt x="5534" y="5358"/>
                    <a:pt x="5476" y="5366"/>
                    <a:pt x="5423" y="5382"/>
                  </a:cubicBezTo>
                  <a:lnTo>
                    <a:pt x="1192" y="6351"/>
                  </a:lnTo>
                  <a:cubicBezTo>
                    <a:pt x="939" y="6396"/>
                    <a:pt x="745" y="6604"/>
                    <a:pt x="715" y="6857"/>
                  </a:cubicBezTo>
                  <a:cubicBezTo>
                    <a:pt x="656" y="7111"/>
                    <a:pt x="775" y="7349"/>
                    <a:pt x="998" y="7453"/>
                  </a:cubicBezTo>
                  <a:lnTo>
                    <a:pt x="2577" y="8451"/>
                  </a:lnTo>
                  <a:lnTo>
                    <a:pt x="626" y="11565"/>
                  </a:lnTo>
                  <a:cubicBezTo>
                    <a:pt x="179" y="12340"/>
                    <a:pt x="0" y="13233"/>
                    <a:pt x="104" y="14127"/>
                  </a:cubicBezTo>
                  <a:cubicBezTo>
                    <a:pt x="402" y="15900"/>
                    <a:pt x="1922" y="17196"/>
                    <a:pt x="3725" y="17211"/>
                  </a:cubicBezTo>
                  <a:lnTo>
                    <a:pt x="5721" y="17211"/>
                  </a:lnTo>
                  <a:cubicBezTo>
                    <a:pt x="5743" y="17215"/>
                    <a:pt x="5765" y="17217"/>
                    <a:pt x="5786" y="17217"/>
                  </a:cubicBezTo>
                  <a:cubicBezTo>
                    <a:pt x="6026" y="17217"/>
                    <a:pt x="6224" y="16995"/>
                    <a:pt x="6183" y="16749"/>
                  </a:cubicBezTo>
                  <a:lnTo>
                    <a:pt x="6183" y="15215"/>
                  </a:lnTo>
                  <a:cubicBezTo>
                    <a:pt x="6225" y="14963"/>
                    <a:pt x="6017" y="14750"/>
                    <a:pt x="5769" y="14750"/>
                  </a:cubicBezTo>
                  <a:cubicBezTo>
                    <a:pt x="5753" y="14750"/>
                    <a:pt x="5737" y="14751"/>
                    <a:pt x="5721" y="14753"/>
                  </a:cubicBezTo>
                  <a:lnTo>
                    <a:pt x="3725" y="14753"/>
                  </a:lnTo>
                  <a:cubicBezTo>
                    <a:pt x="3701" y="14755"/>
                    <a:pt x="3677" y="14755"/>
                    <a:pt x="3653" y="14755"/>
                  </a:cubicBezTo>
                  <a:cubicBezTo>
                    <a:pt x="3234" y="14755"/>
                    <a:pt x="2849" y="14508"/>
                    <a:pt x="2652" y="14127"/>
                  </a:cubicBezTo>
                  <a:cubicBezTo>
                    <a:pt x="2429" y="13740"/>
                    <a:pt x="2443" y="13248"/>
                    <a:pt x="2697" y="12876"/>
                  </a:cubicBezTo>
                  <a:lnTo>
                    <a:pt x="4648" y="9762"/>
                  </a:lnTo>
                  <a:lnTo>
                    <a:pt x="6183" y="10731"/>
                  </a:lnTo>
                  <a:cubicBezTo>
                    <a:pt x="6280" y="10800"/>
                    <a:pt x="6392" y="10834"/>
                    <a:pt x="6507" y="10834"/>
                  </a:cubicBezTo>
                  <a:cubicBezTo>
                    <a:pt x="6638" y="10834"/>
                    <a:pt x="6771" y="10789"/>
                    <a:pt x="6883" y="10701"/>
                  </a:cubicBezTo>
                  <a:cubicBezTo>
                    <a:pt x="7091" y="10567"/>
                    <a:pt x="7196" y="10314"/>
                    <a:pt x="7151" y="10075"/>
                  </a:cubicBezTo>
                  <a:lnTo>
                    <a:pt x="6153" y="5844"/>
                  </a:lnTo>
                  <a:cubicBezTo>
                    <a:pt x="6138" y="5680"/>
                    <a:pt x="6034" y="5531"/>
                    <a:pt x="5885" y="5442"/>
                  </a:cubicBezTo>
                  <a:cubicBezTo>
                    <a:pt x="5799" y="5385"/>
                    <a:pt x="5694" y="5358"/>
                    <a:pt x="5591" y="5358"/>
                  </a:cubicBezTo>
                  <a:close/>
                  <a:moveTo>
                    <a:pt x="17690" y="9641"/>
                  </a:moveTo>
                  <a:cubicBezTo>
                    <a:pt x="17604" y="9641"/>
                    <a:pt x="17518" y="9666"/>
                    <a:pt x="17445" y="9718"/>
                  </a:cubicBezTo>
                  <a:lnTo>
                    <a:pt x="16134" y="10537"/>
                  </a:lnTo>
                  <a:cubicBezTo>
                    <a:pt x="15881" y="10656"/>
                    <a:pt x="15836" y="10984"/>
                    <a:pt x="16015" y="11178"/>
                  </a:cubicBezTo>
                  <a:lnTo>
                    <a:pt x="17058" y="12876"/>
                  </a:lnTo>
                  <a:cubicBezTo>
                    <a:pt x="17576" y="13690"/>
                    <a:pt x="16992" y="14753"/>
                    <a:pt x="16035" y="14753"/>
                  </a:cubicBezTo>
                  <a:cubicBezTo>
                    <a:pt x="16028" y="14753"/>
                    <a:pt x="16022" y="14753"/>
                    <a:pt x="16015" y="14753"/>
                  </a:cubicBezTo>
                  <a:lnTo>
                    <a:pt x="12335" y="14753"/>
                  </a:lnTo>
                  <a:lnTo>
                    <a:pt x="12335" y="12921"/>
                  </a:lnTo>
                  <a:cubicBezTo>
                    <a:pt x="12350" y="12652"/>
                    <a:pt x="12186" y="12414"/>
                    <a:pt x="11948" y="12340"/>
                  </a:cubicBezTo>
                  <a:cubicBezTo>
                    <a:pt x="11875" y="12305"/>
                    <a:pt x="11797" y="12289"/>
                    <a:pt x="11719" y="12289"/>
                  </a:cubicBezTo>
                  <a:cubicBezTo>
                    <a:pt x="11560" y="12289"/>
                    <a:pt x="11403" y="12358"/>
                    <a:pt x="11293" y="12489"/>
                  </a:cubicBezTo>
                  <a:lnTo>
                    <a:pt x="8224" y="15557"/>
                  </a:lnTo>
                  <a:cubicBezTo>
                    <a:pt x="7911" y="15841"/>
                    <a:pt x="7911" y="16124"/>
                    <a:pt x="8224" y="16407"/>
                  </a:cubicBezTo>
                  <a:lnTo>
                    <a:pt x="11293" y="19476"/>
                  </a:lnTo>
                  <a:cubicBezTo>
                    <a:pt x="11393" y="19617"/>
                    <a:pt x="11556" y="19690"/>
                    <a:pt x="11719" y="19690"/>
                  </a:cubicBezTo>
                  <a:cubicBezTo>
                    <a:pt x="11798" y="19690"/>
                    <a:pt x="11876" y="19673"/>
                    <a:pt x="11948" y="19639"/>
                  </a:cubicBezTo>
                  <a:cubicBezTo>
                    <a:pt x="12186" y="19550"/>
                    <a:pt x="12350" y="19312"/>
                    <a:pt x="12335" y="19058"/>
                  </a:cubicBezTo>
                  <a:lnTo>
                    <a:pt x="12335" y="17211"/>
                  </a:lnTo>
                  <a:lnTo>
                    <a:pt x="16015" y="17211"/>
                  </a:lnTo>
                  <a:cubicBezTo>
                    <a:pt x="16039" y="17212"/>
                    <a:pt x="16063" y="17212"/>
                    <a:pt x="16087" y="17212"/>
                  </a:cubicBezTo>
                  <a:cubicBezTo>
                    <a:pt x="16733" y="17212"/>
                    <a:pt x="17376" y="17020"/>
                    <a:pt x="17922" y="16675"/>
                  </a:cubicBezTo>
                  <a:cubicBezTo>
                    <a:pt x="18473" y="16347"/>
                    <a:pt x="18935" y="15870"/>
                    <a:pt x="19248" y="15319"/>
                  </a:cubicBezTo>
                  <a:cubicBezTo>
                    <a:pt x="19561" y="14753"/>
                    <a:pt x="19710" y="14112"/>
                    <a:pt x="19710" y="13472"/>
                  </a:cubicBezTo>
                  <a:cubicBezTo>
                    <a:pt x="19710" y="12801"/>
                    <a:pt x="19501" y="12131"/>
                    <a:pt x="19129" y="11565"/>
                  </a:cubicBezTo>
                  <a:lnTo>
                    <a:pt x="18086" y="9882"/>
                  </a:lnTo>
                  <a:cubicBezTo>
                    <a:pt x="18008" y="9727"/>
                    <a:pt x="17849" y="9641"/>
                    <a:pt x="17690" y="9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Das Pariser Klimaabkommen</a:t>
            </a:r>
            <a:endParaRPr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39D729-80DE-C2EB-53DA-1E5C7CEFB7F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0918" y="1624112"/>
            <a:ext cx="7222651" cy="2663700"/>
          </a:xfrm>
        </p:spPr>
        <p:txBody>
          <a:bodyPr/>
          <a:lstStyle/>
          <a:p>
            <a:r>
              <a:rPr lang="de-DE" dirty="0"/>
              <a:t>2015 unterschrieben </a:t>
            </a:r>
            <a:r>
              <a:rPr lang="de-DE" b="1" dirty="0"/>
              <a:t>195 Staaten</a:t>
            </a:r>
            <a:r>
              <a:rPr lang="de-DE" dirty="0"/>
              <a:t> in Paris ein Abkommen, das dazu verpflichtet, die Klimaveränderungen weltweit auf höchstens </a:t>
            </a:r>
            <a:r>
              <a:rPr lang="de-DE" b="1" dirty="0"/>
              <a:t>1,5°C </a:t>
            </a:r>
            <a:r>
              <a:rPr lang="de-DE" dirty="0"/>
              <a:t>zu beschränken </a:t>
            </a:r>
          </a:p>
          <a:p>
            <a:endParaRPr lang="de-DE" dirty="0"/>
          </a:p>
          <a:p>
            <a:pPr>
              <a:buFont typeface="Wingdings" pitchFamily="2" charset="2"/>
              <a:buChar char="Ø"/>
            </a:pPr>
            <a:endParaRPr lang="de-DE" dirty="0"/>
          </a:p>
          <a:p>
            <a:pPr>
              <a:buFont typeface="Wingdings" pitchFamily="2" charset="2"/>
              <a:buChar char="Ø"/>
            </a:pPr>
            <a:r>
              <a:rPr lang="de-DE" dirty="0"/>
              <a:t>Das klingt erstmal nicht viel, doch stellt euch vor, ihr habt Fieber. Dann macht eine Körpertemperatur von 1,5°C schon einen Unterschied und bezogen auf die Erde ist es ein noch viel größerer</a:t>
            </a:r>
          </a:p>
          <a:p>
            <a:pPr>
              <a:buFont typeface="Wingdings" pitchFamily="2" charset="2"/>
              <a:buChar char="Ø"/>
            </a:pPr>
            <a:endParaRPr lang="de-DE" dirty="0"/>
          </a:p>
          <a:p>
            <a:pPr>
              <a:buFont typeface="Wingdings" pitchFamily="2" charset="2"/>
              <a:buChar char="Ø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2024 wurde diese Grenze von 1,5°C erstmals seit 1850 überschritten!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173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45"/>
          <p:cNvSpPr txBox="1">
            <a:spLocks noGrp="1"/>
          </p:cNvSpPr>
          <p:nvPr>
            <p:ph type="title"/>
          </p:nvPr>
        </p:nvSpPr>
        <p:spPr>
          <a:xfrm>
            <a:off x="973306" y="1736422"/>
            <a:ext cx="3949800" cy="14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/>
              <a:t>2045</a:t>
            </a:r>
            <a:endParaRPr dirty="0"/>
          </a:p>
        </p:txBody>
      </p:sp>
      <p:sp>
        <p:nvSpPr>
          <p:cNvPr id="1779" name="Google Shape;1779;p45"/>
          <p:cNvSpPr/>
          <p:nvPr/>
        </p:nvSpPr>
        <p:spPr>
          <a:xfrm>
            <a:off x="6244829" y="4241250"/>
            <a:ext cx="113297" cy="113774"/>
          </a:xfrm>
          <a:custGeom>
            <a:avLst/>
            <a:gdLst/>
            <a:ahLst/>
            <a:cxnLst/>
            <a:rect l="l" t="t" r="r" b="b"/>
            <a:pathLst>
              <a:path w="2898" h="2910" extrusionOk="0">
                <a:moveTo>
                  <a:pt x="1243" y="1"/>
                </a:moveTo>
                <a:cubicBezTo>
                  <a:pt x="771" y="1"/>
                  <a:pt x="335" y="366"/>
                  <a:pt x="179" y="954"/>
                </a:cubicBezTo>
                <a:cubicBezTo>
                  <a:pt x="1" y="1699"/>
                  <a:pt x="299" y="2488"/>
                  <a:pt x="909" y="2786"/>
                </a:cubicBezTo>
                <a:cubicBezTo>
                  <a:pt x="1079" y="2871"/>
                  <a:pt x="1238" y="2909"/>
                  <a:pt x="1386" y="2909"/>
                </a:cubicBezTo>
                <a:cubicBezTo>
                  <a:pt x="2480" y="2909"/>
                  <a:pt x="2897" y="804"/>
                  <a:pt x="1729" y="135"/>
                </a:cubicBezTo>
                <a:cubicBezTo>
                  <a:pt x="1569" y="44"/>
                  <a:pt x="1404" y="1"/>
                  <a:pt x="12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0" name="Google Shape;1780;p45"/>
          <p:cNvGrpSpPr/>
          <p:nvPr/>
        </p:nvGrpSpPr>
        <p:grpSpPr>
          <a:xfrm>
            <a:off x="5092288" y="708025"/>
            <a:ext cx="3256545" cy="3399408"/>
            <a:chOff x="5092288" y="708025"/>
            <a:chExt cx="3256545" cy="3399408"/>
          </a:xfrm>
        </p:grpSpPr>
        <p:sp>
          <p:nvSpPr>
            <p:cNvPr id="1781" name="Google Shape;1781;p45"/>
            <p:cNvSpPr/>
            <p:nvPr/>
          </p:nvSpPr>
          <p:spPr>
            <a:xfrm>
              <a:off x="7247240" y="1282593"/>
              <a:ext cx="288326" cy="369706"/>
            </a:xfrm>
            <a:custGeom>
              <a:avLst/>
              <a:gdLst/>
              <a:ahLst/>
              <a:cxnLst/>
              <a:rect l="l" t="t" r="r" b="b"/>
              <a:pathLst>
                <a:path w="7375" h="9456" extrusionOk="0">
                  <a:moveTo>
                    <a:pt x="6114" y="0"/>
                  </a:moveTo>
                  <a:cubicBezTo>
                    <a:pt x="5775" y="0"/>
                    <a:pt x="5477" y="172"/>
                    <a:pt x="5215" y="424"/>
                  </a:cubicBezTo>
                  <a:cubicBezTo>
                    <a:pt x="4842" y="781"/>
                    <a:pt x="4544" y="1198"/>
                    <a:pt x="4306" y="1660"/>
                  </a:cubicBezTo>
                  <a:cubicBezTo>
                    <a:pt x="4083" y="2077"/>
                    <a:pt x="3889" y="2494"/>
                    <a:pt x="3606" y="3060"/>
                  </a:cubicBezTo>
                  <a:cubicBezTo>
                    <a:pt x="3442" y="2539"/>
                    <a:pt x="3248" y="2047"/>
                    <a:pt x="2995" y="1571"/>
                  </a:cubicBezTo>
                  <a:cubicBezTo>
                    <a:pt x="2742" y="1064"/>
                    <a:pt x="2369" y="632"/>
                    <a:pt x="1922" y="304"/>
                  </a:cubicBezTo>
                  <a:cubicBezTo>
                    <a:pt x="1681" y="142"/>
                    <a:pt x="1438" y="64"/>
                    <a:pt x="1211" y="64"/>
                  </a:cubicBezTo>
                  <a:cubicBezTo>
                    <a:pt x="792" y="64"/>
                    <a:pt x="427" y="328"/>
                    <a:pt x="224" y="811"/>
                  </a:cubicBezTo>
                  <a:cubicBezTo>
                    <a:pt x="60" y="1213"/>
                    <a:pt x="1" y="1645"/>
                    <a:pt x="60" y="2062"/>
                  </a:cubicBezTo>
                  <a:cubicBezTo>
                    <a:pt x="224" y="3522"/>
                    <a:pt x="611" y="4937"/>
                    <a:pt x="1237" y="6263"/>
                  </a:cubicBezTo>
                  <a:cubicBezTo>
                    <a:pt x="1654" y="7202"/>
                    <a:pt x="2131" y="8126"/>
                    <a:pt x="2831" y="8900"/>
                  </a:cubicBezTo>
                  <a:cubicBezTo>
                    <a:pt x="3161" y="9273"/>
                    <a:pt x="3525" y="9456"/>
                    <a:pt x="3887" y="9456"/>
                  </a:cubicBezTo>
                  <a:cubicBezTo>
                    <a:pt x="4278" y="9456"/>
                    <a:pt x="4666" y="9243"/>
                    <a:pt x="5006" y="8826"/>
                  </a:cubicBezTo>
                  <a:cubicBezTo>
                    <a:pt x="5259" y="8483"/>
                    <a:pt x="5483" y="8126"/>
                    <a:pt x="5662" y="7738"/>
                  </a:cubicBezTo>
                  <a:cubicBezTo>
                    <a:pt x="6273" y="6427"/>
                    <a:pt x="6734" y="5072"/>
                    <a:pt x="7032" y="3671"/>
                  </a:cubicBezTo>
                  <a:cubicBezTo>
                    <a:pt x="7211" y="2807"/>
                    <a:pt x="7375" y="1928"/>
                    <a:pt x="7211" y="1064"/>
                  </a:cubicBezTo>
                  <a:cubicBezTo>
                    <a:pt x="7137" y="602"/>
                    <a:pt x="6913" y="185"/>
                    <a:pt x="6436" y="51"/>
                  </a:cubicBezTo>
                  <a:cubicBezTo>
                    <a:pt x="6325" y="16"/>
                    <a:pt x="6217" y="0"/>
                    <a:pt x="6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5"/>
            <p:cNvSpPr/>
            <p:nvPr/>
          </p:nvSpPr>
          <p:spPr>
            <a:xfrm>
              <a:off x="5487499" y="783412"/>
              <a:ext cx="350096" cy="461702"/>
            </a:xfrm>
            <a:custGeom>
              <a:avLst/>
              <a:gdLst/>
              <a:ahLst/>
              <a:cxnLst/>
              <a:rect l="l" t="t" r="r" b="b"/>
              <a:pathLst>
                <a:path w="8955" h="11809" extrusionOk="0">
                  <a:moveTo>
                    <a:pt x="7396" y="0"/>
                  </a:moveTo>
                  <a:cubicBezTo>
                    <a:pt x="7080" y="0"/>
                    <a:pt x="6749" y="125"/>
                    <a:pt x="6437" y="383"/>
                  </a:cubicBezTo>
                  <a:cubicBezTo>
                    <a:pt x="5900" y="830"/>
                    <a:pt x="5573" y="1426"/>
                    <a:pt x="5290" y="2067"/>
                  </a:cubicBezTo>
                  <a:cubicBezTo>
                    <a:pt x="5051" y="2677"/>
                    <a:pt x="4858" y="3318"/>
                    <a:pt x="4723" y="3974"/>
                  </a:cubicBezTo>
                  <a:cubicBezTo>
                    <a:pt x="4321" y="3333"/>
                    <a:pt x="4023" y="2841"/>
                    <a:pt x="3710" y="2365"/>
                  </a:cubicBezTo>
                  <a:cubicBezTo>
                    <a:pt x="3368" y="1828"/>
                    <a:pt x="2936" y="1352"/>
                    <a:pt x="2444" y="964"/>
                  </a:cubicBezTo>
                  <a:cubicBezTo>
                    <a:pt x="2126" y="708"/>
                    <a:pt x="1786" y="550"/>
                    <a:pt x="1421" y="550"/>
                  </a:cubicBezTo>
                  <a:cubicBezTo>
                    <a:pt x="1256" y="550"/>
                    <a:pt x="1086" y="582"/>
                    <a:pt x="910" y="651"/>
                  </a:cubicBezTo>
                  <a:cubicBezTo>
                    <a:pt x="329" y="875"/>
                    <a:pt x="120" y="1411"/>
                    <a:pt x="75" y="1977"/>
                  </a:cubicBezTo>
                  <a:cubicBezTo>
                    <a:pt x="1" y="3065"/>
                    <a:pt x="299" y="4108"/>
                    <a:pt x="627" y="5136"/>
                  </a:cubicBezTo>
                  <a:cubicBezTo>
                    <a:pt x="1163" y="6804"/>
                    <a:pt x="1908" y="8413"/>
                    <a:pt x="2817" y="9918"/>
                  </a:cubicBezTo>
                  <a:cubicBezTo>
                    <a:pt x="3070" y="10365"/>
                    <a:pt x="3383" y="10797"/>
                    <a:pt x="3740" y="11169"/>
                  </a:cubicBezTo>
                  <a:cubicBezTo>
                    <a:pt x="4167" y="11595"/>
                    <a:pt x="4616" y="11809"/>
                    <a:pt x="5050" y="11809"/>
                  </a:cubicBezTo>
                  <a:cubicBezTo>
                    <a:pt x="5541" y="11809"/>
                    <a:pt x="6012" y="11536"/>
                    <a:pt x="6407" y="10990"/>
                  </a:cubicBezTo>
                  <a:cubicBezTo>
                    <a:pt x="7167" y="9947"/>
                    <a:pt x="7629" y="8771"/>
                    <a:pt x="8031" y="7564"/>
                  </a:cubicBezTo>
                  <a:cubicBezTo>
                    <a:pt x="8612" y="5866"/>
                    <a:pt x="8910" y="4093"/>
                    <a:pt x="8939" y="2305"/>
                  </a:cubicBezTo>
                  <a:cubicBezTo>
                    <a:pt x="8954" y="1784"/>
                    <a:pt x="8835" y="1262"/>
                    <a:pt x="8582" y="800"/>
                  </a:cubicBezTo>
                  <a:cubicBezTo>
                    <a:pt x="8297" y="275"/>
                    <a:pt x="7864" y="0"/>
                    <a:pt x="7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5"/>
            <p:cNvSpPr/>
            <p:nvPr/>
          </p:nvSpPr>
          <p:spPr>
            <a:xfrm>
              <a:off x="5228685" y="1574861"/>
              <a:ext cx="485208" cy="599247"/>
            </a:xfrm>
            <a:custGeom>
              <a:avLst/>
              <a:gdLst/>
              <a:ahLst/>
              <a:cxnLst/>
              <a:rect l="l" t="t" r="r" b="b"/>
              <a:pathLst>
                <a:path w="12411" h="15327" extrusionOk="0">
                  <a:moveTo>
                    <a:pt x="11237" y="1"/>
                  </a:moveTo>
                  <a:cubicBezTo>
                    <a:pt x="11127" y="1"/>
                    <a:pt x="11011" y="18"/>
                    <a:pt x="10890" y="54"/>
                  </a:cubicBezTo>
                  <a:cubicBezTo>
                    <a:pt x="10578" y="158"/>
                    <a:pt x="10295" y="322"/>
                    <a:pt x="10056" y="560"/>
                  </a:cubicBezTo>
                  <a:cubicBezTo>
                    <a:pt x="9565" y="992"/>
                    <a:pt x="9133" y="1514"/>
                    <a:pt x="8775" y="2065"/>
                  </a:cubicBezTo>
                  <a:cubicBezTo>
                    <a:pt x="8686" y="2199"/>
                    <a:pt x="8611" y="2363"/>
                    <a:pt x="8447" y="2422"/>
                  </a:cubicBezTo>
                  <a:cubicBezTo>
                    <a:pt x="7792" y="2705"/>
                    <a:pt x="7151" y="3048"/>
                    <a:pt x="6540" y="3420"/>
                  </a:cubicBezTo>
                  <a:cubicBezTo>
                    <a:pt x="6436" y="3331"/>
                    <a:pt x="6391" y="3197"/>
                    <a:pt x="6406" y="3063"/>
                  </a:cubicBezTo>
                  <a:cubicBezTo>
                    <a:pt x="6421" y="2661"/>
                    <a:pt x="6287" y="2258"/>
                    <a:pt x="6049" y="1931"/>
                  </a:cubicBezTo>
                  <a:cubicBezTo>
                    <a:pt x="5866" y="1660"/>
                    <a:pt x="5572" y="1521"/>
                    <a:pt x="5276" y="1521"/>
                  </a:cubicBezTo>
                  <a:cubicBezTo>
                    <a:pt x="5019" y="1521"/>
                    <a:pt x="4761" y="1626"/>
                    <a:pt x="4574" y="1841"/>
                  </a:cubicBezTo>
                  <a:cubicBezTo>
                    <a:pt x="4350" y="2095"/>
                    <a:pt x="4187" y="2393"/>
                    <a:pt x="4112" y="2705"/>
                  </a:cubicBezTo>
                  <a:cubicBezTo>
                    <a:pt x="3933" y="3495"/>
                    <a:pt x="3918" y="4314"/>
                    <a:pt x="4052" y="5119"/>
                  </a:cubicBezTo>
                  <a:cubicBezTo>
                    <a:pt x="4097" y="5357"/>
                    <a:pt x="4142" y="5581"/>
                    <a:pt x="3963" y="5789"/>
                  </a:cubicBezTo>
                  <a:cubicBezTo>
                    <a:pt x="3471" y="6370"/>
                    <a:pt x="3025" y="6981"/>
                    <a:pt x="2622" y="7607"/>
                  </a:cubicBezTo>
                  <a:cubicBezTo>
                    <a:pt x="2552" y="7720"/>
                    <a:pt x="2488" y="7769"/>
                    <a:pt x="2426" y="7769"/>
                  </a:cubicBezTo>
                  <a:cubicBezTo>
                    <a:pt x="2357" y="7769"/>
                    <a:pt x="2291" y="7708"/>
                    <a:pt x="2220" y="7607"/>
                  </a:cubicBezTo>
                  <a:cubicBezTo>
                    <a:pt x="2056" y="7383"/>
                    <a:pt x="1848" y="7190"/>
                    <a:pt x="1609" y="7055"/>
                  </a:cubicBezTo>
                  <a:cubicBezTo>
                    <a:pt x="1436" y="6948"/>
                    <a:pt x="1250" y="6899"/>
                    <a:pt x="1069" y="6899"/>
                  </a:cubicBezTo>
                  <a:cubicBezTo>
                    <a:pt x="547" y="6899"/>
                    <a:pt x="63" y="7304"/>
                    <a:pt x="30" y="7890"/>
                  </a:cubicBezTo>
                  <a:cubicBezTo>
                    <a:pt x="0" y="8173"/>
                    <a:pt x="30" y="8471"/>
                    <a:pt x="120" y="8754"/>
                  </a:cubicBezTo>
                  <a:cubicBezTo>
                    <a:pt x="269" y="9275"/>
                    <a:pt x="537" y="9737"/>
                    <a:pt x="909" y="10124"/>
                  </a:cubicBezTo>
                  <a:cubicBezTo>
                    <a:pt x="1118" y="10333"/>
                    <a:pt x="1177" y="10661"/>
                    <a:pt x="1043" y="10929"/>
                  </a:cubicBezTo>
                  <a:cubicBezTo>
                    <a:pt x="641" y="11987"/>
                    <a:pt x="388" y="13104"/>
                    <a:pt x="283" y="14236"/>
                  </a:cubicBezTo>
                  <a:cubicBezTo>
                    <a:pt x="254" y="14430"/>
                    <a:pt x="254" y="14609"/>
                    <a:pt x="283" y="14787"/>
                  </a:cubicBezTo>
                  <a:cubicBezTo>
                    <a:pt x="313" y="15070"/>
                    <a:pt x="552" y="15294"/>
                    <a:pt x="835" y="15324"/>
                  </a:cubicBezTo>
                  <a:cubicBezTo>
                    <a:pt x="855" y="15326"/>
                    <a:pt x="875" y="15327"/>
                    <a:pt x="895" y="15327"/>
                  </a:cubicBezTo>
                  <a:cubicBezTo>
                    <a:pt x="1170" y="15327"/>
                    <a:pt x="1423" y="15140"/>
                    <a:pt x="1520" y="14862"/>
                  </a:cubicBezTo>
                  <a:cubicBezTo>
                    <a:pt x="1550" y="14683"/>
                    <a:pt x="1580" y="14504"/>
                    <a:pt x="1594" y="14325"/>
                  </a:cubicBezTo>
                  <a:cubicBezTo>
                    <a:pt x="1684" y="13595"/>
                    <a:pt x="1818" y="12866"/>
                    <a:pt x="2012" y="12150"/>
                  </a:cubicBezTo>
                  <a:cubicBezTo>
                    <a:pt x="2089" y="11906"/>
                    <a:pt x="2199" y="11784"/>
                    <a:pt x="2420" y="11784"/>
                  </a:cubicBezTo>
                  <a:cubicBezTo>
                    <a:pt x="2455" y="11784"/>
                    <a:pt x="2492" y="11787"/>
                    <a:pt x="2533" y="11793"/>
                  </a:cubicBezTo>
                  <a:cubicBezTo>
                    <a:pt x="2667" y="11823"/>
                    <a:pt x="2816" y="11823"/>
                    <a:pt x="2965" y="11823"/>
                  </a:cubicBezTo>
                  <a:cubicBezTo>
                    <a:pt x="3561" y="11793"/>
                    <a:pt x="4127" y="11689"/>
                    <a:pt x="4619" y="11301"/>
                  </a:cubicBezTo>
                  <a:cubicBezTo>
                    <a:pt x="4887" y="11123"/>
                    <a:pt x="5021" y="10795"/>
                    <a:pt x="4946" y="10482"/>
                  </a:cubicBezTo>
                  <a:cubicBezTo>
                    <a:pt x="4887" y="10169"/>
                    <a:pt x="4648" y="9916"/>
                    <a:pt x="4350" y="9826"/>
                  </a:cubicBezTo>
                  <a:cubicBezTo>
                    <a:pt x="4149" y="9759"/>
                    <a:pt x="3940" y="9726"/>
                    <a:pt x="3735" y="9726"/>
                  </a:cubicBezTo>
                  <a:cubicBezTo>
                    <a:pt x="3666" y="9726"/>
                    <a:pt x="3598" y="9730"/>
                    <a:pt x="3531" y="9737"/>
                  </a:cubicBezTo>
                  <a:cubicBezTo>
                    <a:pt x="3426" y="9747"/>
                    <a:pt x="3327" y="9787"/>
                    <a:pt x="3226" y="9787"/>
                  </a:cubicBezTo>
                  <a:cubicBezTo>
                    <a:pt x="3170" y="9787"/>
                    <a:pt x="3113" y="9774"/>
                    <a:pt x="3054" y="9737"/>
                  </a:cubicBezTo>
                  <a:cubicBezTo>
                    <a:pt x="3039" y="9692"/>
                    <a:pt x="3025" y="9663"/>
                    <a:pt x="3039" y="9633"/>
                  </a:cubicBezTo>
                  <a:cubicBezTo>
                    <a:pt x="3367" y="8888"/>
                    <a:pt x="3784" y="8188"/>
                    <a:pt x="4276" y="7547"/>
                  </a:cubicBezTo>
                  <a:cubicBezTo>
                    <a:pt x="4348" y="7438"/>
                    <a:pt x="4443" y="7396"/>
                    <a:pt x="4546" y="7396"/>
                  </a:cubicBezTo>
                  <a:cubicBezTo>
                    <a:pt x="4612" y="7396"/>
                    <a:pt x="4683" y="7414"/>
                    <a:pt x="4753" y="7443"/>
                  </a:cubicBezTo>
                  <a:cubicBezTo>
                    <a:pt x="5155" y="7592"/>
                    <a:pt x="5557" y="7696"/>
                    <a:pt x="5974" y="7771"/>
                  </a:cubicBezTo>
                  <a:cubicBezTo>
                    <a:pt x="6244" y="7828"/>
                    <a:pt x="6519" y="7861"/>
                    <a:pt x="6793" y="7861"/>
                  </a:cubicBezTo>
                  <a:cubicBezTo>
                    <a:pt x="6943" y="7861"/>
                    <a:pt x="7093" y="7851"/>
                    <a:pt x="7241" y="7830"/>
                  </a:cubicBezTo>
                  <a:cubicBezTo>
                    <a:pt x="7553" y="7785"/>
                    <a:pt x="7822" y="7562"/>
                    <a:pt x="7926" y="7264"/>
                  </a:cubicBezTo>
                  <a:cubicBezTo>
                    <a:pt x="8015" y="6951"/>
                    <a:pt x="7926" y="6623"/>
                    <a:pt x="7688" y="6400"/>
                  </a:cubicBezTo>
                  <a:cubicBezTo>
                    <a:pt x="7464" y="6162"/>
                    <a:pt x="7166" y="5983"/>
                    <a:pt x="6838" y="5908"/>
                  </a:cubicBezTo>
                  <a:cubicBezTo>
                    <a:pt x="6555" y="5834"/>
                    <a:pt x="6257" y="5759"/>
                    <a:pt x="5915" y="5670"/>
                  </a:cubicBezTo>
                  <a:cubicBezTo>
                    <a:pt x="6630" y="4940"/>
                    <a:pt x="7479" y="4329"/>
                    <a:pt x="8403" y="3867"/>
                  </a:cubicBezTo>
                  <a:cubicBezTo>
                    <a:pt x="8513" y="3792"/>
                    <a:pt x="8640" y="3755"/>
                    <a:pt x="8765" y="3755"/>
                  </a:cubicBezTo>
                  <a:cubicBezTo>
                    <a:pt x="8959" y="3755"/>
                    <a:pt x="9149" y="3844"/>
                    <a:pt x="9267" y="4016"/>
                  </a:cubicBezTo>
                  <a:cubicBezTo>
                    <a:pt x="9758" y="4523"/>
                    <a:pt x="10414" y="4851"/>
                    <a:pt x="11114" y="4955"/>
                  </a:cubicBezTo>
                  <a:cubicBezTo>
                    <a:pt x="11192" y="4967"/>
                    <a:pt x="11270" y="4973"/>
                    <a:pt x="11345" y="4973"/>
                  </a:cubicBezTo>
                  <a:cubicBezTo>
                    <a:pt x="11741" y="4973"/>
                    <a:pt x="12079" y="4811"/>
                    <a:pt x="12216" y="4523"/>
                  </a:cubicBezTo>
                  <a:cubicBezTo>
                    <a:pt x="12410" y="4106"/>
                    <a:pt x="12246" y="3748"/>
                    <a:pt x="11993" y="3406"/>
                  </a:cubicBezTo>
                  <a:cubicBezTo>
                    <a:pt x="11933" y="3331"/>
                    <a:pt x="11874" y="3257"/>
                    <a:pt x="11814" y="3212"/>
                  </a:cubicBezTo>
                  <a:cubicBezTo>
                    <a:pt x="11665" y="3078"/>
                    <a:pt x="11516" y="2974"/>
                    <a:pt x="11367" y="2869"/>
                  </a:cubicBezTo>
                  <a:cubicBezTo>
                    <a:pt x="11114" y="2720"/>
                    <a:pt x="11144" y="2586"/>
                    <a:pt x="11337" y="2407"/>
                  </a:cubicBezTo>
                  <a:cubicBezTo>
                    <a:pt x="11412" y="2333"/>
                    <a:pt x="11501" y="2258"/>
                    <a:pt x="11561" y="2169"/>
                  </a:cubicBezTo>
                  <a:cubicBezTo>
                    <a:pt x="11844" y="1886"/>
                    <a:pt x="12038" y="1514"/>
                    <a:pt x="12112" y="1111"/>
                  </a:cubicBezTo>
                  <a:cubicBezTo>
                    <a:pt x="12212" y="462"/>
                    <a:pt x="11809" y="1"/>
                    <a:pt x="1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7864211" y="1574861"/>
              <a:ext cx="484622" cy="599247"/>
            </a:xfrm>
            <a:custGeom>
              <a:avLst/>
              <a:gdLst/>
              <a:ahLst/>
              <a:cxnLst/>
              <a:rect l="l" t="t" r="r" b="b"/>
              <a:pathLst>
                <a:path w="12396" h="15327" extrusionOk="0">
                  <a:moveTo>
                    <a:pt x="1159" y="1"/>
                  </a:moveTo>
                  <a:cubicBezTo>
                    <a:pt x="587" y="1"/>
                    <a:pt x="184" y="462"/>
                    <a:pt x="283" y="1111"/>
                  </a:cubicBezTo>
                  <a:cubicBezTo>
                    <a:pt x="358" y="1514"/>
                    <a:pt x="552" y="1886"/>
                    <a:pt x="820" y="2169"/>
                  </a:cubicBezTo>
                  <a:cubicBezTo>
                    <a:pt x="894" y="2258"/>
                    <a:pt x="984" y="2333"/>
                    <a:pt x="1073" y="2407"/>
                  </a:cubicBezTo>
                  <a:cubicBezTo>
                    <a:pt x="1267" y="2586"/>
                    <a:pt x="1297" y="2720"/>
                    <a:pt x="1043" y="2869"/>
                  </a:cubicBezTo>
                  <a:cubicBezTo>
                    <a:pt x="879" y="2974"/>
                    <a:pt x="730" y="3078"/>
                    <a:pt x="596" y="3197"/>
                  </a:cubicBezTo>
                  <a:cubicBezTo>
                    <a:pt x="522" y="3257"/>
                    <a:pt x="462" y="3331"/>
                    <a:pt x="418" y="3406"/>
                  </a:cubicBezTo>
                  <a:cubicBezTo>
                    <a:pt x="149" y="3733"/>
                    <a:pt x="0" y="4106"/>
                    <a:pt x="194" y="4523"/>
                  </a:cubicBezTo>
                  <a:cubicBezTo>
                    <a:pt x="328" y="4803"/>
                    <a:pt x="642" y="4964"/>
                    <a:pt x="1030" y="4964"/>
                  </a:cubicBezTo>
                  <a:cubicBezTo>
                    <a:pt x="1115" y="4964"/>
                    <a:pt x="1205" y="4956"/>
                    <a:pt x="1297" y="4940"/>
                  </a:cubicBezTo>
                  <a:cubicBezTo>
                    <a:pt x="1997" y="4851"/>
                    <a:pt x="2637" y="4523"/>
                    <a:pt x="3129" y="4016"/>
                  </a:cubicBezTo>
                  <a:cubicBezTo>
                    <a:pt x="3256" y="3844"/>
                    <a:pt x="3449" y="3755"/>
                    <a:pt x="3645" y="3755"/>
                  </a:cubicBezTo>
                  <a:cubicBezTo>
                    <a:pt x="3770" y="3755"/>
                    <a:pt x="3897" y="3792"/>
                    <a:pt x="4008" y="3867"/>
                  </a:cubicBezTo>
                  <a:cubicBezTo>
                    <a:pt x="4932" y="4329"/>
                    <a:pt x="5766" y="4940"/>
                    <a:pt x="6496" y="5670"/>
                  </a:cubicBezTo>
                  <a:cubicBezTo>
                    <a:pt x="6138" y="5759"/>
                    <a:pt x="5855" y="5834"/>
                    <a:pt x="5557" y="5908"/>
                  </a:cubicBezTo>
                  <a:cubicBezTo>
                    <a:pt x="5229" y="5983"/>
                    <a:pt x="4946" y="6162"/>
                    <a:pt x="4723" y="6400"/>
                  </a:cubicBezTo>
                  <a:cubicBezTo>
                    <a:pt x="4485" y="6623"/>
                    <a:pt x="4395" y="6951"/>
                    <a:pt x="4485" y="7264"/>
                  </a:cubicBezTo>
                  <a:cubicBezTo>
                    <a:pt x="4574" y="7562"/>
                    <a:pt x="4842" y="7785"/>
                    <a:pt x="5170" y="7815"/>
                  </a:cubicBezTo>
                  <a:cubicBezTo>
                    <a:pt x="5332" y="7844"/>
                    <a:pt x="5495" y="7857"/>
                    <a:pt x="5658" y="7857"/>
                  </a:cubicBezTo>
                  <a:cubicBezTo>
                    <a:pt x="5912" y="7857"/>
                    <a:pt x="6167" y="7825"/>
                    <a:pt x="6421" y="7771"/>
                  </a:cubicBezTo>
                  <a:cubicBezTo>
                    <a:pt x="6838" y="7696"/>
                    <a:pt x="7241" y="7592"/>
                    <a:pt x="7643" y="7443"/>
                  </a:cubicBezTo>
                  <a:cubicBezTo>
                    <a:pt x="7723" y="7412"/>
                    <a:pt x="7798" y="7392"/>
                    <a:pt x="7867" y="7392"/>
                  </a:cubicBezTo>
                  <a:cubicBezTo>
                    <a:pt x="7967" y="7392"/>
                    <a:pt x="8056" y="7433"/>
                    <a:pt x="8135" y="7547"/>
                  </a:cubicBezTo>
                  <a:cubicBezTo>
                    <a:pt x="8626" y="8188"/>
                    <a:pt x="9028" y="8888"/>
                    <a:pt x="9356" y="9618"/>
                  </a:cubicBezTo>
                  <a:cubicBezTo>
                    <a:pt x="9371" y="9648"/>
                    <a:pt x="9356" y="9692"/>
                    <a:pt x="9341" y="9737"/>
                  </a:cubicBezTo>
                  <a:cubicBezTo>
                    <a:pt x="9288" y="9774"/>
                    <a:pt x="9233" y="9787"/>
                    <a:pt x="9177" y="9787"/>
                  </a:cubicBezTo>
                  <a:cubicBezTo>
                    <a:pt x="9077" y="9787"/>
                    <a:pt x="8975" y="9747"/>
                    <a:pt x="8879" y="9737"/>
                  </a:cubicBezTo>
                  <a:cubicBezTo>
                    <a:pt x="8809" y="9730"/>
                    <a:pt x="8738" y="9726"/>
                    <a:pt x="8668" y="9726"/>
                  </a:cubicBezTo>
                  <a:cubicBezTo>
                    <a:pt x="8457" y="9726"/>
                    <a:pt x="8250" y="9759"/>
                    <a:pt x="8060" y="9826"/>
                  </a:cubicBezTo>
                  <a:cubicBezTo>
                    <a:pt x="7747" y="9916"/>
                    <a:pt x="7509" y="10169"/>
                    <a:pt x="7464" y="10482"/>
                  </a:cubicBezTo>
                  <a:cubicBezTo>
                    <a:pt x="7390" y="10795"/>
                    <a:pt x="7524" y="11123"/>
                    <a:pt x="7792" y="11301"/>
                  </a:cubicBezTo>
                  <a:cubicBezTo>
                    <a:pt x="8269" y="11689"/>
                    <a:pt x="8835" y="11793"/>
                    <a:pt x="9431" y="11823"/>
                  </a:cubicBezTo>
                  <a:cubicBezTo>
                    <a:pt x="9580" y="11823"/>
                    <a:pt x="9729" y="11823"/>
                    <a:pt x="9878" y="11793"/>
                  </a:cubicBezTo>
                  <a:cubicBezTo>
                    <a:pt x="9916" y="11787"/>
                    <a:pt x="9952" y="11784"/>
                    <a:pt x="9986" y="11784"/>
                  </a:cubicBezTo>
                  <a:cubicBezTo>
                    <a:pt x="10200" y="11784"/>
                    <a:pt x="10320" y="11906"/>
                    <a:pt x="10384" y="12150"/>
                  </a:cubicBezTo>
                  <a:cubicBezTo>
                    <a:pt x="10578" y="12866"/>
                    <a:pt x="10712" y="13595"/>
                    <a:pt x="10801" y="14325"/>
                  </a:cubicBezTo>
                  <a:cubicBezTo>
                    <a:pt x="10801" y="14504"/>
                    <a:pt x="10831" y="14683"/>
                    <a:pt x="10876" y="14862"/>
                  </a:cubicBezTo>
                  <a:cubicBezTo>
                    <a:pt x="10959" y="15140"/>
                    <a:pt x="11211" y="15327"/>
                    <a:pt x="11498" y="15327"/>
                  </a:cubicBezTo>
                  <a:cubicBezTo>
                    <a:pt x="11519" y="15327"/>
                    <a:pt x="11540" y="15326"/>
                    <a:pt x="11561" y="15324"/>
                  </a:cubicBezTo>
                  <a:cubicBezTo>
                    <a:pt x="11844" y="15294"/>
                    <a:pt x="12082" y="15070"/>
                    <a:pt x="12112" y="14787"/>
                  </a:cubicBezTo>
                  <a:cubicBezTo>
                    <a:pt x="12142" y="14609"/>
                    <a:pt x="12142" y="14430"/>
                    <a:pt x="12112" y="14236"/>
                  </a:cubicBezTo>
                  <a:cubicBezTo>
                    <a:pt x="12008" y="13104"/>
                    <a:pt x="11755" y="11987"/>
                    <a:pt x="11352" y="10929"/>
                  </a:cubicBezTo>
                  <a:cubicBezTo>
                    <a:pt x="11218" y="10661"/>
                    <a:pt x="11278" y="10333"/>
                    <a:pt x="11486" y="10124"/>
                  </a:cubicBezTo>
                  <a:cubicBezTo>
                    <a:pt x="11859" y="9737"/>
                    <a:pt x="12127" y="9275"/>
                    <a:pt x="12276" y="8754"/>
                  </a:cubicBezTo>
                  <a:cubicBezTo>
                    <a:pt x="12365" y="8471"/>
                    <a:pt x="12395" y="8173"/>
                    <a:pt x="12365" y="7890"/>
                  </a:cubicBezTo>
                  <a:cubicBezTo>
                    <a:pt x="12332" y="7304"/>
                    <a:pt x="11848" y="6899"/>
                    <a:pt x="11327" y="6899"/>
                  </a:cubicBezTo>
                  <a:cubicBezTo>
                    <a:pt x="11145" y="6899"/>
                    <a:pt x="10959" y="6948"/>
                    <a:pt x="10786" y="7055"/>
                  </a:cubicBezTo>
                  <a:cubicBezTo>
                    <a:pt x="10548" y="7190"/>
                    <a:pt x="10339" y="7383"/>
                    <a:pt x="10175" y="7607"/>
                  </a:cubicBezTo>
                  <a:cubicBezTo>
                    <a:pt x="10105" y="7708"/>
                    <a:pt x="10039" y="7769"/>
                    <a:pt x="9970" y="7769"/>
                  </a:cubicBezTo>
                  <a:cubicBezTo>
                    <a:pt x="9908" y="7769"/>
                    <a:pt x="9844" y="7720"/>
                    <a:pt x="9773" y="7607"/>
                  </a:cubicBezTo>
                  <a:cubicBezTo>
                    <a:pt x="9356" y="6981"/>
                    <a:pt x="8909" y="6370"/>
                    <a:pt x="8432" y="5789"/>
                  </a:cubicBezTo>
                  <a:cubicBezTo>
                    <a:pt x="8254" y="5581"/>
                    <a:pt x="8298" y="5357"/>
                    <a:pt x="8328" y="5119"/>
                  </a:cubicBezTo>
                  <a:cubicBezTo>
                    <a:pt x="8477" y="4314"/>
                    <a:pt x="8462" y="3495"/>
                    <a:pt x="8283" y="2705"/>
                  </a:cubicBezTo>
                  <a:cubicBezTo>
                    <a:pt x="8209" y="2393"/>
                    <a:pt x="8045" y="2095"/>
                    <a:pt x="7822" y="1841"/>
                  </a:cubicBezTo>
                  <a:cubicBezTo>
                    <a:pt x="7634" y="1626"/>
                    <a:pt x="7376" y="1521"/>
                    <a:pt x="7119" y="1521"/>
                  </a:cubicBezTo>
                  <a:cubicBezTo>
                    <a:pt x="6824" y="1521"/>
                    <a:pt x="6530" y="1660"/>
                    <a:pt x="6347" y="1931"/>
                  </a:cubicBezTo>
                  <a:cubicBezTo>
                    <a:pt x="6094" y="2258"/>
                    <a:pt x="5974" y="2661"/>
                    <a:pt x="5989" y="3063"/>
                  </a:cubicBezTo>
                  <a:cubicBezTo>
                    <a:pt x="6004" y="3197"/>
                    <a:pt x="5959" y="3331"/>
                    <a:pt x="5855" y="3420"/>
                  </a:cubicBezTo>
                  <a:cubicBezTo>
                    <a:pt x="5244" y="3048"/>
                    <a:pt x="4604" y="2705"/>
                    <a:pt x="3948" y="2422"/>
                  </a:cubicBezTo>
                  <a:cubicBezTo>
                    <a:pt x="3784" y="2363"/>
                    <a:pt x="3710" y="2199"/>
                    <a:pt x="3621" y="2065"/>
                  </a:cubicBezTo>
                  <a:cubicBezTo>
                    <a:pt x="3263" y="1514"/>
                    <a:pt x="2831" y="992"/>
                    <a:pt x="2339" y="560"/>
                  </a:cubicBezTo>
                  <a:cubicBezTo>
                    <a:pt x="2101" y="322"/>
                    <a:pt x="1818" y="158"/>
                    <a:pt x="1505" y="54"/>
                  </a:cubicBezTo>
                  <a:cubicBezTo>
                    <a:pt x="1385" y="18"/>
                    <a:pt x="1269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5"/>
            <p:cNvSpPr/>
            <p:nvPr/>
          </p:nvSpPr>
          <p:spPr>
            <a:xfrm>
              <a:off x="5296450" y="3562804"/>
              <a:ext cx="435675" cy="352190"/>
            </a:xfrm>
            <a:custGeom>
              <a:avLst/>
              <a:gdLst/>
              <a:ahLst/>
              <a:cxnLst/>
              <a:rect l="l" t="t" r="r" b="b"/>
              <a:pathLst>
                <a:path w="11144" h="9008" extrusionOk="0">
                  <a:moveTo>
                    <a:pt x="1318" y="0"/>
                  </a:moveTo>
                  <a:cubicBezTo>
                    <a:pt x="1286" y="0"/>
                    <a:pt x="1254" y="1"/>
                    <a:pt x="1222" y="2"/>
                  </a:cubicBezTo>
                  <a:cubicBezTo>
                    <a:pt x="447" y="62"/>
                    <a:pt x="0" y="643"/>
                    <a:pt x="164" y="1417"/>
                  </a:cubicBezTo>
                  <a:cubicBezTo>
                    <a:pt x="239" y="1790"/>
                    <a:pt x="432" y="2132"/>
                    <a:pt x="716" y="2401"/>
                  </a:cubicBezTo>
                  <a:cubicBezTo>
                    <a:pt x="1282" y="2997"/>
                    <a:pt x="2012" y="3354"/>
                    <a:pt x="2771" y="3637"/>
                  </a:cubicBezTo>
                  <a:cubicBezTo>
                    <a:pt x="3144" y="3756"/>
                    <a:pt x="3442" y="4054"/>
                    <a:pt x="3576" y="4427"/>
                  </a:cubicBezTo>
                  <a:cubicBezTo>
                    <a:pt x="4514" y="6572"/>
                    <a:pt x="6064" y="8047"/>
                    <a:pt x="8611" y="8807"/>
                  </a:cubicBezTo>
                  <a:cubicBezTo>
                    <a:pt x="9109" y="8943"/>
                    <a:pt x="9628" y="9008"/>
                    <a:pt x="10150" y="9008"/>
                  </a:cubicBezTo>
                  <a:cubicBezTo>
                    <a:pt x="10253" y="9008"/>
                    <a:pt x="10356" y="9005"/>
                    <a:pt x="10459" y="9000"/>
                  </a:cubicBezTo>
                  <a:cubicBezTo>
                    <a:pt x="10468" y="9001"/>
                    <a:pt x="10477" y="9001"/>
                    <a:pt x="10486" y="9001"/>
                  </a:cubicBezTo>
                  <a:cubicBezTo>
                    <a:pt x="10832" y="9001"/>
                    <a:pt x="11129" y="8723"/>
                    <a:pt x="11129" y="8375"/>
                  </a:cubicBezTo>
                  <a:cubicBezTo>
                    <a:pt x="11144" y="8032"/>
                    <a:pt x="10905" y="7749"/>
                    <a:pt x="10578" y="7689"/>
                  </a:cubicBezTo>
                  <a:cubicBezTo>
                    <a:pt x="10369" y="7645"/>
                    <a:pt x="10161" y="7615"/>
                    <a:pt x="9952" y="7585"/>
                  </a:cubicBezTo>
                  <a:cubicBezTo>
                    <a:pt x="7837" y="7332"/>
                    <a:pt x="6302" y="6229"/>
                    <a:pt x="5244" y="4397"/>
                  </a:cubicBezTo>
                  <a:cubicBezTo>
                    <a:pt x="4991" y="3965"/>
                    <a:pt x="4961" y="3831"/>
                    <a:pt x="5349" y="3473"/>
                  </a:cubicBezTo>
                  <a:cubicBezTo>
                    <a:pt x="5945" y="2937"/>
                    <a:pt x="6243" y="2237"/>
                    <a:pt x="6377" y="1462"/>
                  </a:cubicBezTo>
                  <a:cubicBezTo>
                    <a:pt x="6466" y="1105"/>
                    <a:pt x="6287" y="717"/>
                    <a:pt x="5959" y="538"/>
                  </a:cubicBezTo>
                  <a:cubicBezTo>
                    <a:pt x="5832" y="472"/>
                    <a:pt x="5709" y="443"/>
                    <a:pt x="5589" y="443"/>
                  </a:cubicBezTo>
                  <a:cubicBezTo>
                    <a:pt x="5386" y="443"/>
                    <a:pt x="5193" y="527"/>
                    <a:pt x="5006" y="658"/>
                  </a:cubicBezTo>
                  <a:cubicBezTo>
                    <a:pt x="4753" y="851"/>
                    <a:pt x="4544" y="1105"/>
                    <a:pt x="4380" y="1373"/>
                  </a:cubicBezTo>
                  <a:cubicBezTo>
                    <a:pt x="4256" y="1582"/>
                    <a:pt x="4185" y="1682"/>
                    <a:pt x="4103" y="1682"/>
                  </a:cubicBezTo>
                  <a:cubicBezTo>
                    <a:pt x="4027" y="1682"/>
                    <a:pt x="3942" y="1597"/>
                    <a:pt x="3799" y="1432"/>
                  </a:cubicBezTo>
                  <a:cubicBezTo>
                    <a:pt x="3397" y="941"/>
                    <a:pt x="2905" y="524"/>
                    <a:pt x="2339" y="240"/>
                  </a:cubicBezTo>
                  <a:cubicBezTo>
                    <a:pt x="2025" y="77"/>
                    <a:pt x="1673" y="0"/>
                    <a:pt x="1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5"/>
            <p:cNvSpPr/>
            <p:nvPr/>
          </p:nvSpPr>
          <p:spPr>
            <a:xfrm>
              <a:off x="7720363" y="3605479"/>
              <a:ext cx="435675" cy="352190"/>
            </a:xfrm>
            <a:custGeom>
              <a:avLst/>
              <a:gdLst/>
              <a:ahLst/>
              <a:cxnLst/>
              <a:rect l="l" t="t" r="r" b="b"/>
              <a:pathLst>
                <a:path w="11144" h="9008" extrusionOk="0">
                  <a:moveTo>
                    <a:pt x="9826" y="0"/>
                  </a:moveTo>
                  <a:cubicBezTo>
                    <a:pt x="9473" y="0"/>
                    <a:pt x="9134" y="77"/>
                    <a:pt x="8820" y="240"/>
                  </a:cubicBezTo>
                  <a:cubicBezTo>
                    <a:pt x="8239" y="524"/>
                    <a:pt x="7747" y="941"/>
                    <a:pt x="7345" y="1432"/>
                  </a:cubicBezTo>
                  <a:cubicBezTo>
                    <a:pt x="7202" y="1597"/>
                    <a:pt x="7121" y="1682"/>
                    <a:pt x="7047" y="1682"/>
                  </a:cubicBezTo>
                  <a:cubicBezTo>
                    <a:pt x="6967" y="1682"/>
                    <a:pt x="6896" y="1582"/>
                    <a:pt x="6764" y="1373"/>
                  </a:cubicBezTo>
                  <a:cubicBezTo>
                    <a:pt x="6600" y="1105"/>
                    <a:pt x="6391" y="851"/>
                    <a:pt x="6138" y="658"/>
                  </a:cubicBezTo>
                  <a:cubicBezTo>
                    <a:pt x="5951" y="527"/>
                    <a:pt x="5758" y="443"/>
                    <a:pt x="5555" y="443"/>
                  </a:cubicBezTo>
                  <a:cubicBezTo>
                    <a:pt x="5435" y="443"/>
                    <a:pt x="5312" y="472"/>
                    <a:pt x="5185" y="538"/>
                  </a:cubicBezTo>
                  <a:cubicBezTo>
                    <a:pt x="4857" y="717"/>
                    <a:pt x="4678" y="1105"/>
                    <a:pt x="4768" y="1462"/>
                  </a:cubicBezTo>
                  <a:cubicBezTo>
                    <a:pt x="4902" y="2237"/>
                    <a:pt x="5200" y="2937"/>
                    <a:pt x="5781" y="3473"/>
                  </a:cubicBezTo>
                  <a:cubicBezTo>
                    <a:pt x="6198" y="3831"/>
                    <a:pt x="6153" y="3965"/>
                    <a:pt x="5900" y="4397"/>
                  </a:cubicBezTo>
                  <a:cubicBezTo>
                    <a:pt x="4842" y="6229"/>
                    <a:pt x="3293" y="7332"/>
                    <a:pt x="1192" y="7585"/>
                  </a:cubicBezTo>
                  <a:cubicBezTo>
                    <a:pt x="984" y="7615"/>
                    <a:pt x="775" y="7645"/>
                    <a:pt x="567" y="7689"/>
                  </a:cubicBezTo>
                  <a:cubicBezTo>
                    <a:pt x="239" y="7749"/>
                    <a:pt x="0" y="8032"/>
                    <a:pt x="15" y="8375"/>
                  </a:cubicBezTo>
                  <a:cubicBezTo>
                    <a:pt x="15" y="8723"/>
                    <a:pt x="313" y="9001"/>
                    <a:pt x="659" y="9001"/>
                  </a:cubicBezTo>
                  <a:cubicBezTo>
                    <a:pt x="668" y="9001"/>
                    <a:pt x="677" y="9001"/>
                    <a:pt x="686" y="9000"/>
                  </a:cubicBezTo>
                  <a:cubicBezTo>
                    <a:pt x="789" y="9005"/>
                    <a:pt x="891" y="9008"/>
                    <a:pt x="994" y="9008"/>
                  </a:cubicBezTo>
                  <a:cubicBezTo>
                    <a:pt x="1516" y="9008"/>
                    <a:pt x="2035" y="8943"/>
                    <a:pt x="2533" y="8807"/>
                  </a:cubicBezTo>
                  <a:cubicBezTo>
                    <a:pt x="5080" y="8047"/>
                    <a:pt x="6630" y="6572"/>
                    <a:pt x="7568" y="4427"/>
                  </a:cubicBezTo>
                  <a:cubicBezTo>
                    <a:pt x="7702" y="4054"/>
                    <a:pt x="8000" y="3756"/>
                    <a:pt x="8388" y="3637"/>
                  </a:cubicBezTo>
                  <a:cubicBezTo>
                    <a:pt x="9133" y="3354"/>
                    <a:pt x="9878" y="2997"/>
                    <a:pt x="10429" y="2401"/>
                  </a:cubicBezTo>
                  <a:cubicBezTo>
                    <a:pt x="10712" y="2132"/>
                    <a:pt x="10905" y="1790"/>
                    <a:pt x="10995" y="1417"/>
                  </a:cubicBezTo>
                  <a:cubicBezTo>
                    <a:pt x="11144" y="643"/>
                    <a:pt x="10712" y="62"/>
                    <a:pt x="9922" y="2"/>
                  </a:cubicBezTo>
                  <a:cubicBezTo>
                    <a:pt x="9890" y="1"/>
                    <a:pt x="9858" y="0"/>
                    <a:pt x="9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6787727" y="708025"/>
              <a:ext cx="162909" cy="190991"/>
            </a:xfrm>
            <a:custGeom>
              <a:avLst/>
              <a:gdLst/>
              <a:ahLst/>
              <a:cxnLst/>
              <a:rect l="l" t="t" r="r" b="b"/>
              <a:pathLst>
                <a:path w="4167" h="4885" extrusionOk="0">
                  <a:moveTo>
                    <a:pt x="2096" y="1"/>
                  </a:moveTo>
                  <a:cubicBezTo>
                    <a:pt x="1961" y="1"/>
                    <a:pt x="1823" y="20"/>
                    <a:pt x="1684" y="59"/>
                  </a:cubicBezTo>
                  <a:cubicBezTo>
                    <a:pt x="686" y="327"/>
                    <a:pt x="0" y="1623"/>
                    <a:pt x="179" y="2905"/>
                  </a:cubicBezTo>
                  <a:cubicBezTo>
                    <a:pt x="365" y="4258"/>
                    <a:pt x="1203" y="4884"/>
                    <a:pt x="2049" y="4884"/>
                  </a:cubicBezTo>
                  <a:cubicBezTo>
                    <a:pt x="3102" y="4884"/>
                    <a:pt x="4167" y="3912"/>
                    <a:pt x="3993" y="2160"/>
                  </a:cubicBezTo>
                  <a:cubicBezTo>
                    <a:pt x="3863" y="910"/>
                    <a:pt x="3038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6067298" y="1535767"/>
              <a:ext cx="177530" cy="178988"/>
            </a:xfrm>
            <a:custGeom>
              <a:avLst/>
              <a:gdLst/>
              <a:ahLst/>
              <a:cxnLst/>
              <a:rect l="l" t="t" r="r" b="b"/>
              <a:pathLst>
                <a:path w="4541" h="4578" extrusionOk="0">
                  <a:moveTo>
                    <a:pt x="1974" y="1"/>
                  </a:moveTo>
                  <a:cubicBezTo>
                    <a:pt x="1240" y="1"/>
                    <a:pt x="544" y="579"/>
                    <a:pt x="298" y="1515"/>
                  </a:cubicBezTo>
                  <a:cubicBezTo>
                    <a:pt x="0" y="2677"/>
                    <a:pt x="477" y="3914"/>
                    <a:pt x="1430" y="4391"/>
                  </a:cubicBezTo>
                  <a:cubicBezTo>
                    <a:pt x="1693" y="4520"/>
                    <a:pt x="1941" y="4578"/>
                    <a:pt x="2169" y="4578"/>
                  </a:cubicBezTo>
                  <a:cubicBezTo>
                    <a:pt x="3894" y="4578"/>
                    <a:pt x="4540" y="1270"/>
                    <a:pt x="2712" y="204"/>
                  </a:cubicBezTo>
                  <a:cubicBezTo>
                    <a:pt x="2472" y="66"/>
                    <a:pt x="2221" y="1"/>
                    <a:pt x="1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8144141" y="2587363"/>
              <a:ext cx="168617" cy="169097"/>
            </a:xfrm>
            <a:custGeom>
              <a:avLst/>
              <a:gdLst/>
              <a:ahLst/>
              <a:cxnLst/>
              <a:rect l="l" t="t" r="r" b="b"/>
              <a:pathLst>
                <a:path w="4313" h="4325" extrusionOk="0">
                  <a:moveTo>
                    <a:pt x="1870" y="1"/>
                  </a:moveTo>
                  <a:cubicBezTo>
                    <a:pt x="1174" y="1"/>
                    <a:pt x="517" y="539"/>
                    <a:pt x="284" y="1417"/>
                  </a:cubicBezTo>
                  <a:cubicBezTo>
                    <a:pt x="1" y="2520"/>
                    <a:pt x="463" y="3696"/>
                    <a:pt x="1357" y="4143"/>
                  </a:cubicBezTo>
                  <a:cubicBezTo>
                    <a:pt x="1608" y="4268"/>
                    <a:pt x="1845" y="4324"/>
                    <a:pt x="2063" y="4324"/>
                  </a:cubicBezTo>
                  <a:cubicBezTo>
                    <a:pt x="3695" y="4324"/>
                    <a:pt x="4312" y="1194"/>
                    <a:pt x="2578" y="196"/>
                  </a:cubicBezTo>
                  <a:cubicBezTo>
                    <a:pt x="2347" y="63"/>
                    <a:pt x="2106" y="1"/>
                    <a:pt x="1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5092288" y="2664988"/>
              <a:ext cx="167991" cy="169097"/>
            </a:xfrm>
            <a:custGeom>
              <a:avLst/>
              <a:gdLst/>
              <a:ahLst/>
              <a:cxnLst/>
              <a:rect l="l" t="t" r="r" b="b"/>
              <a:pathLst>
                <a:path w="4297" h="4325" extrusionOk="0">
                  <a:moveTo>
                    <a:pt x="1854" y="1"/>
                  </a:moveTo>
                  <a:cubicBezTo>
                    <a:pt x="1158" y="1"/>
                    <a:pt x="502" y="539"/>
                    <a:pt x="268" y="1417"/>
                  </a:cubicBezTo>
                  <a:cubicBezTo>
                    <a:pt x="0" y="2520"/>
                    <a:pt x="447" y="3696"/>
                    <a:pt x="1356" y="4143"/>
                  </a:cubicBezTo>
                  <a:cubicBezTo>
                    <a:pt x="1606" y="4268"/>
                    <a:pt x="1841" y="4324"/>
                    <a:pt x="2058" y="4324"/>
                  </a:cubicBezTo>
                  <a:cubicBezTo>
                    <a:pt x="3679" y="4324"/>
                    <a:pt x="4297" y="1194"/>
                    <a:pt x="2563" y="196"/>
                  </a:cubicBezTo>
                  <a:cubicBezTo>
                    <a:pt x="2332" y="63"/>
                    <a:pt x="2091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7159904" y="834377"/>
              <a:ext cx="113258" cy="114321"/>
            </a:xfrm>
            <a:custGeom>
              <a:avLst/>
              <a:gdLst/>
              <a:ahLst/>
              <a:cxnLst/>
              <a:rect l="l" t="t" r="r" b="b"/>
              <a:pathLst>
                <a:path w="2897" h="2924" extrusionOk="0">
                  <a:moveTo>
                    <a:pt x="1250" y="1"/>
                  </a:moveTo>
                  <a:cubicBezTo>
                    <a:pt x="780" y="1"/>
                    <a:pt x="334" y="369"/>
                    <a:pt x="179" y="969"/>
                  </a:cubicBezTo>
                  <a:cubicBezTo>
                    <a:pt x="0" y="1714"/>
                    <a:pt x="298" y="2488"/>
                    <a:pt x="909" y="2801"/>
                  </a:cubicBezTo>
                  <a:cubicBezTo>
                    <a:pt x="1078" y="2886"/>
                    <a:pt x="1238" y="2924"/>
                    <a:pt x="1385" y="2924"/>
                  </a:cubicBezTo>
                  <a:cubicBezTo>
                    <a:pt x="2480" y="2924"/>
                    <a:pt x="2897" y="817"/>
                    <a:pt x="1728" y="134"/>
                  </a:cubicBezTo>
                  <a:cubicBezTo>
                    <a:pt x="1573" y="43"/>
                    <a:pt x="1410" y="1"/>
                    <a:pt x="1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5477288" y="1852665"/>
              <a:ext cx="2067500" cy="2032601"/>
            </a:xfrm>
            <a:custGeom>
              <a:avLst/>
              <a:gdLst/>
              <a:ahLst/>
              <a:cxnLst/>
              <a:rect l="l" t="t" r="r" b="b"/>
              <a:pathLst>
                <a:path w="52884" h="51988" extrusionOk="0">
                  <a:moveTo>
                    <a:pt x="17842" y="0"/>
                  </a:moveTo>
                  <a:cubicBezTo>
                    <a:pt x="15466" y="0"/>
                    <a:pt x="13133" y="370"/>
                    <a:pt x="10876" y="1260"/>
                  </a:cubicBezTo>
                  <a:cubicBezTo>
                    <a:pt x="5230" y="3495"/>
                    <a:pt x="1908" y="7696"/>
                    <a:pt x="746" y="13611"/>
                  </a:cubicBezTo>
                  <a:cubicBezTo>
                    <a:pt x="1" y="17394"/>
                    <a:pt x="433" y="21104"/>
                    <a:pt x="1580" y="24754"/>
                  </a:cubicBezTo>
                  <a:cubicBezTo>
                    <a:pt x="3040" y="29402"/>
                    <a:pt x="5528" y="33663"/>
                    <a:pt x="8865" y="37223"/>
                  </a:cubicBezTo>
                  <a:cubicBezTo>
                    <a:pt x="11740" y="40337"/>
                    <a:pt x="14809" y="43271"/>
                    <a:pt x="18295" y="45774"/>
                  </a:cubicBezTo>
                  <a:cubicBezTo>
                    <a:pt x="21707" y="48217"/>
                    <a:pt x="25297" y="50333"/>
                    <a:pt x="29334" y="51584"/>
                  </a:cubicBezTo>
                  <a:cubicBezTo>
                    <a:pt x="30020" y="51823"/>
                    <a:pt x="30735" y="51957"/>
                    <a:pt x="31465" y="51987"/>
                  </a:cubicBezTo>
                  <a:cubicBezTo>
                    <a:pt x="31482" y="51987"/>
                    <a:pt x="31500" y="51987"/>
                    <a:pt x="31517" y="51987"/>
                  </a:cubicBezTo>
                  <a:cubicBezTo>
                    <a:pt x="31915" y="51987"/>
                    <a:pt x="32296" y="51825"/>
                    <a:pt x="32582" y="51540"/>
                  </a:cubicBezTo>
                  <a:cubicBezTo>
                    <a:pt x="33059" y="51093"/>
                    <a:pt x="33118" y="50348"/>
                    <a:pt x="32701" y="49841"/>
                  </a:cubicBezTo>
                  <a:cubicBezTo>
                    <a:pt x="32418" y="49469"/>
                    <a:pt x="32075" y="49141"/>
                    <a:pt x="31688" y="48888"/>
                  </a:cubicBezTo>
                  <a:cubicBezTo>
                    <a:pt x="30615" y="48068"/>
                    <a:pt x="29513" y="47294"/>
                    <a:pt x="28366" y="46564"/>
                  </a:cubicBezTo>
                  <a:cubicBezTo>
                    <a:pt x="26116" y="45119"/>
                    <a:pt x="24046" y="43420"/>
                    <a:pt x="21975" y="41737"/>
                  </a:cubicBezTo>
                  <a:cubicBezTo>
                    <a:pt x="21513" y="41365"/>
                    <a:pt x="21081" y="40947"/>
                    <a:pt x="20709" y="40471"/>
                  </a:cubicBezTo>
                  <a:cubicBezTo>
                    <a:pt x="20351" y="39994"/>
                    <a:pt x="20336" y="39562"/>
                    <a:pt x="20649" y="39204"/>
                  </a:cubicBezTo>
                  <a:cubicBezTo>
                    <a:pt x="20821" y="38989"/>
                    <a:pt x="21069" y="38868"/>
                    <a:pt x="21344" y="38868"/>
                  </a:cubicBezTo>
                  <a:cubicBezTo>
                    <a:pt x="21545" y="38868"/>
                    <a:pt x="21761" y="38932"/>
                    <a:pt x="21975" y="39070"/>
                  </a:cubicBezTo>
                  <a:cubicBezTo>
                    <a:pt x="22496" y="39413"/>
                    <a:pt x="22943" y="39785"/>
                    <a:pt x="23405" y="40143"/>
                  </a:cubicBezTo>
                  <a:cubicBezTo>
                    <a:pt x="27040" y="43033"/>
                    <a:pt x="30928" y="45506"/>
                    <a:pt x="34980" y="47726"/>
                  </a:cubicBezTo>
                  <a:cubicBezTo>
                    <a:pt x="35889" y="48247"/>
                    <a:pt x="36843" y="48679"/>
                    <a:pt x="37811" y="49022"/>
                  </a:cubicBezTo>
                  <a:cubicBezTo>
                    <a:pt x="38198" y="49171"/>
                    <a:pt x="38601" y="49275"/>
                    <a:pt x="39018" y="49320"/>
                  </a:cubicBezTo>
                  <a:cubicBezTo>
                    <a:pt x="39078" y="49323"/>
                    <a:pt x="39137" y="49325"/>
                    <a:pt x="39195" y="49325"/>
                  </a:cubicBezTo>
                  <a:cubicBezTo>
                    <a:pt x="39673" y="49325"/>
                    <a:pt x="40091" y="49202"/>
                    <a:pt x="40344" y="48724"/>
                  </a:cubicBezTo>
                  <a:cubicBezTo>
                    <a:pt x="40641" y="48173"/>
                    <a:pt x="40433" y="47756"/>
                    <a:pt x="40120" y="47353"/>
                  </a:cubicBezTo>
                  <a:cubicBezTo>
                    <a:pt x="39867" y="47041"/>
                    <a:pt x="39599" y="46758"/>
                    <a:pt x="39301" y="46504"/>
                  </a:cubicBezTo>
                  <a:cubicBezTo>
                    <a:pt x="37871" y="45283"/>
                    <a:pt x="36425" y="44046"/>
                    <a:pt x="34966" y="42854"/>
                  </a:cubicBezTo>
                  <a:cubicBezTo>
                    <a:pt x="32671" y="40977"/>
                    <a:pt x="30452" y="39026"/>
                    <a:pt x="28277" y="37015"/>
                  </a:cubicBezTo>
                  <a:cubicBezTo>
                    <a:pt x="27919" y="36687"/>
                    <a:pt x="27576" y="36329"/>
                    <a:pt x="27263" y="35942"/>
                  </a:cubicBezTo>
                  <a:cubicBezTo>
                    <a:pt x="26831" y="35406"/>
                    <a:pt x="26831" y="34884"/>
                    <a:pt x="27189" y="34452"/>
                  </a:cubicBezTo>
                  <a:cubicBezTo>
                    <a:pt x="27438" y="34176"/>
                    <a:pt x="27784" y="34030"/>
                    <a:pt x="28131" y="34030"/>
                  </a:cubicBezTo>
                  <a:cubicBezTo>
                    <a:pt x="28346" y="34030"/>
                    <a:pt x="28560" y="34085"/>
                    <a:pt x="28753" y="34199"/>
                  </a:cubicBezTo>
                  <a:cubicBezTo>
                    <a:pt x="29066" y="34378"/>
                    <a:pt x="29364" y="34586"/>
                    <a:pt x="29632" y="34825"/>
                  </a:cubicBezTo>
                  <a:cubicBezTo>
                    <a:pt x="32790" y="37342"/>
                    <a:pt x="35993" y="39771"/>
                    <a:pt x="39450" y="41826"/>
                  </a:cubicBezTo>
                  <a:cubicBezTo>
                    <a:pt x="41520" y="43063"/>
                    <a:pt x="43606" y="44285"/>
                    <a:pt x="45811" y="45283"/>
                  </a:cubicBezTo>
                  <a:cubicBezTo>
                    <a:pt x="46183" y="45461"/>
                    <a:pt x="46586" y="45581"/>
                    <a:pt x="46988" y="45655"/>
                  </a:cubicBezTo>
                  <a:cubicBezTo>
                    <a:pt x="47112" y="45689"/>
                    <a:pt x="47237" y="45705"/>
                    <a:pt x="47360" y="45705"/>
                  </a:cubicBezTo>
                  <a:cubicBezTo>
                    <a:pt x="47783" y="45705"/>
                    <a:pt x="48186" y="45513"/>
                    <a:pt x="48463" y="45178"/>
                  </a:cubicBezTo>
                  <a:cubicBezTo>
                    <a:pt x="48865" y="44717"/>
                    <a:pt x="48820" y="44165"/>
                    <a:pt x="48597" y="43644"/>
                  </a:cubicBezTo>
                  <a:cubicBezTo>
                    <a:pt x="48344" y="43123"/>
                    <a:pt x="47986" y="42661"/>
                    <a:pt x="47539" y="42303"/>
                  </a:cubicBezTo>
                  <a:cubicBezTo>
                    <a:pt x="45468" y="40426"/>
                    <a:pt x="43278" y="38653"/>
                    <a:pt x="41148" y="36851"/>
                  </a:cubicBezTo>
                  <a:cubicBezTo>
                    <a:pt x="38615" y="34691"/>
                    <a:pt x="36202" y="32411"/>
                    <a:pt x="33833" y="30087"/>
                  </a:cubicBezTo>
                  <a:cubicBezTo>
                    <a:pt x="33684" y="29938"/>
                    <a:pt x="33550" y="29789"/>
                    <a:pt x="33416" y="29625"/>
                  </a:cubicBezTo>
                  <a:cubicBezTo>
                    <a:pt x="33044" y="29104"/>
                    <a:pt x="33088" y="28434"/>
                    <a:pt x="33520" y="28076"/>
                  </a:cubicBezTo>
                  <a:cubicBezTo>
                    <a:pt x="33699" y="27916"/>
                    <a:pt x="33878" y="27839"/>
                    <a:pt x="34068" y="27839"/>
                  </a:cubicBezTo>
                  <a:cubicBezTo>
                    <a:pt x="34320" y="27839"/>
                    <a:pt x="34591" y="27976"/>
                    <a:pt x="34906" y="28240"/>
                  </a:cubicBezTo>
                  <a:cubicBezTo>
                    <a:pt x="36232" y="29402"/>
                    <a:pt x="37543" y="30594"/>
                    <a:pt x="38884" y="31741"/>
                  </a:cubicBezTo>
                  <a:cubicBezTo>
                    <a:pt x="41952" y="34378"/>
                    <a:pt x="45126" y="36895"/>
                    <a:pt x="48597" y="38996"/>
                  </a:cubicBezTo>
                  <a:cubicBezTo>
                    <a:pt x="49088" y="39294"/>
                    <a:pt x="49595" y="39547"/>
                    <a:pt x="50116" y="39800"/>
                  </a:cubicBezTo>
                  <a:cubicBezTo>
                    <a:pt x="50459" y="39964"/>
                    <a:pt x="50831" y="40083"/>
                    <a:pt x="51234" y="40113"/>
                  </a:cubicBezTo>
                  <a:cubicBezTo>
                    <a:pt x="51289" y="40118"/>
                    <a:pt x="51342" y="40120"/>
                    <a:pt x="51395" y="40120"/>
                  </a:cubicBezTo>
                  <a:cubicBezTo>
                    <a:pt x="52352" y="40120"/>
                    <a:pt x="52884" y="39361"/>
                    <a:pt x="52545" y="38415"/>
                  </a:cubicBezTo>
                  <a:cubicBezTo>
                    <a:pt x="52411" y="38072"/>
                    <a:pt x="52217" y="37759"/>
                    <a:pt x="51979" y="37476"/>
                  </a:cubicBezTo>
                  <a:cubicBezTo>
                    <a:pt x="51234" y="36538"/>
                    <a:pt x="50399" y="35704"/>
                    <a:pt x="49580" y="34825"/>
                  </a:cubicBezTo>
                  <a:cubicBezTo>
                    <a:pt x="47345" y="32441"/>
                    <a:pt x="45066" y="30102"/>
                    <a:pt x="42831" y="27718"/>
                  </a:cubicBezTo>
                  <a:cubicBezTo>
                    <a:pt x="39777" y="24426"/>
                    <a:pt x="36679" y="21164"/>
                    <a:pt x="34042" y="17529"/>
                  </a:cubicBezTo>
                  <a:cubicBezTo>
                    <a:pt x="32716" y="15696"/>
                    <a:pt x="31450" y="13834"/>
                    <a:pt x="30154" y="11972"/>
                  </a:cubicBezTo>
                  <a:cubicBezTo>
                    <a:pt x="30020" y="11823"/>
                    <a:pt x="29915" y="11614"/>
                    <a:pt x="29900" y="11391"/>
                  </a:cubicBezTo>
                  <a:lnTo>
                    <a:pt x="29900" y="11391"/>
                  </a:lnTo>
                  <a:cubicBezTo>
                    <a:pt x="30228" y="11450"/>
                    <a:pt x="30437" y="11659"/>
                    <a:pt x="30660" y="11793"/>
                  </a:cubicBezTo>
                  <a:cubicBezTo>
                    <a:pt x="32850" y="13208"/>
                    <a:pt x="34995" y="14653"/>
                    <a:pt x="37245" y="15964"/>
                  </a:cubicBezTo>
                  <a:cubicBezTo>
                    <a:pt x="38824" y="16903"/>
                    <a:pt x="40507" y="17678"/>
                    <a:pt x="42250" y="18273"/>
                  </a:cubicBezTo>
                  <a:cubicBezTo>
                    <a:pt x="42548" y="18378"/>
                    <a:pt x="42846" y="18452"/>
                    <a:pt x="43144" y="18527"/>
                  </a:cubicBezTo>
                  <a:cubicBezTo>
                    <a:pt x="43306" y="18568"/>
                    <a:pt x="43463" y="18587"/>
                    <a:pt x="43615" y="18587"/>
                  </a:cubicBezTo>
                  <a:cubicBezTo>
                    <a:pt x="44675" y="18587"/>
                    <a:pt x="45435" y="17637"/>
                    <a:pt x="45304" y="16516"/>
                  </a:cubicBezTo>
                  <a:cubicBezTo>
                    <a:pt x="45230" y="15994"/>
                    <a:pt x="45021" y="15503"/>
                    <a:pt x="44738" y="15070"/>
                  </a:cubicBezTo>
                  <a:cubicBezTo>
                    <a:pt x="43785" y="13536"/>
                    <a:pt x="42563" y="12225"/>
                    <a:pt x="41282" y="10974"/>
                  </a:cubicBezTo>
                  <a:cubicBezTo>
                    <a:pt x="38928" y="8709"/>
                    <a:pt x="36366" y="6653"/>
                    <a:pt x="33640" y="4851"/>
                  </a:cubicBezTo>
                  <a:cubicBezTo>
                    <a:pt x="29781" y="2288"/>
                    <a:pt x="25357" y="679"/>
                    <a:pt x="20753" y="173"/>
                  </a:cubicBezTo>
                  <a:cubicBezTo>
                    <a:pt x="19777" y="61"/>
                    <a:pt x="18806" y="0"/>
                    <a:pt x="178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5"/>
            <p:cNvSpPr/>
            <p:nvPr/>
          </p:nvSpPr>
          <p:spPr>
            <a:xfrm>
              <a:off x="5584484" y="2503818"/>
              <a:ext cx="131633" cy="254251"/>
            </a:xfrm>
            <a:custGeom>
              <a:avLst/>
              <a:gdLst/>
              <a:ahLst/>
              <a:cxnLst/>
              <a:rect l="l" t="t" r="r" b="b"/>
              <a:pathLst>
                <a:path w="3367" h="6503" extrusionOk="0">
                  <a:moveTo>
                    <a:pt x="1730" y="0"/>
                  </a:moveTo>
                  <a:cubicBezTo>
                    <a:pt x="1208" y="0"/>
                    <a:pt x="868" y="425"/>
                    <a:pt x="626" y="947"/>
                  </a:cubicBezTo>
                  <a:cubicBezTo>
                    <a:pt x="507" y="1215"/>
                    <a:pt x="402" y="1498"/>
                    <a:pt x="313" y="1781"/>
                  </a:cubicBezTo>
                  <a:cubicBezTo>
                    <a:pt x="0" y="3107"/>
                    <a:pt x="45" y="4239"/>
                    <a:pt x="477" y="5297"/>
                  </a:cubicBezTo>
                  <a:cubicBezTo>
                    <a:pt x="818" y="6086"/>
                    <a:pt x="1318" y="6503"/>
                    <a:pt x="1873" y="6503"/>
                  </a:cubicBezTo>
                  <a:cubicBezTo>
                    <a:pt x="2020" y="6503"/>
                    <a:pt x="2171" y="6474"/>
                    <a:pt x="2324" y="6414"/>
                  </a:cubicBezTo>
                  <a:cubicBezTo>
                    <a:pt x="3054" y="6116"/>
                    <a:pt x="3367" y="5357"/>
                    <a:pt x="3143" y="4225"/>
                  </a:cubicBezTo>
                  <a:cubicBezTo>
                    <a:pt x="2950" y="3286"/>
                    <a:pt x="2637" y="2377"/>
                    <a:pt x="2756" y="1364"/>
                  </a:cubicBezTo>
                  <a:cubicBezTo>
                    <a:pt x="2831" y="753"/>
                    <a:pt x="2592" y="202"/>
                    <a:pt x="2011" y="38"/>
                  </a:cubicBezTo>
                  <a:cubicBezTo>
                    <a:pt x="1912" y="12"/>
                    <a:pt x="1819" y="0"/>
                    <a:pt x="1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5"/>
            <p:cNvSpPr/>
            <p:nvPr/>
          </p:nvSpPr>
          <p:spPr>
            <a:xfrm>
              <a:off x="5618848" y="2355690"/>
              <a:ext cx="87377" cy="96532"/>
            </a:xfrm>
            <a:custGeom>
              <a:avLst/>
              <a:gdLst/>
              <a:ahLst/>
              <a:cxnLst/>
              <a:rect l="l" t="t" r="r" b="b"/>
              <a:pathLst>
                <a:path w="2235" h="2469" extrusionOk="0">
                  <a:moveTo>
                    <a:pt x="1233" y="1"/>
                  </a:moveTo>
                  <a:cubicBezTo>
                    <a:pt x="1056" y="1"/>
                    <a:pt x="868" y="69"/>
                    <a:pt x="670" y="207"/>
                  </a:cubicBezTo>
                  <a:cubicBezTo>
                    <a:pt x="119" y="609"/>
                    <a:pt x="0" y="1637"/>
                    <a:pt x="417" y="2144"/>
                  </a:cubicBezTo>
                  <a:cubicBezTo>
                    <a:pt x="577" y="2356"/>
                    <a:pt x="820" y="2469"/>
                    <a:pt x="1067" y="2469"/>
                  </a:cubicBezTo>
                  <a:cubicBezTo>
                    <a:pt x="1235" y="2469"/>
                    <a:pt x="1404" y="2417"/>
                    <a:pt x="1549" y="2308"/>
                  </a:cubicBezTo>
                  <a:cubicBezTo>
                    <a:pt x="2086" y="1906"/>
                    <a:pt x="2235" y="848"/>
                    <a:pt x="1832" y="326"/>
                  </a:cubicBezTo>
                  <a:cubicBezTo>
                    <a:pt x="1658" y="110"/>
                    <a:pt x="1455" y="1"/>
                    <a:pt x="12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6194824" y="1013742"/>
              <a:ext cx="782252" cy="1110213"/>
            </a:xfrm>
            <a:custGeom>
              <a:avLst/>
              <a:gdLst/>
              <a:ahLst/>
              <a:cxnLst/>
              <a:rect l="l" t="t" r="r" b="b"/>
              <a:pathLst>
                <a:path w="20009" h="28396" extrusionOk="0">
                  <a:moveTo>
                    <a:pt x="10459" y="7598"/>
                  </a:moveTo>
                  <a:cubicBezTo>
                    <a:pt x="10831" y="6407"/>
                    <a:pt x="11248" y="4902"/>
                    <a:pt x="12127" y="3666"/>
                  </a:cubicBezTo>
                  <a:cubicBezTo>
                    <a:pt x="12917" y="2533"/>
                    <a:pt x="14049" y="1312"/>
                    <a:pt x="15435" y="835"/>
                  </a:cubicBezTo>
                  <a:cubicBezTo>
                    <a:pt x="17878" y="1"/>
                    <a:pt x="20008" y="1699"/>
                    <a:pt x="19412" y="4306"/>
                  </a:cubicBezTo>
                  <a:cubicBezTo>
                    <a:pt x="19204" y="5051"/>
                    <a:pt x="18861" y="5751"/>
                    <a:pt x="18384" y="6362"/>
                  </a:cubicBezTo>
                  <a:cubicBezTo>
                    <a:pt x="16656" y="8701"/>
                    <a:pt x="13319" y="10533"/>
                    <a:pt x="10876" y="12068"/>
                  </a:cubicBezTo>
                  <a:cubicBezTo>
                    <a:pt x="10816" y="15330"/>
                    <a:pt x="11487" y="22407"/>
                    <a:pt x="12485" y="26176"/>
                  </a:cubicBezTo>
                  <a:cubicBezTo>
                    <a:pt x="12649" y="26786"/>
                    <a:pt x="13185" y="27948"/>
                    <a:pt x="12366" y="28172"/>
                  </a:cubicBezTo>
                  <a:cubicBezTo>
                    <a:pt x="11457" y="28395"/>
                    <a:pt x="11219" y="26295"/>
                    <a:pt x="11010" y="25178"/>
                  </a:cubicBezTo>
                  <a:cubicBezTo>
                    <a:pt x="10310" y="21453"/>
                    <a:pt x="9729" y="15047"/>
                    <a:pt x="9878" y="11934"/>
                  </a:cubicBezTo>
                  <a:cubicBezTo>
                    <a:pt x="7628" y="11785"/>
                    <a:pt x="5543" y="11189"/>
                    <a:pt x="3606" y="9878"/>
                  </a:cubicBezTo>
                  <a:cubicBezTo>
                    <a:pt x="2235" y="8939"/>
                    <a:pt x="552" y="7613"/>
                    <a:pt x="239" y="5647"/>
                  </a:cubicBezTo>
                  <a:cubicBezTo>
                    <a:pt x="1" y="4247"/>
                    <a:pt x="880" y="3055"/>
                    <a:pt x="2250" y="2682"/>
                  </a:cubicBezTo>
                  <a:cubicBezTo>
                    <a:pt x="5900" y="1654"/>
                    <a:pt x="9342" y="4470"/>
                    <a:pt x="10459" y="75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6706176" y="1476774"/>
              <a:ext cx="338445" cy="761893"/>
            </a:xfrm>
            <a:custGeom>
              <a:avLst/>
              <a:gdLst/>
              <a:ahLst/>
              <a:cxnLst/>
              <a:rect l="l" t="t" r="r" b="b"/>
              <a:pathLst>
                <a:path w="8657" h="19487" extrusionOk="0">
                  <a:moveTo>
                    <a:pt x="1222" y="522"/>
                  </a:moveTo>
                  <a:cubicBezTo>
                    <a:pt x="1893" y="179"/>
                    <a:pt x="2504" y="984"/>
                    <a:pt x="2846" y="1386"/>
                  </a:cubicBezTo>
                  <a:cubicBezTo>
                    <a:pt x="3442" y="2131"/>
                    <a:pt x="3889" y="3203"/>
                    <a:pt x="4142" y="4261"/>
                  </a:cubicBezTo>
                  <a:cubicBezTo>
                    <a:pt x="4694" y="3024"/>
                    <a:pt x="5453" y="1058"/>
                    <a:pt x="6630" y="328"/>
                  </a:cubicBezTo>
                  <a:cubicBezTo>
                    <a:pt x="7167" y="0"/>
                    <a:pt x="8120" y="15"/>
                    <a:pt x="8373" y="641"/>
                  </a:cubicBezTo>
                  <a:cubicBezTo>
                    <a:pt x="8656" y="1326"/>
                    <a:pt x="8269" y="2339"/>
                    <a:pt x="7941" y="2875"/>
                  </a:cubicBezTo>
                  <a:cubicBezTo>
                    <a:pt x="7092" y="4261"/>
                    <a:pt x="5424" y="5214"/>
                    <a:pt x="4336" y="6302"/>
                  </a:cubicBezTo>
                  <a:cubicBezTo>
                    <a:pt x="3874" y="9311"/>
                    <a:pt x="3293" y="12633"/>
                    <a:pt x="3457" y="16462"/>
                  </a:cubicBezTo>
                  <a:cubicBezTo>
                    <a:pt x="3487" y="17162"/>
                    <a:pt x="3815" y="19412"/>
                    <a:pt x="2965" y="19442"/>
                  </a:cubicBezTo>
                  <a:cubicBezTo>
                    <a:pt x="2116" y="19486"/>
                    <a:pt x="2146" y="17490"/>
                    <a:pt x="2146" y="16522"/>
                  </a:cubicBezTo>
                  <a:cubicBezTo>
                    <a:pt x="2146" y="13259"/>
                    <a:pt x="2370" y="10801"/>
                    <a:pt x="2965" y="7985"/>
                  </a:cubicBezTo>
                  <a:cubicBezTo>
                    <a:pt x="3055" y="7538"/>
                    <a:pt x="3368" y="6838"/>
                    <a:pt x="3338" y="6496"/>
                  </a:cubicBezTo>
                  <a:cubicBezTo>
                    <a:pt x="3293" y="6198"/>
                    <a:pt x="2667" y="5438"/>
                    <a:pt x="2459" y="5125"/>
                  </a:cubicBezTo>
                  <a:cubicBezTo>
                    <a:pt x="2146" y="4678"/>
                    <a:pt x="1848" y="4231"/>
                    <a:pt x="1580" y="3754"/>
                  </a:cubicBezTo>
                  <a:cubicBezTo>
                    <a:pt x="1073" y="2801"/>
                    <a:pt x="1" y="1147"/>
                    <a:pt x="1222" y="5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5862171" y="1840389"/>
              <a:ext cx="2110270" cy="2070486"/>
            </a:xfrm>
            <a:custGeom>
              <a:avLst/>
              <a:gdLst/>
              <a:ahLst/>
              <a:cxnLst/>
              <a:rect l="l" t="t" r="r" b="b"/>
              <a:pathLst>
                <a:path w="53978" h="52957" extrusionOk="0">
                  <a:moveTo>
                    <a:pt x="35691" y="0"/>
                  </a:moveTo>
                  <a:cubicBezTo>
                    <a:pt x="34738" y="0"/>
                    <a:pt x="33753" y="58"/>
                    <a:pt x="32733" y="174"/>
                  </a:cubicBezTo>
                  <a:cubicBezTo>
                    <a:pt x="28040" y="696"/>
                    <a:pt x="23556" y="2319"/>
                    <a:pt x="19623" y="4926"/>
                  </a:cubicBezTo>
                  <a:cubicBezTo>
                    <a:pt x="16867" y="6744"/>
                    <a:pt x="14290" y="8815"/>
                    <a:pt x="11906" y="11109"/>
                  </a:cubicBezTo>
                  <a:cubicBezTo>
                    <a:pt x="10834" y="12152"/>
                    <a:pt x="9448" y="13582"/>
                    <a:pt x="8391" y="15310"/>
                  </a:cubicBezTo>
                  <a:cubicBezTo>
                    <a:pt x="8048" y="15787"/>
                    <a:pt x="7824" y="16353"/>
                    <a:pt x="7735" y="16934"/>
                  </a:cubicBezTo>
                  <a:cubicBezTo>
                    <a:pt x="7646" y="17723"/>
                    <a:pt x="7929" y="18513"/>
                    <a:pt x="8525" y="19049"/>
                  </a:cubicBezTo>
                  <a:cubicBezTo>
                    <a:pt x="8923" y="19383"/>
                    <a:pt x="9415" y="19561"/>
                    <a:pt x="9921" y="19561"/>
                  </a:cubicBezTo>
                  <a:cubicBezTo>
                    <a:pt x="10115" y="19561"/>
                    <a:pt x="10312" y="19535"/>
                    <a:pt x="10506" y="19481"/>
                  </a:cubicBezTo>
                  <a:lnTo>
                    <a:pt x="10655" y="19437"/>
                  </a:lnTo>
                  <a:cubicBezTo>
                    <a:pt x="10908" y="19377"/>
                    <a:pt x="11176" y="19303"/>
                    <a:pt x="11430" y="19228"/>
                  </a:cubicBezTo>
                  <a:cubicBezTo>
                    <a:pt x="13202" y="18617"/>
                    <a:pt x="14916" y="17828"/>
                    <a:pt x="16525" y="16859"/>
                  </a:cubicBezTo>
                  <a:cubicBezTo>
                    <a:pt x="18223" y="15891"/>
                    <a:pt x="19877" y="14818"/>
                    <a:pt x="21471" y="13776"/>
                  </a:cubicBezTo>
                  <a:cubicBezTo>
                    <a:pt x="21515" y="13731"/>
                    <a:pt x="21575" y="13701"/>
                    <a:pt x="21620" y="13671"/>
                  </a:cubicBezTo>
                  <a:lnTo>
                    <a:pt x="21620" y="13671"/>
                  </a:lnTo>
                  <a:cubicBezTo>
                    <a:pt x="20905" y="14938"/>
                    <a:pt x="19847" y="16681"/>
                    <a:pt x="19087" y="17723"/>
                  </a:cubicBezTo>
                  <a:cubicBezTo>
                    <a:pt x="16584" y="21180"/>
                    <a:pt x="13635" y="24353"/>
                    <a:pt x="10774" y="27407"/>
                  </a:cubicBezTo>
                  <a:lnTo>
                    <a:pt x="10342" y="27869"/>
                  </a:lnTo>
                  <a:cubicBezTo>
                    <a:pt x="9180" y="29105"/>
                    <a:pt x="8003" y="30356"/>
                    <a:pt x="6841" y="31563"/>
                  </a:cubicBezTo>
                  <a:cubicBezTo>
                    <a:pt x="5769" y="32680"/>
                    <a:pt x="4666" y="33843"/>
                    <a:pt x="3594" y="34990"/>
                  </a:cubicBezTo>
                  <a:cubicBezTo>
                    <a:pt x="3400" y="35183"/>
                    <a:pt x="3206" y="35392"/>
                    <a:pt x="3027" y="35586"/>
                  </a:cubicBezTo>
                  <a:cubicBezTo>
                    <a:pt x="2387" y="36241"/>
                    <a:pt x="1746" y="36926"/>
                    <a:pt x="1165" y="37671"/>
                  </a:cubicBezTo>
                  <a:cubicBezTo>
                    <a:pt x="897" y="37984"/>
                    <a:pt x="674" y="38356"/>
                    <a:pt x="525" y="38744"/>
                  </a:cubicBezTo>
                  <a:cubicBezTo>
                    <a:pt x="0" y="39875"/>
                    <a:pt x="856" y="41122"/>
                    <a:pt x="2051" y="41122"/>
                  </a:cubicBezTo>
                  <a:cubicBezTo>
                    <a:pt x="2146" y="41122"/>
                    <a:pt x="2243" y="41114"/>
                    <a:pt x="2342" y="41098"/>
                  </a:cubicBezTo>
                  <a:cubicBezTo>
                    <a:pt x="2789" y="41053"/>
                    <a:pt x="3236" y="40919"/>
                    <a:pt x="3638" y="40725"/>
                  </a:cubicBezTo>
                  <a:cubicBezTo>
                    <a:pt x="4145" y="40472"/>
                    <a:pt x="4681" y="40219"/>
                    <a:pt x="5173" y="39906"/>
                  </a:cubicBezTo>
                  <a:cubicBezTo>
                    <a:pt x="8986" y="37597"/>
                    <a:pt x="12413" y="34796"/>
                    <a:pt x="14960" y="32606"/>
                  </a:cubicBezTo>
                  <a:cubicBezTo>
                    <a:pt x="15780" y="31906"/>
                    <a:pt x="16599" y="31191"/>
                    <a:pt x="17374" y="30491"/>
                  </a:cubicBezTo>
                  <a:cubicBezTo>
                    <a:pt x="17895" y="30029"/>
                    <a:pt x="18417" y="29567"/>
                    <a:pt x="18938" y="29120"/>
                  </a:cubicBezTo>
                  <a:cubicBezTo>
                    <a:pt x="19153" y="28926"/>
                    <a:pt x="19320" y="28864"/>
                    <a:pt x="19449" y="28864"/>
                  </a:cubicBezTo>
                  <a:cubicBezTo>
                    <a:pt x="19596" y="28864"/>
                    <a:pt x="19694" y="28945"/>
                    <a:pt x="19757" y="29001"/>
                  </a:cubicBezTo>
                  <a:cubicBezTo>
                    <a:pt x="20249" y="29433"/>
                    <a:pt x="19549" y="30178"/>
                    <a:pt x="19430" y="30297"/>
                  </a:cubicBezTo>
                  <a:cubicBezTo>
                    <a:pt x="16703" y="32993"/>
                    <a:pt x="14573" y="35288"/>
                    <a:pt x="12324" y="37194"/>
                  </a:cubicBezTo>
                  <a:cubicBezTo>
                    <a:pt x="11668" y="37746"/>
                    <a:pt x="11013" y="38297"/>
                    <a:pt x="10357" y="38848"/>
                  </a:cubicBezTo>
                  <a:cubicBezTo>
                    <a:pt x="8882" y="40085"/>
                    <a:pt x="7378" y="41351"/>
                    <a:pt x="5918" y="42662"/>
                  </a:cubicBezTo>
                  <a:cubicBezTo>
                    <a:pt x="5426" y="43079"/>
                    <a:pt x="5039" y="43585"/>
                    <a:pt x="4756" y="44166"/>
                  </a:cubicBezTo>
                  <a:cubicBezTo>
                    <a:pt x="4324" y="45150"/>
                    <a:pt x="4621" y="45820"/>
                    <a:pt x="4949" y="46207"/>
                  </a:cubicBezTo>
                  <a:cubicBezTo>
                    <a:pt x="5324" y="46653"/>
                    <a:pt x="5865" y="46905"/>
                    <a:pt x="6435" y="46905"/>
                  </a:cubicBezTo>
                  <a:cubicBezTo>
                    <a:pt x="6589" y="46905"/>
                    <a:pt x="6745" y="46886"/>
                    <a:pt x="6901" y="46848"/>
                  </a:cubicBezTo>
                  <a:cubicBezTo>
                    <a:pt x="7348" y="46759"/>
                    <a:pt x="7780" y="46625"/>
                    <a:pt x="8182" y="46431"/>
                  </a:cubicBezTo>
                  <a:cubicBezTo>
                    <a:pt x="10372" y="45433"/>
                    <a:pt x="12458" y="44226"/>
                    <a:pt x="14588" y="42960"/>
                  </a:cubicBezTo>
                  <a:cubicBezTo>
                    <a:pt x="18223" y="40785"/>
                    <a:pt x="21620" y="38178"/>
                    <a:pt x="24450" y="35913"/>
                  </a:cubicBezTo>
                  <a:cubicBezTo>
                    <a:pt x="24672" y="35741"/>
                    <a:pt x="25259" y="35173"/>
                    <a:pt x="25691" y="35173"/>
                  </a:cubicBezTo>
                  <a:cubicBezTo>
                    <a:pt x="25783" y="35173"/>
                    <a:pt x="25867" y="35198"/>
                    <a:pt x="25940" y="35258"/>
                  </a:cubicBezTo>
                  <a:cubicBezTo>
                    <a:pt x="26134" y="35407"/>
                    <a:pt x="26223" y="35690"/>
                    <a:pt x="25865" y="36122"/>
                  </a:cubicBezTo>
                  <a:cubicBezTo>
                    <a:pt x="25567" y="36494"/>
                    <a:pt x="25240" y="36837"/>
                    <a:pt x="24897" y="37150"/>
                  </a:cubicBezTo>
                  <a:cubicBezTo>
                    <a:pt x="22856" y="39072"/>
                    <a:pt x="20621" y="41023"/>
                    <a:pt x="18253" y="42960"/>
                  </a:cubicBezTo>
                  <a:cubicBezTo>
                    <a:pt x="16793" y="44166"/>
                    <a:pt x="15333" y="45403"/>
                    <a:pt x="13903" y="46625"/>
                  </a:cubicBezTo>
                  <a:cubicBezTo>
                    <a:pt x="13590" y="46893"/>
                    <a:pt x="13292" y="47206"/>
                    <a:pt x="13024" y="47533"/>
                  </a:cubicBezTo>
                  <a:cubicBezTo>
                    <a:pt x="12517" y="48174"/>
                    <a:pt x="12413" y="48815"/>
                    <a:pt x="12741" y="49425"/>
                  </a:cubicBezTo>
                  <a:cubicBezTo>
                    <a:pt x="13149" y="50204"/>
                    <a:pt x="13896" y="50296"/>
                    <a:pt x="14317" y="50296"/>
                  </a:cubicBezTo>
                  <a:cubicBezTo>
                    <a:pt x="14403" y="50296"/>
                    <a:pt x="14475" y="50292"/>
                    <a:pt x="14528" y="50289"/>
                  </a:cubicBezTo>
                  <a:cubicBezTo>
                    <a:pt x="14990" y="50245"/>
                    <a:pt x="15437" y="50140"/>
                    <a:pt x="15869" y="49977"/>
                  </a:cubicBezTo>
                  <a:cubicBezTo>
                    <a:pt x="16867" y="49619"/>
                    <a:pt x="17851" y="49172"/>
                    <a:pt x="18774" y="48651"/>
                  </a:cubicBezTo>
                  <a:cubicBezTo>
                    <a:pt x="23243" y="46193"/>
                    <a:pt x="27042" y="43690"/>
                    <a:pt x="30409" y="41008"/>
                  </a:cubicBezTo>
                  <a:lnTo>
                    <a:pt x="30603" y="40859"/>
                  </a:lnTo>
                  <a:cubicBezTo>
                    <a:pt x="30990" y="40546"/>
                    <a:pt x="31392" y="40248"/>
                    <a:pt x="31810" y="39965"/>
                  </a:cubicBezTo>
                  <a:cubicBezTo>
                    <a:pt x="31915" y="39892"/>
                    <a:pt x="32047" y="39828"/>
                    <a:pt x="32179" y="39828"/>
                  </a:cubicBezTo>
                  <a:cubicBezTo>
                    <a:pt x="32289" y="39828"/>
                    <a:pt x="32400" y="39873"/>
                    <a:pt x="32495" y="39995"/>
                  </a:cubicBezTo>
                  <a:cubicBezTo>
                    <a:pt x="32584" y="40099"/>
                    <a:pt x="32718" y="40248"/>
                    <a:pt x="32420" y="40666"/>
                  </a:cubicBezTo>
                  <a:cubicBezTo>
                    <a:pt x="32078" y="41098"/>
                    <a:pt x="31675" y="41500"/>
                    <a:pt x="31229" y="41842"/>
                  </a:cubicBezTo>
                  <a:cubicBezTo>
                    <a:pt x="29202" y="43496"/>
                    <a:pt x="27117" y="45209"/>
                    <a:pt x="24882" y="46625"/>
                  </a:cubicBezTo>
                  <a:cubicBezTo>
                    <a:pt x="23765" y="47340"/>
                    <a:pt x="22633" y="48129"/>
                    <a:pt x="21530" y="48978"/>
                  </a:cubicBezTo>
                  <a:cubicBezTo>
                    <a:pt x="21113" y="49276"/>
                    <a:pt x="20726" y="49634"/>
                    <a:pt x="20413" y="50036"/>
                  </a:cubicBezTo>
                  <a:cubicBezTo>
                    <a:pt x="19862" y="50736"/>
                    <a:pt x="19936" y="51734"/>
                    <a:pt x="20577" y="52360"/>
                  </a:cubicBezTo>
                  <a:cubicBezTo>
                    <a:pt x="20938" y="52735"/>
                    <a:pt x="21438" y="52957"/>
                    <a:pt x="21970" y="52957"/>
                  </a:cubicBezTo>
                  <a:cubicBezTo>
                    <a:pt x="21987" y="52957"/>
                    <a:pt x="22005" y="52956"/>
                    <a:pt x="22022" y="52956"/>
                  </a:cubicBezTo>
                  <a:lnTo>
                    <a:pt x="22052" y="52956"/>
                  </a:lnTo>
                  <a:cubicBezTo>
                    <a:pt x="22826" y="52926"/>
                    <a:pt x="23601" y="52792"/>
                    <a:pt x="24346" y="52539"/>
                  </a:cubicBezTo>
                  <a:cubicBezTo>
                    <a:pt x="27921" y="51422"/>
                    <a:pt x="31467" y="49559"/>
                    <a:pt x="35519" y="46654"/>
                  </a:cubicBezTo>
                  <a:cubicBezTo>
                    <a:pt x="38662" y="44390"/>
                    <a:pt x="41687" y="41649"/>
                    <a:pt x="45039" y="38029"/>
                  </a:cubicBezTo>
                  <a:cubicBezTo>
                    <a:pt x="48405" y="34424"/>
                    <a:pt x="50938" y="30088"/>
                    <a:pt x="52428" y="25381"/>
                  </a:cubicBezTo>
                  <a:cubicBezTo>
                    <a:pt x="53709" y="21329"/>
                    <a:pt x="53977" y="17619"/>
                    <a:pt x="53277" y="13999"/>
                  </a:cubicBezTo>
                  <a:cubicBezTo>
                    <a:pt x="52070" y="7831"/>
                    <a:pt x="48554" y="3556"/>
                    <a:pt x="42849" y="1291"/>
                  </a:cubicBezTo>
                  <a:cubicBezTo>
                    <a:pt x="40647" y="431"/>
                    <a:pt x="38287" y="0"/>
                    <a:pt x="35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7727748" y="2250683"/>
              <a:ext cx="151454" cy="304452"/>
            </a:xfrm>
            <a:custGeom>
              <a:avLst/>
              <a:gdLst/>
              <a:ahLst/>
              <a:cxnLst/>
              <a:rect l="l" t="t" r="r" b="b"/>
              <a:pathLst>
                <a:path w="3874" h="7787" extrusionOk="0">
                  <a:moveTo>
                    <a:pt x="1185" y="1"/>
                  </a:moveTo>
                  <a:cubicBezTo>
                    <a:pt x="1028" y="1"/>
                    <a:pt x="862" y="39"/>
                    <a:pt x="685" y="122"/>
                  </a:cubicBezTo>
                  <a:cubicBezTo>
                    <a:pt x="149" y="361"/>
                    <a:pt x="0" y="822"/>
                    <a:pt x="104" y="1359"/>
                  </a:cubicBezTo>
                  <a:cubicBezTo>
                    <a:pt x="164" y="1791"/>
                    <a:pt x="283" y="2238"/>
                    <a:pt x="447" y="2655"/>
                  </a:cubicBezTo>
                  <a:cubicBezTo>
                    <a:pt x="894" y="3787"/>
                    <a:pt x="1266" y="4949"/>
                    <a:pt x="1535" y="6141"/>
                  </a:cubicBezTo>
                  <a:cubicBezTo>
                    <a:pt x="1609" y="6454"/>
                    <a:pt x="1698" y="6752"/>
                    <a:pt x="1833" y="7035"/>
                  </a:cubicBezTo>
                  <a:cubicBezTo>
                    <a:pt x="1998" y="7449"/>
                    <a:pt x="2292" y="7786"/>
                    <a:pt x="2737" y="7786"/>
                  </a:cubicBezTo>
                  <a:cubicBezTo>
                    <a:pt x="2772" y="7786"/>
                    <a:pt x="2808" y="7784"/>
                    <a:pt x="2846" y="7780"/>
                  </a:cubicBezTo>
                  <a:cubicBezTo>
                    <a:pt x="3352" y="7735"/>
                    <a:pt x="3605" y="7362"/>
                    <a:pt x="3769" y="6811"/>
                  </a:cubicBezTo>
                  <a:cubicBezTo>
                    <a:pt x="3799" y="6618"/>
                    <a:pt x="3829" y="6424"/>
                    <a:pt x="3844" y="6230"/>
                  </a:cubicBezTo>
                  <a:cubicBezTo>
                    <a:pt x="3873" y="4547"/>
                    <a:pt x="3501" y="2893"/>
                    <a:pt x="2756" y="1389"/>
                  </a:cubicBezTo>
                  <a:cubicBezTo>
                    <a:pt x="2562" y="1031"/>
                    <a:pt x="2324" y="703"/>
                    <a:pt x="2026" y="420"/>
                  </a:cubicBezTo>
                  <a:cubicBezTo>
                    <a:pt x="1786" y="160"/>
                    <a:pt x="1506" y="1"/>
                    <a:pt x="11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7655032" y="2080271"/>
              <a:ext cx="98949" cy="106423"/>
            </a:xfrm>
            <a:custGeom>
              <a:avLst/>
              <a:gdLst/>
              <a:ahLst/>
              <a:cxnLst/>
              <a:rect l="l" t="t" r="r" b="b"/>
              <a:pathLst>
                <a:path w="2531" h="2722" extrusionOk="0">
                  <a:moveTo>
                    <a:pt x="928" y="1"/>
                  </a:moveTo>
                  <a:cubicBezTo>
                    <a:pt x="422" y="1"/>
                    <a:pt x="0" y="460"/>
                    <a:pt x="102" y="995"/>
                  </a:cubicBezTo>
                  <a:cubicBezTo>
                    <a:pt x="177" y="1666"/>
                    <a:pt x="579" y="2276"/>
                    <a:pt x="1175" y="2604"/>
                  </a:cubicBezTo>
                  <a:cubicBezTo>
                    <a:pt x="1302" y="2685"/>
                    <a:pt x="1441" y="2722"/>
                    <a:pt x="1577" y="2722"/>
                  </a:cubicBezTo>
                  <a:cubicBezTo>
                    <a:pt x="1922" y="2722"/>
                    <a:pt x="2252" y="2486"/>
                    <a:pt x="2337" y="2113"/>
                  </a:cubicBezTo>
                  <a:cubicBezTo>
                    <a:pt x="2531" y="1457"/>
                    <a:pt x="1845" y="221"/>
                    <a:pt x="1190" y="42"/>
                  </a:cubicBezTo>
                  <a:cubicBezTo>
                    <a:pt x="1102" y="14"/>
                    <a:pt x="1014" y="1"/>
                    <a:pt x="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5948491" y="1852626"/>
              <a:ext cx="1304561" cy="726744"/>
            </a:xfrm>
            <a:custGeom>
              <a:avLst/>
              <a:gdLst/>
              <a:ahLst/>
              <a:cxnLst/>
              <a:rect l="l" t="t" r="r" b="b"/>
              <a:pathLst>
                <a:path w="33369" h="18588" extrusionOk="0">
                  <a:moveTo>
                    <a:pt x="5787" y="0"/>
                  </a:moveTo>
                  <a:cubicBezTo>
                    <a:pt x="3826" y="0"/>
                    <a:pt x="1890" y="255"/>
                    <a:pt x="0" y="844"/>
                  </a:cubicBezTo>
                  <a:cubicBezTo>
                    <a:pt x="104" y="934"/>
                    <a:pt x="209" y="1038"/>
                    <a:pt x="313" y="1127"/>
                  </a:cubicBezTo>
                  <a:cubicBezTo>
                    <a:pt x="864" y="1664"/>
                    <a:pt x="11710" y="7727"/>
                    <a:pt x="17847" y="11407"/>
                  </a:cubicBezTo>
                  <a:cubicBezTo>
                    <a:pt x="18130" y="11571"/>
                    <a:pt x="22942" y="14669"/>
                    <a:pt x="25192" y="15965"/>
                  </a:cubicBezTo>
                  <a:cubicBezTo>
                    <a:pt x="26771" y="16904"/>
                    <a:pt x="28454" y="17679"/>
                    <a:pt x="30197" y="18274"/>
                  </a:cubicBezTo>
                  <a:cubicBezTo>
                    <a:pt x="30495" y="18379"/>
                    <a:pt x="30793" y="18453"/>
                    <a:pt x="31091" y="18528"/>
                  </a:cubicBezTo>
                  <a:cubicBezTo>
                    <a:pt x="31251" y="18569"/>
                    <a:pt x="31407" y="18588"/>
                    <a:pt x="31557" y="18588"/>
                  </a:cubicBezTo>
                  <a:cubicBezTo>
                    <a:pt x="32607" y="18588"/>
                    <a:pt x="33369" y="17638"/>
                    <a:pt x="33251" y="16517"/>
                  </a:cubicBezTo>
                  <a:cubicBezTo>
                    <a:pt x="33162" y="15995"/>
                    <a:pt x="32968" y="15504"/>
                    <a:pt x="32670" y="15071"/>
                  </a:cubicBezTo>
                  <a:cubicBezTo>
                    <a:pt x="31732" y="13537"/>
                    <a:pt x="30510" y="12226"/>
                    <a:pt x="29229" y="10975"/>
                  </a:cubicBezTo>
                  <a:cubicBezTo>
                    <a:pt x="26875" y="8710"/>
                    <a:pt x="24313" y="6654"/>
                    <a:pt x="21587" y="4852"/>
                  </a:cubicBezTo>
                  <a:cubicBezTo>
                    <a:pt x="17728" y="2289"/>
                    <a:pt x="13304" y="680"/>
                    <a:pt x="8685" y="174"/>
                  </a:cubicBezTo>
                  <a:cubicBezTo>
                    <a:pt x="7715" y="61"/>
                    <a:pt x="6748" y="0"/>
                    <a:pt x="5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5"/>
            <p:cNvSpPr/>
            <p:nvPr/>
          </p:nvSpPr>
          <p:spPr>
            <a:xfrm>
              <a:off x="7624192" y="4037961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2" name="Google Shape;1802;p45"/>
          <p:cNvSpPr/>
          <p:nvPr/>
        </p:nvSpPr>
        <p:spPr>
          <a:xfrm>
            <a:off x="1122705" y="1192646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5"/>
          <p:cNvSpPr/>
          <p:nvPr/>
        </p:nvSpPr>
        <p:spPr>
          <a:xfrm>
            <a:off x="4780898" y="1197222"/>
            <a:ext cx="103225" cy="8538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254495D9-69CC-CA1A-231B-EDEEF6B94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396" y="2974953"/>
            <a:ext cx="3949800" cy="1431599"/>
          </a:xfrm>
        </p:spPr>
        <p:txBody>
          <a:bodyPr/>
          <a:lstStyle/>
          <a:p>
            <a:pPr algn="l"/>
            <a:r>
              <a:rPr lang="de-DE" dirty="0"/>
              <a:t>             Klimaneutral zu werden.</a:t>
            </a:r>
          </a:p>
          <a:p>
            <a:pPr algn="l"/>
            <a:endParaRPr lang="de-DE" dirty="0"/>
          </a:p>
          <a:p>
            <a:r>
              <a:rPr lang="de-DE" dirty="0"/>
              <a:t>     Das bedeutet, dass der Mensch keinen Einfluss mehr auf das Klima hat.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A8252280-4909-9497-2D71-2E016324B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03" y="1013742"/>
            <a:ext cx="3949800" cy="599246"/>
          </a:xfrm>
        </p:spPr>
        <p:txBody>
          <a:bodyPr/>
          <a:lstStyle/>
          <a:p>
            <a:r>
              <a:rPr lang="de-DE" dirty="0"/>
              <a:t>     Deutschland hat sich zum verbindlichen Ziel gesetzt, bis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44"/>
          <p:cNvSpPr/>
          <p:nvPr/>
        </p:nvSpPr>
        <p:spPr>
          <a:xfrm>
            <a:off x="4721715" y="3189825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4"/>
          <p:cNvSpPr/>
          <p:nvPr/>
        </p:nvSpPr>
        <p:spPr>
          <a:xfrm>
            <a:off x="4721715" y="1786675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4"/>
          <p:cNvSpPr/>
          <p:nvPr/>
        </p:nvSpPr>
        <p:spPr>
          <a:xfrm>
            <a:off x="921515" y="3189828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4"/>
          <p:cNvSpPr/>
          <p:nvPr/>
        </p:nvSpPr>
        <p:spPr>
          <a:xfrm>
            <a:off x="935627" y="1802365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4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Inhaltverzeichnis</a:t>
            </a:r>
            <a:endParaRPr dirty="0"/>
          </a:p>
        </p:txBody>
      </p:sp>
      <p:sp>
        <p:nvSpPr>
          <p:cNvPr id="1742" name="Google Shape;1742;p44"/>
          <p:cNvSpPr txBox="1">
            <a:spLocks noGrp="1"/>
          </p:cNvSpPr>
          <p:nvPr>
            <p:ph type="title" idx="2"/>
          </p:nvPr>
        </p:nvSpPr>
        <p:spPr>
          <a:xfrm>
            <a:off x="791350" y="191049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43" name="Google Shape;1743;p44"/>
          <p:cNvSpPr txBox="1">
            <a:spLocks noGrp="1"/>
          </p:cNvSpPr>
          <p:nvPr>
            <p:ph type="subTitle" idx="1"/>
          </p:nvPr>
        </p:nvSpPr>
        <p:spPr>
          <a:xfrm>
            <a:off x="2003650" y="1773871"/>
            <a:ext cx="2472600" cy="11741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/>
              <a:t>Fakten und Hintergründe</a:t>
            </a:r>
            <a:endParaRPr dirty="0"/>
          </a:p>
        </p:txBody>
      </p:sp>
      <p:sp>
        <p:nvSpPr>
          <p:cNvPr id="1745" name="Google Shape;1745;p44"/>
          <p:cNvSpPr txBox="1">
            <a:spLocks noGrp="1"/>
          </p:cNvSpPr>
          <p:nvPr>
            <p:ph type="title" idx="4"/>
          </p:nvPr>
        </p:nvSpPr>
        <p:spPr>
          <a:xfrm>
            <a:off x="791350" y="331364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46" name="Google Shape;1746;p44"/>
          <p:cNvSpPr txBox="1">
            <a:spLocks noGrp="1"/>
          </p:cNvSpPr>
          <p:nvPr>
            <p:ph type="subTitle" idx="5"/>
          </p:nvPr>
        </p:nvSpPr>
        <p:spPr>
          <a:xfrm>
            <a:off x="1988788" y="2750339"/>
            <a:ext cx="2472600" cy="15451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 err="1"/>
              <a:t>Fridays</a:t>
            </a:r>
            <a:r>
              <a:rPr lang="de-DE" dirty="0"/>
              <a:t> For Future</a:t>
            </a:r>
            <a:endParaRPr dirty="0"/>
          </a:p>
        </p:txBody>
      </p:sp>
      <p:sp>
        <p:nvSpPr>
          <p:cNvPr id="1748" name="Google Shape;1748;p44"/>
          <p:cNvSpPr txBox="1">
            <a:spLocks noGrp="1"/>
          </p:cNvSpPr>
          <p:nvPr>
            <p:ph type="title" idx="7"/>
          </p:nvPr>
        </p:nvSpPr>
        <p:spPr>
          <a:xfrm>
            <a:off x="4591550" y="191049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49" name="Google Shape;1749;p44"/>
          <p:cNvSpPr txBox="1">
            <a:spLocks noGrp="1"/>
          </p:cNvSpPr>
          <p:nvPr>
            <p:ph type="subTitle" idx="8"/>
          </p:nvPr>
        </p:nvSpPr>
        <p:spPr>
          <a:xfrm>
            <a:off x="5818712" y="1773871"/>
            <a:ext cx="2472600" cy="1174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/>
              <a:t>Klimaschutz in Deutschland</a:t>
            </a:r>
            <a:endParaRPr dirty="0"/>
          </a:p>
        </p:txBody>
      </p:sp>
      <p:sp>
        <p:nvSpPr>
          <p:cNvPr id="1751" name="Google Shape;1751;p44"/>
          <p:cNvSpPr txBox="1">
            <a:spLocks noGrp="1"/>
          </p:cNvSpPr>
          <p:nvPr>
            <p:ph type="title" idx="13"/>
          </p:nvPr>
        </p:nvSpPr>
        <p:spPr>
          <a:xfrm>
            <a:off x="4591550" y="3313648"/>
            <a:ext cx="1212300" cy="6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52" name="Google Shape;1752;p44"/>
          <p:cNvSpPr txBox="1">
            <a:spLocks noGrp="1"/>
          </p:cNvSpPr>
          <p:nvPr>
            <p:ph type="subTitle" idx="14"/>
          </p:nvPr>
        </p:nvSpPr>
        <p:spPr>
          <a:xfrm>
            <a:off x="5803850" y="2945103"/>
            <a:ext cx="2472600" cy="16720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/>
              <a:t>Wie auch ihr aktiv werden könnt</a:t>
            </a:r>
            <a:endParaRPr dirty="0"/>
          </a:p>
        </p:txBody>
      </p:sp>
      <p:grpSp>
        <p:nvGrpSpPr>
          <p:cNvPr id="1754" name="Google Shape;1754;p44"/>
          <p:cNvGrpSpPr/>
          <p:nvPr/>
        </p:nvGrpSpPr>
        <p:grpSpPr>
          <a:xfrm>
            <a:off x="6954679" y="-620484"/>
            <a:ext cx="2865902" cy="2866186"/>
            <a:chOff x="7229917" y="-939609"/>
            <a:chExt cx="2865902" cy="2866186"/>
          </a:xfrm>
        </p:grpSpPr>
        <p:grpSp>
          <p:nvGrpSpPr>
            <p:cNvPr id="1755" name="Google Shape;1755;p44"/>
            <p:cNvGrpSpPr/>
            <p:nvPr/>
          </p:nvGrpSpPr>
          <p:grpSpPr>
            <a:xfrm>
              <a:off x="7229917" y="-938831"/>
              <a:ext cx="2865902" cy="2666882"/>
              <a:chOff x="7229917" y="-938831"/>
              <a:chExt cx="2865902" cy="2666882"/>
            </a:xfrm>
          </p:grpSpPr>
          <p:sp>
            <p:nvSpPr>
              <p:cNvPr id="1756" name="Google Shape;1756;p44"/>
              <p:cNvSpPr/>
              <p:nvPr/>
            </p:nvSpPr>
            <p:spPr>
              <a:xfrm rot="5202986" flipH="1">
                <a:off x="7405437" y="-968556"/>
                <a:ext cx="2514862" cy="2726332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57" name="Google Shape;1757;p44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758" name="Google Shape;1758;p44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44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60" name="Google Shape;1760;p44"/>
            <p:cNvSpPr/>
            <p:nvPr/>
          </p:nvSpPr>
          <p:spPr>
            <a:xfrm rot="4740398" flipH="1">
              <a:off x="7473622" y="-684296"/>
              <a:ext cx="2462087" cy="2355561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1" name="Google Shape;1761;p44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762" name="Google Shape;1762;p44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4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4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4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4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4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4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4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0" name="Google Shape;1770;p44"/>
          <p:cNvSpPr/>
          <p:nvPr/>
        </p:nvSpPr>
        <p:spPr>
          <a:xfrm rot="10800000" flipH="1">
            <a:off x="7145017" y="1133941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44"/>
          <p:cNvSpPr/>
          <p:nvPr/>
        </p:nvSpPr>
        <p:spPr>
          <a:xfrm rot="10800000" flipH="1">
            <a:off x="5673703" y="79881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44"/>
          <p:cNvSpPr/>
          <p:nvPr/>
        </p:nvSpPr>
        <p:spPr>
          <a:xfrm rot="10800000" flipH="1">
            <a:off x="6515178" y="4395685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3B79DF-EA98-DBF5-AD95-8E9C6854A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952" y="3303036"/>
            <a:ext cx="641684" cy="6416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52"/>
          <p:cNvSpPr txBox="1">
            <a:spLocks noGrp="1"/>
          </p:cNvSpPr>
          <p:nvPr>
            <p:ph type="title"/>
          </p:nvPr>
        </p:nvSpPr>
        <p:spPr>
          <a:xfrm>
            <a:off x="975706" y="445638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Deutschlands Klimaschutzmaßnahmen</a:t>
            </a:r>
            <a:endParaRPr sz="3900" dirty="0"/>
          </a:p>
        </p:txBody>
      </p:sp>
      <p:sp>
        <p:nvSpPr>
          <p:cNvPr id="2044" name="Google Shape;2044;p52"/>
          <p:cNvSpPr txBox="1">
            <a:spLocks noGrp="1"/>
          </p:cNvSpPr>
          <p:nvPr>
            <p:ph type="subTitle" idx="1"/>
          </p:nvPr>
        </p:nvSpPr>
        <p:spPr>
          <a:xfrm>
            <a:off x="2072071" y="1114901"/>
            <a:ext cx="2378400" cy="1306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/>
              <a:t>Ausbau von erneuerbaren Energien</a:t>
            </a:r>
            <a:endParaRPr sz="2000" dirty="0"/>
          </a:p>
        </p:txBody>
      </p:sp>
      <p:sp>
        <p:nvSpPr>
          <p:cNvPr id="2045" name="Google Shape;2045;p52"/>
          <p:cNvSpPr txBox="1">
            <a:spLocks noGrp="1"/>
          </p:cNvSpPr>
          <p:nvPr>
            <p:ph type="subTitle" idx="2"/>
          </p:nvPr>
        </p:nvSpPr>
        <p:spPr>
          <a:xfrm>
            <a:off x="2072071" y="2315362"/>
            <a:ext cx="2378400" cy="534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Windräder oder Solaranlagen</a:t>
            </a:r>
            <a:endParaRPr dirty="0"/>
          </a:p>
        </p:txBody>
      </p:sp>
      <p:sp>
        <p:nvSpPr>
          <p:cNvPr id="2046" name="Google Shape;2046;p52"/>
          <p:cNvSpPr txBox="1">
            <a:spLocks noGrp="1"/>
          </p:cNvSpPr>
          <p:nvPr>
            <p:ph type="subTitle" idx="3"/>
          </p:nvPr>
        </p:nvSpPr>
        <p:spPr>
          <a:xfrm>
            <a:off x="5677743" y="1224592"/>
            <a:ext cx="2378400" cy="9318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/>
              <a:t>Elektromobilität fördern</a:t>
            </a:r>
            <a:endParaRPr sz="2000" dirty="0"/>
          </a:p>
        </p:txBody>
      </p:sp>
      <p:sp>
        <p:nvSpPr>
          <p:cNvPr id="2047" name="Google Shape;2047;p52"/>
          <p:cNvSpPr txBox="1">
            <a:spLocks noGrp="1"/>
          </p:cNvSpPr>
          <p:nvPr>
            <p:ph type="subTitle" idx="4"/>
          </p:nvPr>
        </p:nvSpPr>
        <p:spPr>
          <a:xfrm>
            <a:off x="5677755" y="2058525"/>
            <a:ext cx="23784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Bspw. E-Autos</a:t>
            </a:r>
            <a:endParaRPr dirty="0"/>
          </a:p>
        </p:txBody>
      </p:sp>
      <p:sp>
        <p:nvSpPr>
          <p:cNvPr id="2049" name="Google Shape;2049;p52"/>
          <p:cNvSpPr txBox="1">
            <a:spLocks noGrp="1"/>
          </p:cNvSpPr>
          <p:nvPr>
            <p:ph type="subTitle" idx="6"/>
          </p:nvPr>
        </p:nvSpPr>
        <p:spPr>
          <a:xfrm>
            <a:off x="2116905" y="3699600"/>
            <a:ext cx="2378400" cy="80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Keine Energie mehr aus der Verbrennung von Kohle gewinnen</a:t>
            </a:r>
            <a:endParaRPr dirty="0"/>
          </a:p>
        </p:txBody>
      </p:sp>
      <p:sp>
        <p:nvSpPr>
          <p:cNvPr id="2050" name="Google Shape;2050;p52"/>
          <p:cNvSpPr txBox="1">
            <a:spLocks noGrp="1"/>
          </p:cNvSpPr>
          <p:nvPr>
            <p:ph type="subTitle" idx="7"/>
          </p:nvPr>
        </p:nvSpPr>
        <p:spPr>
          <a:xfrm>
            <a:off x="5677730" y="3199150"/>
            <a:ext cx="2378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/>
              <a:t>Energieeffizientere Gebäude bauen</a:t>
            </a:r>
            <a:endParaRPr sz="2000" dirty="0"/>
          </a:p>
        </p:txBody>
      </p:sp>
      <p:sp>
        <p:nvSpPr>
          <p:cNvPr id="2051" name="Google Shape;2051;p52"/>
          <p:cNvSpPr txBox="1">
            <a:spLocks noGrp="1"/>
          </p:cNvSpPr>
          <p:nvPr>
            <p:ph type="subTitle" idx="8"/>
          </p:nvPr>
        </p:nvSpPr>
        <p:spPr>
          <a:xfrm>
            <a:off x="5677730" y="3637000"/>
            <a:ext cx="23784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Mit erneuerbaren Energien statt fossilen Brennstoffen versorgen, etc.</a:t>
            </a:r>
            <a:endParaRPr dirty="0"/>
          </a:p>
        </p:txBody>
      </p:sp>
      <p:sp>
        <p:nvSpPr>
          <p:cNvPr id="2052" name="Google Shape;2052;p52"/>
          <p:cNvSpPr/>
          <p:nvPr/>
        </p:nvSpPr>
        <p:spPr>
          <a:xfrm>
            <a:off x="1087845" y="1704327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52"/>
          <p:cNvSpPr/>
          <p:nvPr/>
        </p:nvSpPr>
        <p:spPr>
          <a:xfrm>
            <a:off x="1087845" y="3304527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52"/>
          <p:cNvSpPr/>
          <p:nvPr/>
        </p:nvSpPr>
        <p:spPr>
          <a:xfrm>
            <a:off x="4650195" y="1704327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5" name="Google Shape;2055;p52"/>
          <p:cNvSpPr/>
          <p:nvPr/>
        </p:nvSpPr>
        <p:spPr>
          <a:xfrm>
            <a:off x="4650195" y="3304527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52"/>
          <p:cNvSpPr/>
          <p:nvPr/>
        </p:nvSpPr>
        <p:spPr>
          <a:xfrm rot="10800000" flipH="1">
            <a:off x="7523928" y="3004425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52"/>
          <p:cNvSpPr/>
          <p:nvPr/>
        </p:nvSpPr>
        <p:spPr>
          <a:xfrm rot="10800000" flipH="1">
            <a:off x="849264" y="2849799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52"/>
          <p:cNvSpPr/>
          <p:nvPr/>
        </p:nvSpPr>
        <p:spPr>
          <a:xfrm rot="10800000" flipH="1">
            <a:off x="4110351" y="2947881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7" name="Google Shape;2077;p52"/>
          <p:cNvGrpSpPr/>
          <p:nvPr/>
        </p:nvGrpSpPr>
        <p:grpSpPr>
          <a:xfrm>
            <a:off x="1328176" y="1900463"/>
            <a:ext cx="471309" cy="467423"/>
            <a:chOff x="2190070" y="4065967"/>
            <a:chExt cx="439121" cy="435501"/>
          </a:xfrm>
        </p:grpSpPr>
        <p:sp>
          <p:nvSpPr>
            <p:cNvPr id="2078" name="Google Shape;2078;p52"/>
            <p:cNvSpPr/>
            <p:nvPr/>
          </p:nvSpPr>
          <p:spPr>
            <a:xfrm>
              <a:off x="2233612" y="4109585"/>
              <a:ext cx="395578" cy="391883"/>
            </a:xfrm>
            <a:custGeom>
              <a:avLst/>
              <a:gdLst/>
              <a:ahLst/>
              <a:cxnLst/>
              <a:rect l="l" t="t" r="r" b="b"/>
              <a:pathLst>
                <a:path w="10384" h="10287" extrusionOk="0">
                  <a:moveTo>
                    <a:pt x="2097" y="1377"/>
                  </a:moveTo>
                  <a:cubicBezTo>
                    <a:pt x="2264" y="1377"/>
                    <a:pt x="2435" y="1438"/>
                    <a:pt x="2573" y="1576"/>
                  </a:cubicBezTo>
                  <a:cubicBezTo>
                    <a:pt x="2835" y="1838"/>
                    <a:pt x="2835" y="2267"/>
                    <a:pt x="2573" y="2529"/>
                  </a:cubicBezTo>
                  <a:cubicBezTo>
                    <a:pt x="2432" y="2670"/>
                    <a:pt x="2257" y="2733"/>
                    <a:pt x="2087" y="2733"/>
                  </a:cubicBezTo>
                  <a:cubicBezTo>
                    <a:pt x="1738" y="2733"/>
                    <a:pt x="1406" y="2468"/>
                    <a:pt x="1406" y="2052"/>
                  </a:cubicBezTo>
                  <a:cubicBezTo>
                    <a:pt x="1406" y="1649"/>
                    <a:pt x="1745" y="1377"/>
                    <a:pt x="2097" y="1377"/>
                  </a:cubicBezTo>
                  <a:close/>
                  <a:moveTo>
                    <a:pt x="1834" y="1"/>
                  </a:moveTo>
                  <a:cubicBezTo>
                    <a:pt x="1625" y="1"/>
                    <a:pt x="1439" y="93"/>
                    <a:pt x="1311" y="243"/>
                  </a:cubicBezTo>
                  <a:lnTo>
                    <a:pt x="263" y="1290"/>
                  </a:lnTo>
                  <a:cubicBezTo>
                    <a:pt x="96" y="1433"/>
                    <a:pt x="1" y="1648"/>
                    <a:pt x="25" y="1886"/>
                  </a:cubicBezTo>
                  <a:lnTo>
                    <a:pt x="25" y="4243"/>
                  </a:lnTo>
                  <a:cubicBezTo>
                    <a:pt x="1" y="4458"/>
                    <a:pt x="96" y="4672"/>
                    <a:pt x="263" y="4839"/>
                  </a:cubicBezTo>
                  <a:lnTo>
                    <a:pt x="5478" y="10054"/>
                  </a:lnTo>
                  <a:cubicBezTo>
                    <a:pt x="5633" y="10209"/>
                    <a:pt x="5841" y="10286"/>
                    <a:pt x="6053" y="10286"/>
                  </a:cubicBezTo>
                  <a:cubicBezTo>
                    <a:pt x="6264" y="10286"/>
                    <a:pt x="6478" y="10209"/>
                    <a:pt x="6645" y="10054"/>
                  </a:cubicBezTo>
                  <a:lnTo>
                    <a:pt x="10050" y="6649"/>
                  </a:lnTo>
                  <a:cubicBezTo>
                    <a:pt x="10384" y="6315"/>
                    <a:pt x="10384" y="5791"/>
                    <a:pt x="10074" y="5458"/>
                  </a:cubicBezTo>
                  <a:lnTo>
                    <a:pt x="4859" y="243"/>
                  </a:lnTo>
                  <a:cubicBezTo>
                    <a:pt x="4692" y="76"/>
                    <a:pt x="4478" y="4"/>
                    <a:pt x="4264" y="4"/>
                  </a:cubicBezTo>
                  <a:lnTo>
                    <a:pt x="1906" y="4"/>
                  </a:lnTo>
                  <a:cubicBezTo>
                    <a:pt x="1882" y="2"/>
                    <a:pt x="1858" y="1"/>
                    <a:pt x="1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2"/>
            <p:cNvSpPr/>
            <p:nvPr/>
          </p:nvSpPr>
          <p:spPr>
            <a:xfrm>
              <a:off x="2353383" y="4109738"/>
              <a:ext cx="275808" cy="390817"/>
            </a:xfrm>
            <a:custGeom>
              <a:avLst/>
              <a:gdLst/>
              <a:ahLst/>
              <a:cxnLst/>
              <a:rect l="l" t="t" r="r" b="b"/>
              <a:pathLst>
                <a:path w="7240" h="10259" extrusionOk="0">
                  <a:moveTo>
                    <a:pt x="0" y="0"/>
                  </a:moveTo>
                  <a:cubicBezTo>
                    <a:pt x="215" y="0"/>
                    <a:pt x="405" y="96"/>
                    <a:pt x="548" y="239"/>
                  </a:cubicBezTo>
                  <a:lnTo>
                    <a:pt x="5763" y="5454"/>
                  </a:lnTo>
                  <a:cubicBezTo>
                    <a:pt x="6073" y="5764"/>
                    <a:pt x="6073" y="6287"/>
                    <a:pt x="5763" y="6621"/>
                  </a:cubicBezTo>
                  <a:lnTo>
                    <a:pt x="2358" y="10026"/>
                  </a:lnTo>
                  <a:cubicBezTo>
                    <a:pt x="2513" y="10181"/>
                    <a:pt x="2721" y="10258"/>
                    <a:pt x="2932" y="10258"/>
                  </a:cubicBezTo>
                  <a:cubicBezTo>
                    <a:pt x="3144" y="10258"/>
                    <a:pt x="3358" y="10181"/>
                    <a:pt x="3525" y="10026"/>
                  </a:cubicBezTo>
                  <a:lnTo>
                    <a:pt x="6930" y="6621"/>
                  </a:lnTo>
                  <a:cubicBezTo>
                    <a:pt x="7240" y="6287"/>
                    <a:pt x="7240" y="5764"/>
                    <a:pt x="6930" y="5454"/>
                  </a:cubicBezTo>
                  <a:lnTo>
                    <a:pt x="1715" y="239"/>
                  </a:lnTo>
                  <a:cubicBezTo>
                    <a:pt x="1548" y="72"/>
                    <a:pt x="1334" y="0"/>
                    <a:pt x="1120" y="0"/>
                  </a:cubicBezTo>
                  <a:close/>
                </a:path>
              </a:pathLst>
            </a:custGeom>
            <a:solidFill>
              <a:srgbClr val="222221">
                <a:alpha val="2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2"/>
            <p:cNvSpPr/>
            <p:nvPr/>
          </p:nvSpPr>
          <p:spPr>
            <a:xfrm>
              <a:off x="2190070" y="4065967"/>
              <a:ext cx="130666" cy="128190"/>
            </a:xfrm>
            <a:custGeom>
              <a:avLst/>
              <a:gdLst/>
              <a:ahLst/>
              <a:cxnLst/>
              <a:rect l="l" t="t" r="r" b="b"/>
              <a:pathLst>
                <a:path w="3430" h="3365" extrusionOk="0">
                  <a:moveTo>
                    <a:pt x="179" y="0"/>
                  </a:moveTo>
                  <a:cubicBezTo>
                    <a:pt x="132" y="0"/>
                    <a:pt x="84" y="18"/>
                    <a:pt x="48" y="54"/>
                  </a:cubicBezTo>
                  <a:cubicBezTo>
                    <a:pt x="1" y="102"/>
                    <a:pt x="1" y="221"/>
                    <a:pt x="48" y="292"/>
                  </a:cubicBezTo>
                  <a:lnTo>
                    <a:pt x="3097" y="3293"/>
                  </a:lnTo>
                  <a:cubicBezTo>
                    <a:pt x="3120" y="3317"/>
                    <a:pt x="3168" y="3340"/>
                    <a:pt x="3216" y="3340"/>
                  </a:cubicBezTo>
                  <a:lnTo>
                    <a:pt x="3216" y="3364"/>
                  </a:lnTo>
                  <a:cubicBezTo>
                    <a:pt x="3359" y="3364"/>
                    <a:pt x="3430" y="3174"/>
                    <a:pt x="3335" y="3078"/>
                  </a:cubicBezTo>
                  <a:lnTo>
                    <a:pt x="310" y="54"/>
                  </a:lnTo>
                  <a:cubicBezTo>
                    <a:pt x="275" y="18"/>
                    <a:pt x="227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2"/>
            <p:cNvSpPr/>
            <p:nvPr/>
          </p:nvSpPr>
          <p:spPr>
            <a:xfrm>
              <a:off x="2335212" y="4214080"/>
              <a:ext cx="87161" cy="85180"/>
            </a:xfrm>
            <a:custGeom>
              <a:avLst/>
              <a:gdLst/>
              <a:ahLst/>
              <a:cxnLst/>
              <a:rect l="l" t="t" r="r" b="b"/>
              <a:pathLst>
                <a:path w="2288" h="2236" extrusionOk="0">
                  <a:moveTo>
                    <a:pt x="1430" y="0"/>
                  </a:moveTo>
                  <a:cubicBezTo>
                    <a:pt x="1382" y="0"/>
                    <a:pt x="1335" y="24"/>
                    <a:pt x="1287" y="48"/>
                  </a:cubicBezTo>
                  <a:lnTo>
                    <a:pt x="72" y="1262"/>
                  </a:lnTo>
                  <a:cubicBezTo>
                    <a:pt x="1" y="1334"/>
                    <a:pt x="1" y="1453"/>
                    <a:pt x="72" y="1524"/>
                  </a:cubicBezTo>
                  <a:lnTo>
                    <a:pt x="763" y="2191"/>
                  </a:lnTo>
                  <a:cubicBezTo>
                    <a:pt x="794" y="2222"/>
                    <a:pt x="830" y="2235"/>
                    <a:pt x="865" y="2235"/>
                  </a:cubicBezTo>
                  <a:cubicBezTo>
                    <a:pt x="991" y="2235"/>
                    <a:pt x="1113" y="2065"/>
                    <a:pt x="1001" y="1953"/>
                  </a:cubicBezTo>
                  <a:lnTo>
                    <a:pt x="430" y="1381"/>
                  </a:lnTo>
                  <a:lnTo>
                    <a:pt x="811" y="1024"/>
                  </a:lnTo>
                  <a:lnTo>
                    <a:pt x="1287" y="1524"/>
                  </a:lnTo>
                  <a:cubicBezTo>
                    <a:pt x="1311" y="1548"/>
                    <a:pt x="1358" y="1572"/>
                    <a:pt x="1406" y="1572"/>
                  </a:cubicBezTo>
                  <a:cubicBezTo>
                    <a:pt x="1454" y="1572"/>
                    <a:pt x="1501" y="1548"/>
                    <a:pt x="1525" y="1524"/>
                  </a:cubicBezTo>
                  <a:cubicBezTo>
                    <a:pt x="1597" y="1453"/>
                    <a:pt x="1597" y="1334"/>
                    <a:pt x="1525" y="1262"/>
                  </a:cubicBezTo>
                  <a:lnTo>
                    <a:pt x="1049" y="786"/>
                  </a:lnTo>
                  <a:lnTo>
                    <a:pt x="1430" y="405"/>
                  </a:lnTo>
                  <a:lnTo>
                    <a:pt x="1978" y="976"/>
                  </a:lnTo>
                  <a:cubicBezTo>
                    <a:pt x="2013" y="1000"/>
                    <a:pt x="2055" y="1012"/>
                    <a:pt x="2097" y="1012"/>
                  </a:cubicBezTo>
                  <a:cubicBezTo>
                    <a:pt x="2138" y="1012"/>
                    <a:pt x="2180" y="1000"/>
                    <a:pt x="2216" y="976"/>
                  </a:cubicBezTo>
                  <a:cubicBezTo>
                    <a:pt x="2287" y="905"/>
                    <a:pt x="2287" y="786"/>
                    <a:pt x="2216" y="738"/>
                  </a:cubicBezTo>
                  <a:lnTo>
                    <a:pt x="1549" y="48"/>
                  </a:lnTo>
                  <a:cubicBezTo>
                    <a:pt x="1501" y="24"/>
                    <a:pt x="1454" y="0"/>
                    <a:pt x="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2"/>
            <p:cNvSpPr/>
            <p:nvPr/>
          </p:nvSpPr>
          <p:spPr>
            <a:xfrm>
              <a:off x="2386945" y="4272518"/>
              <a:ext cx="87619" cy="79466"/>
            </a:xfrm>
            <a:custGeom>
              <a:avLst/>
              <a:gdLst/>
              <a:ahLst/>
              <a:cxnLst/>
              <a:rect l="l" t="t" r="r" b="b"/>
              <a:pathLst>
                <a:path w="2300" h="2086" extrusionOk="0">
                  <a:moveTo>
                    <a:pt x="1261" y="1"/>
                  </a:moveTo>
                  <a:cubicBezTo>
                    <a:pt x="874" y="1"/>
                    <a:pt x="495" y="212"/>
                    <a:pt x="310" y="609"/>
                  </a:cubicBezTo>
                  <a:cubicBezTo>
                    <a:pt x="0" y="1252"/>
                    <a:pt x="453" y="2014"/>
                    <a:pt x="1167" y="2086"/>
                  </a:cubicBezTo>
                  <a:lnTo>
                    <a:pt x="1191" y="2086"/>
                  </a:lnTo>
                  <a:cubicBezTo>
                    <a:pt x="1263" y="2086"/>
                    <a:pt x="1334" y="2014"/>
                    <a:pt x="1358" y="1919"/>
                  </a:cubicBezTo>
                  <a:cubicBezTo>
                    <a:pt x="1358" y="1824"/>
                    <a:pt x="1286" y="1752"/>
                    <a:pt x="1191" y="1729"/>
                  </a:cubicBezTo>
                  <a:cubicBezTo>
                    <a:pt x="1024" y="1729"/>
                    <a:pt x="882" y="1657"/>
                    <a:pt x="762" y="1538"/>
                  </a:cubicBezTo>
                  <a:cubicBezTo>
                    <a:pt x="405" y="1181"/>
                    <a:pt x="524" y="609"/>
                    <a:pt x="977" y="419"/>
                  </a:cubicBezTo>
                  <a:cubicBezTo>
                    <a:pt x="1072" y="371"/>
                    <a:pt x="1170" y="350"/>
                    <a:pt x="1266" y="350"/>
                  </a:cubicBezTo>
                  <a:cubicBezTo>
                    <a:pt x="1605" y="350"/>
                    <a:pt x="1916" y="620"/>
                    <a:pt x="1953" y="990"/>
                  </a:cubicBezTo>
                  <a:cubicBezTo>
                    <a:pt x="1953" y="1104"/>
                    <a:pt x="2034" y="1158"/>
                    <a:pt x="2116" y="1158"/>
                  </a:cubicBezTo>
                  <a:cubicBezTo>
                    <a:pt x="2207" y="1158"/>
                    <a:pt x="2299" y="1092"/>
                    <a:pt x="2287" y="967"/>
                  </a:cubicBezTo>
                  <a:cubicBezTo>
                    <a:pt x="2263" y="728"/>
                    <a:pt x="2168" y="490"/>
                    <a:pt x="2001" y="300"/>
                  </a:cubicBezTo>
                  <a:cubicBezTo>
                    <a:pt x="1789" y="98"/>
                    <a:pt x="1523" y="1"/>
                    <a:pt x="1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2"/>
            <p:cNvSpPr/>
            <p:nvPr/>
          </p:nvSpPr>
          <p:spPr>
            <a:xfrm>
              <a:off x="2453154" y="4330117"/>
              <a:ext cx="83504" cy="80228"/>
            </a:xfrm>
            <a:custGeom>
              <a:avLst/>
              <a:gdLst/>
              <a:ahLst/>
              <a:cxnLst/>
              <a:rect l="l" t="t" r="r" b="b"/>
              <a:pathLst>
                <a:path w="2192" h="2106" extrusionOk="0">
                  <a:moveTo>
                    <a:pt x="1044" y="330"/>
                  </a:moveTo>
                  <a:cubicBezTo>
                    <a:pt x="1598" y="330"/>
                    <a:pt x="2079" y="1044"/>
                    <a:pt x="1549" y="1574"/>
                  </a:cubicBezTo>
                  <a:cubicBezTo>
                    <a:pt x="1396" y="1727"/>
                    <a:pt x="1225" y="1791"/>
                    <a:pt x="1060" y="1791"/>
                  </a:cubicBezTo>
                  <a:cubicBezTo>
                    <a:pt x="503" y="1791"/>
                    <a:pt x="16" y="1064"/>
                    <a:pt x="549" y="550"/>
                  </a:cubicBezTo>
                  <a:cubicBezTo>
                    <a:pt x="703" y="395"/>
                    <a:pt x="877" y="330"/>
                    <a:pt x="1044" y="330"/>
                  </a:cubicBezTo>
                  <a:close/>
                  <a:moveTo>
                    <a:pt x="1062" y="0"/>
                  </a:moveTo>
                  <a:cubicBezTo>
                    <a:pt x="524" y="0"/>
                    <a:pt x="1" y="422"/>
                    <a:pt x="1" y="1050"/>
                  </a:cubicBezTo>
                  <a:cubicBezTo>
                    <a:pt x="1" y="1691"/>
                    <a:pt x="518" y="2105"/>
                    <a:pt x="1052" y="2105"/>
                  </a:cubicBezTo>
                  <a:cubicBezTo>
                    <a:pt x="1312" y="2105"/>
                    <a:pt x="1576" y="2007"/>
                    <a:pt x="1787" y="1788"/>
                  </a:cubicBezTo>
                  <a:cubicBezTo>
                    <a:pt x="2192" y="1384"/>
                    <a:pt x="2192" y="717"/>
                    <a:pt x="1787" y="312"/>
                  </a:cubicBezTo>
                  <a:cubicBezTo>
                    <a:pt x="1579" y="96"/>
                    <a:pt x="1319" y="0"/>
                    <a:pt x="1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2"/>
            <p:cNvSpPr/>
            <p:nvPr/>
          </p:nvSpPr>
          <p:spPr>
            <a:xfrm>
              <a:off x="2474449" y="4222804"/>
              <a:ext cx="111199" cy="109218"/>
            </a:xfrm>
            <a:custGeom>
              <a:avLst/>
              <a:gdLst/>
              <a:ahLst/>
              <a:cxnLst/>
              <a:rect l="l" t="t" r="r" b="b"/>
              <a:pathLst>
                <a:path w="2919" h="2867" extrusionOk="0">
                  <a:moveTo>
                    <a:pt x="234" y="0"/>
                  </a:moveTo>
                  <a:cubicBezTo>
                    <a:pt x="112" y="0"/>
                    <a:pt x="0" y="168"/>
                    <a:pt x="109" y="295"/>
                  </a:cubicBezTo>
                  <a:lnTo>
                    <a:pt x="2633" y="2819"/>
                  </a:lnTo>
                  <a:cubicBezTo>
                    <a:pt x="2657" y="2843"/>
                    <a:pt x="2704" y="2867"/>
                    <a:pt x="2752" y="2867"/>
                  </a:cubicBezTo>
                  <a:cubicBezTo>
                    <a:pt x="2776" y="2867"/>
                    <a:pt x="2824" y="2843"/>
                    <a:pt x="2871" y="2819"/>
                  </a:cubicBezTo>
                  <a:cubicBezTo>
                    <a:pt x="2919" y="2748"/>
                    <a:pt x="2919" y="2629"/>
                    <a:pt x="2871" y="2557"/>
                  </a:cubicBezTo>
                  <a:lnTo>
                    <a:pt x="347" y="57"/>
                  </a:lnTo>
                  <a:cubicBezTo>
                    <a:pt x="313" y="17"/>
                    <a:pt x="273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2044;p52">
            <a:extLst>
              <a:ext uri="{FF2B5EF4-FFF2-40B4-BE49-F238E27FC236}">
                <a16:creationId xmlns:a16="http://schemas.microsoft.com/office/drawing/2014/main" id="{204F6B15-0932-C566-DDB1-5831AD7D3B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23589" y="2527639"/>
            <a:ext cx="2378400" cy="1306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/>
              <a:t>Kohleausstieg</a:t>
            </a:r>
            <a:r>
              <a:rPr lang="de-DE" sz="2000" dirty="0"/>
              <a:t> bis 2038</a:t>
            </a:r>
            <a:endParaRPr sz="2000" dirty="0"/>
          </a:p>
        </p:txBody>
      </p:sp>
      <p:grpSp>
        <p:nvGrpSpPr>
          <p:cNvPr id="14" name="Google Shape;2077;p52">
            <a:extLst>
              <a:ext uri="{FF2B5EF4-FFF2-40B4-BE49-F238E27FC236}">
                <a16:creationId xmlns:a16="http://schemas.microsoft.com/office/drawing/2014/main" id="{51501DEC-BF18-376D-B21E-2B09CE1BDD0D}"/>
              </a:ext>
            </a:extLst>
          </p:cNvPr>
          <p:cNvGrpSpPr/>
          <p:nvPr/>
        </p:nvGrpSpPr>
        <p:grpSpPr>
          <a:xfrm>
            <a:off x="4918535" y="3527490"/>
            <a:ext cx="471309" cy="467423"/>
            <a:chOff x="2190070" y="4065967"/>
            <a:chExt cx="439121" cy="435501"/>
          </a:xfrm>
        </p:grpSpPr>
        <p:sp>
          <p:nvSpPr>
            <p:cNvPr id="7" name="Google Shape;2078;p52">
              <a:extLst>
                <a:ext uri="{FF2B5EF4-FFF2-40B4-BE49-F238E27FC236}">
                  <a16:creationId xmlns:a16="http://schemas.microsoft.com/office/drawing/2014/main" id="{D45552D3-09B8-E825-FF5F-064FC960A95B}"/>
                </a:ext>
              </a:extLst>
            </p:cNvPr>
            <p:cNvSpPr/>
            <p:nvPr/>
          </p:nvSpPr>
          <p:spPr>
            <a:xfrm>
              <a:off x="2233612" y="4109585"/>
              <a:ext cx="395578" cy="391883"/>
            </a:xfrm>
            <a:custGeom>
              <a:avLst/>
              <a:gdLst/>
              <a:ahLst/>
              <a:cxnLst/>
              <a:rect l="l" t="t" r="r" b="b"/>
              <a:pathLst>
                <a:path w="10384" h="10287" extrusionOk="0">
                  <a:moveTo>
                    <a:pt x="2097" y="1377"/>
                  </a:moveTo>
                  <a:cubicBezTo>
                    <a:pt x="2264" y="1377"/>
                    <a:pt x="2435" y="1438"/>
                    <a:pt x="2573" y="1576"/>
                  </a:cubicBezTo>
                  <a:cubicBezTo>
                    <a:pt x="2835" y="1838"/>
                    <a:pt x="2835" y="2267"/>
                    <a:pt x="2573" y="2529"/>
                  </a:cubicBezTo>
                  <a:cubicBezTo>
                    <a:pt x="2432" y="2670"/>
                    <a:pt x="2257" y="2733"/>
                    <a:pt x="2087" y="2733"/>
                  </a:cubicBezTo>
                  <a:cubicBezTo>
                    <a:pt x="1738" y="2733"/>
                    <a:pt x="1406" y="2468"/>
                    <a:pt x="1406" y="2052"/>
                  </a:cubicBezTo>
                  <a:cubicBezTo>
                    <a:pt x="1406" y="1649"/>
                    <a:pt x="1745" y="1377"/>
                    <a:pt x="2097" y="1377"/>
                  </a:cubicBezTo>
                  <a:close/>
                  <a:moveTo>
                    <a:pt x="1834" y="1"/>
                  </a:moveTo>
                  <a:cubicBezTo>
                    <a:pt x="1625" y="1"/>
                    <a:pt x="1439" y="93"/>
                    <a:pt x="1311" y="243"/>
                  </a:cubicBezTo>
                  <a:lnTo>
                    <a:pt x="263" y="1290"/>
                  </a:lnTo>
                  <a:cubicBezTo>
                    <a:pt x="96" y="1433"/>
                    <a:pt x="1" y="1648"/>
                    <a:pt x="25" y="1886"/>
                  </a:cubicBezTo>
                  <a:lnTo>
                    <a:pt x="25" y="4243"/>
                  </a:lnTo>
                  <a:cubicBezTo>
                    <a:pt x="1" y="4458"/>
                    <a:pt x="96" y="4672"/>
                    <a:pt x="263" y="4839"/>
                  </a:cubicBezTo>
                  <a:lnTo>
                    <a:pt x="5478" y="10054"/>
                  </a:lnTo>
                  <a:cubicBezTo>
                    <a:pt x="5633" y="10209"/>
                    <a:pt x="5841" y="10286"/>
                    <a:pt x="6053" y="10286"/>
                  </a:cubicBezTo>
                  <a:cubicBezTo>
                    <a:pt x="6264" y="10286"/>
                    <a:pt x="6478" y="10209"/>
                    <a:pt x="6645" y="10054"/>
                  </a:cubicBezTo>
                  <a:lnTo>
                    <a:pt x="10050" y="6649"/>
                  </a:lnTo>
                  <a:cubicBezTo>
                    <a:pt x="10384" y="6315"/>
                    <a:pt x="10384" y="5791"/>
                    <a:pt x="10074" y="5458"/>
                  </a:cubicBezTo>
                  <a:lnTo>
                    <a:pt x="4859" y="243"/>
                  </a:lnTo>
                  <a:cubicBezTo>
                    <a:pt x="4692" y="76"/>
                    <a:pt x="4478" y="4"/>
                    <a:pt x="4264" y="4"/>
                  </a:cubicBezTo>
                  <a:lnTo>
                    <a:pt x="1906" y="4"/>
                  </a:lnTo>
                  <a:cubicBezTo>
                    <a:pt x="1882" y="2"/>
                    <a:pt x="1858" y="1"/>
                    <a:pt x="1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79;p52">
              <a:extLst>
                <a:ext uri="{FF2B5EF4-FFF2-40B4-BE49-F238E27FC236}">
                  <a16:creationId xmlns:a16="http://schemas.microsoft.com/office/drawing/2014/main" id="{C53C27E5-AC08-F96C-3C16-29623A74BCAE}"/>
                </a:ext>
              </a:extLst>
            </p:cNvPr>
            <p:cNvSpPr/>
            <p:nvPr/>
          </p:nvSpPr>
          <p:spPr>
            <a:xfrm>
              <a:off x="2353383" y="4109738"/>
              <a:ext cx="275808" cy="390817"/>
            </a:xfrm>
            <a:custGeom>
              <a:avLst/>
              <a:gdLst/>
              <a:ahLst/>
              <a:cxnLst/>
              <a:rect l="l" t="t" r="r" b="b"/>
              <a:pathLst>
                <a:path w="7240" h="10259" extrusionOk="0">
                  <a:moveTo>
                    <a:pt x="0" y="0"/>
                  </a:moveTo>
                  <a:cubicBezTo>
                    <a:pt x="215" y="0"/>
                    <a:pt x="405" y="96"/>
                    <a:pt x="548" y="239"/>
                  </a:cubicBezTo>
                  <a:lnTo>
                    <a:pt x="5763" y="5454"/>
                  </a:lnTo>
                  <a:cubicBezTo>
                    <a:pt x="6073" y="5764"/>
                    <a:pt x="6073" y="6287"/>
                    <a:pt x="5763" y="6621"/>
                  </a:cubicBezTo>
                  <a:lnTo>
                    <a:pt x="2358" y="10026"/>
                  </a:lnTo>
                  <a:cubicBezTo>
                    <a:pt x="2513" y="10181"/>
                    <a:pt x="2721" y="10258"/>
                    <a:pt x="2932" y="10258"/>
                  </a:cubicBezTo>
                  <a:cubicBezTo>
                    <a:pt x="3144" y="10258"/>
                    <a:pt x="3358" y="10181"/>
                    <a:pt x="3525" y="10026"/>
                  </a:cubicBezTo>
                  <a:lnTo>
                    <a:pt x="6930" y="6621"/>
                  </a:lnTo>
                  <a:cubicBezTo>
                    <a:pt x="7240" y="6287"/>
                    <a:pt x="7240" y="5764"/>
                    <a:pt x="6930" y="5454"/>
                  </a:cubicBezTo>
                  <a:lnTo>
                    <a:pt x="1715" y="239"/>
                  </a:lnTo>
                  <a:cubicBezTo>
                    <a:pt x="1548" y="72"/>
                    <a:pt x="1334" y="0"/>
                    <a:pt x="1120" y="0"/>
                  </a:cubicBezTo>
                  <a:close/>
                </a:path>
              </a:pathLst>
            </a:custGeom>
            <a:solidFill>
              <a:srgbClr val="222221">
                <a:alpha val="2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80;p52">
              <a:extLst>
                <a:ext uri="{FF2B5EF4-FFF2-40B4-BE49-F238E27FC236}">
                  <a16:creationId xmlns:a16="http://schemas.microsoft.com/office/drawing/2014/main" id="{1C384FE1-A0F3-193A-3FC6-B992A8597F46}"/>
                </a:ext>
              </a:extLst>
            </p:cNvPr>
            <p:cNvSpPr/>
            <p:nvPr/>
          </p:nvSpPr>
          <p:spPr>
            <a:xfrm>
              <a:off x="2190070" y="4065967"/>
              <a:ext cx="130666" cy="128190"/>
            </a:xfrm>
            <a:custGeom>
              <a:avLst/>
              <a:gdLst/>
              <a:ahLst/>
              <a:cxnLst/>
              <a:rect l="l" t="t" r="r" b="b"/>
              <a:pathLst>
                <a:path w="3430" h="3365" extrusionOk="0">
                  <a:moveTo>
                    <a:pt x="179" y="0"/>
                  </a:moveTo>
                  <a:cubicBezTo>
                    <a:pt x="132" y="0"/>
                    <a:pt x="84" y="18"/>
                    <a:pt x="48" y="54"/>
                  </a:cubicBezTo>
                  <a:cubicBezTo>
                    <a:pt x="1" y="102"/>
                    <a:pt x="1" y="221"/>
                    <a:pt x="48" y="292"/>
                  </a:cubicBezTo>
                  <a:lnTo>
                    <a:pt x="3097" y="3293"/>
                  </a:lnTo>
                  <a:cubicBezTo>
                    <a:pt x="3120" y="3317"/>
                    <a:pt x="3168" y="3340"/>
                    <a:pt x="3216" y="3340"/>
                  </a:cubicBezTo>
                  <a:lnTo>
                    <a:pt x="3216" y="3364"/>
                  </a:lnTo>
                  <a:cubicBezTo>
                    <a:pt x="3359" y="3364"/>
                    <a:pt x="3430" y="3174"/>
                    <a:pt x="3335" y="3078"/>
                  </a:cubicBezTo>
                  <a:lnTo>
                    <a:pt x="310" y="54"/>
                  </a:lnTo>
                  <a:cubicBezTo>
                    <a:pt x="275" y="18"/>
                    <a:pt x="227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81;p52">
              <a:extLst>
                <a:ext uri="{FF2B5EF4-FFF2-40B4-BE49-F238E27FC236}">
                  <a16:creationId xmlns:a16="http://schemas.microsoft.com/office/drawing/2014/main" id="{70FE7C7D-ABD1-6B4A-4AF2-7A2F8D28DDE8}"/>
                </a:ext>
              </a:extLst>
            </p:cNvPr>
            <p:cNvSpPr/>
            <p:nvPr/>
          </p:nvSpPr>
          <p:spPr>
            <a:xfrm>
              <a:off x="2335212" y="4214080"/>
              <a:ext cx="87161" cy="85180"/>
            </a:xfrm>
            <a:custGeom>
              <a:avLst/>
              <a:gdLst/>
              <a:ahLst/>
              <a:cxnLst/>
              <a:rect l="l" t="t" r="r" b="b"/>
              <a:pathLst>
                <a:path w="2288" h="2236" extrusionOk="0">
                  <a:moveTo>
                    <a:pt x="1430" y="0"/>
                  </a:moveTo>
                  <a:cubicBezTo>
                    <a:pt x="1382" y="0"/>
                    <a:pt x="1335" y="24"/>
                    <a:pt x="1287" y="48"/>
                  </a:cubicBezTo>
                  <a:lnTo>
                    <a:pt x="72" y="1262"/>
                  </a:lnTo>
                  <a:cubicBezTo>
                    <a:pt x="1" y="1334"/>
                    <a:pt x="1" y="1453"/>
                    <a:pt x="72" y="1524"/>
                  </a:cubicBezTo>
                  <a:lnTo>
                    <a:pt x="763" y="2191"/>
                  </a:lnTo>
                  <a:cubicBezTo>
                    <a:pt x="794" y="2222"/>
                    <a:pt x="830" y="2235"/>
                    <a:pt x="865" y="2235"/>
                  </a:cubicBezTo>
                  <a:cubicBezTo>
                    <a:pt x="991" y="2235"/>
                    <a:pt x="1113" y="2065"/>
                    <a:pt x="1001" y="1953"/>
                  </a:cubicBezTo>
                  <a:lnTo>
                    <a:pt x="430" y="1381"/>
                  </a:lnTo>
                  <a:lnTo>
                    <a:pt x="811" y="1024"/>
                  </a:lnTo>
                  <a:lnTo>
                    <a:pt x="1287" y="1524"/>
                  </a:lnTo>
                  <a:cubicBezTo>
                    <a:pt x="1311" y="1548"/>
                    <a:pt x="1358" y="1572"/>
                    <a:pt x="1406" y="1572"/>
                  </a:cubicBezTo>
                  <a:cubicBezTo>
                    <a:pt x="1454" y="1572"/>
                    <a:pt x="1501" y="1548"/>
                    <a:pt x="1525" y="1524"/>
                  </a:cubicBezTo>
                  <a:cubicBezTo>
                    <a:pt x="1597" y="1453"/>
                    <a:pt x="1597" y="1334"/>
                    <a:pt x="1525" y="1262"/>
                  </a:cubicBezTo>
                  <a:lnTo>
                    <a:pt x="1049" y="786"/>
                  </a:lnTo>
                  <a:lnTo>
                    <a:pt x="1430" y="405"/>
                  </a:lnTo>
                  <a:lnTo>
                    <a:pt x="1978" y="976"/>
                  </a:lnTo>
                  <a:cubicBezTo>
                    <a:pt x="2013" y="1000"/>
                    <a:pt x="2055" y="1012"/>
                    <a:pt x="2097" y="1012"/>
                  </a:cubicBezTo>
                  <a:cubicBezTo>
                    <a:pt x="2138" y="1012"/>
                    <a:pt x="2180" y="1000"/>
                    <a:pt x="2216" y="976"/>
                  </a:cubicBezTo>
                  <a:cubicBezTo>
                    <a:pt x="2287" y="905"/>
                    <a:pt x="2287" y="786"/>
                    <a:pt x="2216" y="738"/>
                  </a:cubicBezTo>
                  <a:lnTo>
                    <a:pt x="1549" y="48"/>
                  </a:lnTo>
                  <a:cubicBezTo>
                    <a:pt x="1501" y="24"/>
                    <a:pt x="1454" y="0"/>
                    <a:pt x="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82;p52">
              <a:extLst>
                <a:ext uri="{FF2B5EF4-FFF2-40B4-BE49-F238E27FC236}">
                  <a16:creationId xmlns:a16="http://schemas.microsoft.com/office/drawing/2014/main" id="{900F3AF0-FA30-C372-55C2-F6C4A6B05E20}"/>
                </a:ext>
              </a:extLst>
            </p:cNvPr>
            <p:cNvSpPr/>
            <p:nvPr/>
          </p:nvSpPr>
          <p:spPr>
            <a:xfrm>
              <a:off x="2386945" y="4272518"/>
              <a:ext cx="87619" cy="79466"/>
            </a:xfrm>
            <a:custGeom>
              <a:avLst/>
              <a:gdLst/>
              <a:ahLst/>
              <a:cxnLst/>
              <a:rect l="l" t="t" r="r" b="b"/>
              <a:pathLst>
                <a:path w="2300" h="2086" extrusionOk="0">
                  <a:moveTo>
                    <a:pt x="1261" y="1"/>
                  </a:moveTo>
                  <a:cubicBezTo>
                    <a:pt x="874" y="1"/>
                    <a:pt x="495" y="212"/>
                    <a:pt x="310" y="609"/>
                  </a:cubicBezTo>
                  <a:cubicBezTo>
                    <a:pt x="0" y="1252"/>
                    <a:pt x="453" y="2014"/>
                    <a:pt x="1167" y="2086"/>
                  </a:cubicBezTo>
                  <a:lnTo>
                    <a:pt x="1191" y="2086"/>
                  </a:lnTo>
                  <a:cubicBezTo>
                    <a:pt x="1263" y="2086"/>
                    <a:pt x="1334" y="2014"/>
                    <a:pt x="1358" y="1919"/>
                  </a:cubicBezTo>
                  <a:cubicBezTo>
                    <a:pt x="1358" y="1824"/>
                    <a:pt x="1286" y="1752"/>
                    <a:pt x="1191" y="1729"/>
                  </a:cubicBezTo>
                  <a:cubicBezTo>
                    <a:pt x="1024" y="1729"/>
                    <a:pt x="882" y="1657"/>
                    <a:pt x="762" y="1538"/>
                  </a:cubicBezTo>
                  <a:cubicBezTo>
                    <a:pt x="405" y="1181"/>
                    <a:pt x="524" y="609"/>
                    <a:pt x="977" y="419"/>
                  </a:cubicBezTo>
                  <a:cubicBezTo>
                    <a:pt x="1072" y="371"/>
                    <a:pt x="1170" y="350"/>
                    <a:pt x="1266" y="350"/>
                  </a:cubicBezTo>
                  <a:cubicBezTo>
                    <a:pt x="1605" y="350"/>
                    <a:pt x="1916" y="620"/>
                    <a:pt x="1953" y="990"/>
                  </a:cubicBezTo>
                  <a:cubicBezTo>
                    <a:pt x="1953" y="1104"/>
                    <a:pt x="2034" y="1158"/>
                    <a:pt x="2116" y="1158"/>
                  </a:cubicBezTo>
                  <a:cubicBezTo>
                    <a:pt x="2207" y="1158"/>
                    <a:pt x="2299" y="1092"/>
                    <a:pt x="2287" y="967"/>
                  </a:cubicBezTo>
                  <a:cubicBezTo>
                    <a:pt x="2263" y="728"/>
                    <a:pt x="2168" y="490"/>
                    <a:pt x="2001" y="300"/>
                  </a:cubicBezTo>
                  <a:cubicBezTo>
                    <a:pt x="1789" y="98"/>
                    <a:pt x="1523" y="1"/>
                    <a:pt x="1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83;p52">
              <a:extLst>
                <a:ext uri="{FF2B5EF4-FFF2-40B4-BE49-F238E27FC236}">
                  <a16:creationId xmlns:a16="http://schemas.microsoft.com/office/drawing/2014/main" id="{47E95AB9-194D-C9E1-2458-5C80D247AB2D}"/>
                </a:ext>
              </a:extLst>
            </p:cNvPr>
            <p:cNvSpPr/>
            <p:nvPr/>
          </p:nvSpPr>
          <p:spPr>
            <a:xfrm>
              <a:off x="2453154" y="4330117"/>
              <a:ext cx="83504" cy="80228"/>
            </a:xfrm>
            <a:custGeom>
              <a:avLst/>
              <a:gdLst/>
              <a:ahLst/>
              <a:cxnLst/>
              <a:rect l="l" t="t" r="r" b="b"/>
              <a:pathLst>
                <a:path w="2192" h="2106" extrusionOk="0">
                  <a:moveTo>
                    <a:pt x="1044" y="330"/>
                  </a:moveTo>
                  <a:cubicBezTo>
                    <a:pt x="1598" y="330"/>
                    <a:pt x="2079" y="1044"/>
                    <a:pt x="1549" y="1574"/>
                  </a:cubicBezTo>
                  <a:cubicBezTo>
                    <a:pt x="1396" y="1727"/>
                    <a:pt x="1225" y="1791"/>
                    <a:pt x="1060" y="1791"/>
                  </a:cubicBezTo>
                  <a:cubicBezTo>
                    <a:pt x="503" y="1791"/>
                    <a:pt x="16" y="1064"/>
                    <a:pt x="549" y="550"/>
                  </a:cubicBezTo>
                  <a:cubicBezTo>
                    <a:pt x="703" y="395"/>
                    <a:pt x="877" y="330"/>
                    <a:pt x="1044" y="330"/>
                  </a:cubicBezTo>
                  <a:close/>
                  <a:moveTo>
                    <a:pt x="1062" y="0"/>
                  </a:moveTo>
                  <a:cubicBezTo>
                    <a:pt x="524" y="0"/>
                    <a:pt x="1" y="422"/>
                    <a:pt x="1" y="1050"/>
                  </a:cubicBezTo>
                  <a:cubicBezTo>
                    <a:pt x="1" y="1691"/>
                    <a:pt x="518" y="2105"/>
                    <a:pt x="1052" y="2105"/>
                  </a:cubicBezTo>
                  <a:cubicBezTo>
                    <a:pt x="1312" y="2105"/>
                    <a:pt x="1576" y="2007"/>
                    <a:pt x="1787" y="1788"/>
                  </a:cubicBezTo>
                  <a:cubicBezTo>
                    <a:pt x="2192" y="1384"/>
                    <a:pt x="2192" y="717"/>
                    <a:pt x="1787" y="312"/>
                  </a:cubicBezTo>
                  <a:cubicBezTo>
                    <a:pt x="1579" y="96"/>
                    <a:pt x="1319" y="0"/>
                    <a:pt x="1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84;p52">
              <a:extLst>
                <a:ext uri="{FF2B5EF4-FFF2-40B4-BE49-F238E27FC236}">
                  <a16:creationId xmlns:a16="http://schemas.microsoft.com/office/drawing/2014/main" id="{908FE6B0-4D31-0CEC-8028-B2425C2251FC}"/>
                </a:ext>
              </a:extLst>
            </p:cNvPr>
            <p:cNvSpPr/>
            <p:nvPr/>
          </p:nvSpPr>
          <p:spPr>
            <a:xfrm>
              <a:off x="2474449" y="4222804"/>
              <a:ext cx="111199" cy="109218"/>
            </a:xfrm>
            <a:custGeom>
              <a:avLst/>
              <a:gdLst/>
              <a:ahLst/>
              <a:cxnLst/>
              <a:rect l="l" t="t" r="r" b="b"/>
              <a:pathLst>
                <a:path w="2919" h="2867" extrusionOk="0">
                  <a:moveTo>
                    <a:pt x="234" y="0"/>
                  </a:moveTo>
                  <a:cubicBezTo>
                    <a:pt x="112" y="0"/>
                    <a:pt x="0" y="168"/>
                    <a:pt x="109" y="295"/>
                  </a:cubicBezTo>
                  <a:lnTo>
                    <a:pt x="2633" y="2819"/>
                  </a:lnTo>
                  <a:cubicBezTo>
                    <a:pt x="2657" y="2843"/>
                    <a:pt x="2704" y="2867"/>
                    <a:pt x="2752" y="2867"/>
                  </a:cubicBezTo>
                  <a:cubicBezTo>
                    <a:pt x="2776" y="2867"/>
                    <a:pt x="2824" y="2843"/>
                    <a:pt x="2871" y="2819"/>
                  </a:cubicBezTo>
                  <a:cubicBezTo>
                    <a:pt x="2919" y="2748"/>
                    <a:pt x="2919" y="2629"/>
                    <a:pt x="2871" y="2557"/>
                  </a:cubicBezTo>
                  <a:lnTo>
                    <a:pt x="347" y="57"/>
                  </a:lnTo>
                  <a:cubicBezTo>
                    <a:pt x="313" y="17"/>
                    <a:pt x="273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077;p52">
            <a:extLst>
              <a:ext uri="{FF2B5EF4-FFF2-40B4-BE49-F238E27FC236}">
                <a16:creationId xmlns:a16="http://schemas.microsoft.com/office/drawing/2014/main" id="{10A191B2-CCA6-4FC8-40F8-73EFDD226223}"/>
              </a:ext>
            </a:extLst>
          </p:cNvPr>
          <p:cNvGrpSpPr/>
          <p:nvPr/>
        </p:nvGrpSpPr>
        <p:grpSpPr>
          <a:xfrm>
            <a:off x="4895211" y="1912006"/>
            <a:ext cx="471309" cy="467423"/>
            <a:chOff x="2190070" y="4065967"/>
            <a:chExt cx="439121" cy="435501"/>
          </a:xfrm>
        </p:grpSpPr>
        <p:sp>
          <p:nvSpPr>
            <p:cNvPr id="16" name="Google Shape;2078;p52">
              <a:extLst>
                <a:ext uri="{FF2B5EF4-FFF2-40B4-BE49-F238E27FC236}">
                  <a16:creationId xmlns:a16="http://schemas.microsoft.com/office/drawing/2014/main" id="{B721A7D9-F0BC-9AF9-FF20-C1E71D54F409}"/>
                </a:ext>
              </a:extLst>
            </p:cNvPr>
            <p:cNvSpPr/>
            <p:nvPr/>
          </p:nvSpPr>
          <p:spPr>
            <a:xfrm>
              <a:off x="2233612" y="4109585"/>
              <a:ext cx="395578" cy="391883"/>
            </a:xfrm>
            <a:custGeom>
              <a:avLst/>
              <a:gdLst/>
              <a:ahLst/>
              <a:cxnLst/>
              <a:rect l="l" t="t" r="r" b="b"/>
              <a:pathLst>
                <a:path w="10384" h="10287" extrusionOk="0">
                  <a:moveTo>
                    <a:pt x="2097" y="1377"/>
                  </a:moveTo>
                  <a:cubicBezTo>
                    <a:pt x="2264" y="1377"/>
                    <a:pt x="2435" y="1438"/>
                    <a:pt x="2573" y="1576"/>
                  </a:cubicBezTo>
                  <a:cubicBezTo>
                    <a:pt x="2835" y="1838"/>
                    <a:pt x="2835" y="2267"/>
                    <a:pt x="2573" y="2529"/>
                  </a:cubicBezTo>
                  <a:cubicBezTo>
                    <a:pt x="2432" y="2670"/>
                    <a:pt x="2257" y="2733"/>
                    <a:pt x="2087" y="2733"/>
                  </a:cubicBezTo>
                  <a:cubicBezTo>
                    <a:pt x="1738" y="2733"/>
                    <a:pt x="1406" y="2468"/>
                    <a:pt x="1406" y="2052"/>
                  </a:cubicBezTo>
                  <a:cubicBezTo>
                    <a:pt x="1406" y="1649"/>
                    <a:pt x="1745" y="1377"/>
                    <a:pt x="2097" y="1377"/>
                  </a:cubicBezTo>
                  <a:close/>
                  <a:moveTo>
                    <a:pt x="1834" y="1"/>
                  </a:moveTo>
                  <a:cubicBezTo>
                    <a:pt x="1625" y="1"/>
                    <a:pt x="1439" y="93"/>
                    <a:pt x="1311" y="243"/>
                  </a:cubicBezTo>
                  <a:lnTo>
                    <a:pt x="263" y="1290"/>
                  </a:lnTo>
                  <a:cubicBezTo>
                    <a:pt x="96" y="1433"/>
                    <a:pt x="1" y="1648"/>
                    <a:pt x="25" y="1886"/>
                  </a:cubicBezTo>
                  <a:lnTo>
                    <a:pt x="25" y="4243"/>
                  </a:lnTo>
                  <a:cubicBezTo>
                    <a:pt x="1" y="4458"/>
                    <a:pt x="96" y="4672"/>
                    <a:pt x="263" y="4839"/>
                  </a:cubicBezTo>
                  <a:lnTo>
                    <a:pt x="5478" y="10054"/>
                  </a:lnTo>
                  <a:cubicBezTo>
                    <a:pt x="5633" y="10209"/>
                    <a:pt x="5841" y="10286"/>
                    <a:pt x="6053" y="10286"/>
                  </a:cubicBezTo>
                  <a:cubicBezTo>
                    <a:pt x="6264" y="10286"/>
                    <a:pt x="6478" y="10209"/>
                    <a:pt x="6645" y="10054"/>
                  </a:cubicBezTo>
                  <a:lnTo>
                    <a:pt x="10050" y="6649"/>
                  </a:lnTo>
                  <a:cubicBezTo>
                    <a:pt x="10384" y="6315"/>
                    <a:pt x="10384" y="5791"/>
                    <a:pt x="10074" y="5458"/>
                  </a:cubicBezTo>
                  <a:lnTo>
                    <a:pt x="4859" y="243"/>
                  </a:lnTo>
                  <a:cubicBezTo>
                    <a:pt x="4692" y="76"/>
                    <a:pt x="4478" y="4"/>
                    <a:pt x="4264" y="4"/>
                  </a:cubicBezTo>
                  <a:lnTo>
                    <a:pt x="1906" y="4"/>
                  </a:lnTo>
                  <a:cubicBezTo>
                    <a:pt x="1882" y="2"/>
                    <a:pt x="1858" y="1"/>
                    <a:pt x="1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79;p52">
              <a:extLst>
                <a:ext uri="{FF2B5EF4-FFF2-40B4-BE49-F238E27FC236}">
                  <a16:creationId xmlns:a16="http://schemas.microsoft.com/office/drawing/2014/main" id="{40EB9DB6-206E-65A3-0F09-7949D16DB983}"/>
                </a:ext>
              </a:extLst>
            </p:cNvPr>
            <p:cNvSpPr/>
            <p:nvPr/>
          </p:nvSpPr>
          <p:spPr>
            <a:xfrm>
              <a:off x="2353383" y="4109738"/>
              <a:ext cx="275808" cy="390817"/>
            </a:xfrm>
            <a:custGeom>
              <a:avLst/>
              <a:gdLst/>
              <a:ahLst/>
              <a:cxnLst/>
              <a:rect l="l" t="t" r="r" b="b"/>
              <a:pathLst>
                <a:path w="7240" h="10259" extrusionOk="0">
                  <a:moveTo>
                    <a:pt x="0" y="0"/>
                  </a:moveTo>
                  <a:cubicBezTo>
                    <a:pt x="215" y="0"/>
                    <a:pt x="405" y="96"/>
                    <a:pt x="548" y="239"/>
                  </a:cubicBezTo>
                  <a:lnTo>
                    <a:pt x="5763" y="5454"/>
                  </a:lnTo>
                  <a:cubicBezTo>
                    <a:pt x="6073" y="5764"/>
                    <a:pt x="6073" y="6287"/>
                    <a:pt x="5763" y="6621"/>
                  </a:cubicBezTo>
                  <a:lnTo>
                    <a:pt x="2358" y="10026"/>
                  </a:lnTo>
                  <a:cubicBezTo>
                    <a:pt x="2513" y="10181"/>
                    <a:pt x="2721" y="10258"/>
                    <a:pt x="2932" y="10258"/>
                  </a:cubicBezTo>
                  <a:cubicBezTo>
                    <a:pt x="3144" y="10258"/>
                    <a:pt x="3358" y="10181"/>
                    <a:pt x="3525" y="10026"/>
                  </a:cubicBezTo>
                  <a:lnTo>
                    <a:pt x="6930" y="6621"/>
                  </a:lnTo>
                  <a:cubicBezTo>
                    <a:pt x="7240" y="6287"/>
                    <a:pt x="7240" y="5764"/>
                    <a:pt x="6930" y="5454"/>
                  </a:cubicBezTo>
                  <a:lnTo>
                    <a:pt x="1715" y="239"/>
                  </a:lnTo>
                  <a:cubicBezTo>
                    <a:pt x="1548" y="72"/>
                    <a:pt x="1334" y="0"/>
                    <a:pt x="1120" y="0"/>
                  </a:cubicBezTo>
                  <a:close/>
                </a:path>
              </a:pathLst>
            </a:custGeom>
            <a:solidFill>
              <a:srgbClr val="222221">
                <a:alpha val="2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80;p52">
              <a:extLst>
                <a:ext uri="{FF2B5EF4-FFF2-40B4-BE49-F238E27FC236}">
                  <a16:creationId xmlns:a16="http://schemas.microsoft.com/office/drawing/2014/main" id="{74E95D1C-756C-E05F-6D0A-DC407830C5FD}"/>
                </a:ext>
              </a:extLst>
            </p:cNvPr>
            <p:cNvSpPr/>
            <p:nvPr/>
          </p:nvSpPr>
          <p:spPr>
            <a:xfrm>
              <a:off x="2190070" y="4065967"/>
              <a:ext cx="130666" cy="128190"/>
            </a:xfrm>
            <a:custGeom>
              <a:avLst/>
              <a:gdLst/>
              <a:ahLst/>
              <a:cxnLst/>
              <a:rect l="l" t="t" r="r" b="b"/>
              <a:pathLst>
                <a:path w="3430" h="3365" extrusionOk="0">
                  <a:moveTo>
                    <a:pt x="179" y="0"/>
                  </a:moveTo>
                  <a:cubicBezTo>
                    <a:pt x="132" y="0"/>
                    <a:pt x="84" y="18"/>
                    <a:pt x="48" y="54"/>
                  </a:cubicBezTo>
                  <a:cubicBezTo>
                    <a:pt x="1" y="102"/>
                    <a:pt x="1" y="221"/>
                    <a:pt x="48" y="292"/>
                  </a:cubicBezTo>
                  <a:lnTo>
                    <a:pt x="3097" y="3293"/>
                  </a:lnTo>
                  <a:cubicBezTo>
                    <a:pt x="3120" y="3317"/>
                    <a:pt x="3168" y="3340"/>
                    <a:pt x="3216" y="3340"/>
                  </a:cubicBezTo>
                  <a:lnTo>
                    <a:pt x="3216" y="3364"/>
                  </a:lnTo>
                  <a:cubicBezTo>
                    <a:pt x="3359" y="3364"/>
                    <a:pt x="3430" y="3174"/>
                    <a:pt x="3335" y="3078"/>
                  </a:cubicBezTo>
                  <a:lnTo>
                    <a:pt x="310" y="54"/>
                  </a:lnTo>
                  <a:cubicBezTo>
                    <a:pt x="275" y="18"/>
                    <a:pt x="227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81;p52">
              <a:extLst>
                <a:ext uri="{FF2B5EF4-FFF2-40B4-BE49-F238E27FC236}">
                  <a16:creationId xmlns:a16="http://schemas.microsoft.com/office/drawing/2014/main" id="{2F7C4FA4-BBD7-447E-EECC-6FF51CAFD7C6}"/>
                </a:ext>
              </a:extLst>
            </p:cNvPr>
            <p:cNvSpPr/>
            <p:nvPr/>
          </p:nvSpPr>
          <p:spPr>
            <a:xfrm>
              <a:off x="2335212" y="4214080"/>
              <a:ext cx="87161" cy="85180"/>
            </a:xfrm>
            <a:custGeom>
              <a:avLst/>
              <a:gdLst/>
              <a:ahLst/>
              <a:cxnLst/>
              <a:rect l="l" t="t" r="r" b="b"/>
              <a:pathLst>
                <a:path w="2288" h="2236" extrusionOk="0">
                  <a:moveTo>
                    <a:pt x="1430" y="0"/>
                  </a:moveTo>
                  <a:cubicBezTo>
                    <a:pt x="1382" y="0"/>
                    <a:pt x="1335" y="24"/>
                    <a:pt x="1287" y="48"/>
                  </a:cubicBezTo>
                  <a:lnTo>
                    <a:pt x="72" y="1262"/>
                  </a:lnTo>
                  <a:cubicBezTo>
                    <a:pt x="1" y="1334"/>
                    <a:pt x="1" y="1453"/>
                    <a:pt x="72" y="1524"/>
                  </a:cubicBezTo>
                  <a:lnTo>
                    <a:pt x="763" y="2191"/>
                  </a:lnTo>
                  <a:cubicBezTo>
                    <a:pt x="794" y="2222"/>
                    <a:pt x="830" y="2235"/>
                    <a:pt x="865" y="2235"/>
                  </a:cubicBezTo>
                  <a:cubicBezTo>
                    <a:pt x="991" y="2235"/>
                    <a:pt x="1113" y="2065"/>
                    <a:pt x="1001" y="1953"/>
                  </a:cubicBezTo>
                  <a:lnTo>
                    <a:pt x="430" y="1381"/>
                  </a:lnTo>
                  <a:lnTo>
                    <a:pt x="811" y="1024"/>
                  </a:lnTo>
                  <a:lnTo>
                    <a:pt x="1287" y="1524"/>
                  </a:lnTo>
                  <a:cubicBezTo>
                    <a:pt x="1311" y="1548"/>
                    <a:pt x="1358" y="1572"/>
                    <a:pt x="1406" y="1572"/>
                  </a:cubicBezTo>
                  <a:cubicBezTo>
                    <a:pt x="1454" y="1572"/>
                    <a:pt x="1501" y="1548"/>
                    <a:pt x="1525" y="1524"/>
                  </a:cubicBezTo>
                  <a:cubicBezTo>
                    <a:pt x="1597" y="1453"/>
                    <a:pt x="1597" y="1334"/>
                    <a:pt x="1525" y="1262"/>
                  </a:cubicBezTo>
                  <a:lnTo>
                    <a:pt x="1049" y="786"/>
                  </a:lnTo>
                  <a:lnTo>
                    <a:pt x="1430" y="405"/>
                  </a:lnTo>
                  <a:lnTo>
                    <a:pt x="1978" y="976"/>
                  </a:lnTo>
                  <a:cubicBezTo>
                    <a:pt x="2013" y="1000"/>
                    <a:pt x="2055" y="1012"/>
                    <a:pt x="2097" y="1012"/>
                  </a:cubicBezTo>
                  <a:cubicBezTo>
                    <a:pt x="2138" y="1012"/>
                    <a:pt x="2180" y="1000"/>
                    <a:pt x="2216" y="976"/>
                  </a:cubicBezTo>
                  <a:cubicBezTo>
                    <a:pt x="2287" y="905"/>
                    <a:pt x="2287" y="786"/>
                    <a:pt x="2216" y="738"/>
                  </a:cubicBezTo>
                  <a:lnTo>
                    <a:pt x="1549" y="48"/>
                  </a:lnTo>
                  <a:cubicBezTo>
                    <a:pt x="1501" y="24"/>
                    <a:pt x="1454" y="0"/>
                    <a:pt x="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82;p52">
              <a:extLst>
                <a:ext uri="{FF2B5EF4-FFF2-40B4-BE49-F238E27FC236}">
                  <a16:creationId xmlns:a16="http://schemas.microsoft.com/office/drawing/2014/main" id="{547C543F-9BDD-0FD9-7DCF-FC63B124D6BD}"/>
                </a:ext>
              </a:extLst>
            </p:cNvPr>
            <p:cNvSpPr/>
            <p:nvPr/>
          </p:nvSpPr>
          <p:spPr>
            <a:xfrm>
              <a:off x="2386945" y="4272518"/>
              <a:ext cx="87619" cy="79466"/>
            </a:xfrm>
            <a:custGeom>
              <a:avLst/>
              <a:gdLst/>
              <a:ahLst/>
              <a:cxnLst/>
              <a:rect l="l" t="t" r="r" b="b"/>
              <a:pathLst>
                <a:path w="2300" h="2086" extrusionOk="0">
                  <a:moveTo>
                    <a:pt x="1261" y="1"/>
                  </a:moveTo>
                  <a:cubicBezTo>
                    <a:pt x="874" y="1"/>
                    <a:pt x="495" y="212"/>
                    <a:pt x="310" y="609"/>
                  </a:cubicBezTo>
                  <a:cubicBezTo>
                    <a:pt x="0" y="1252"/>
                    <a:pt x="453" y="2014"/>
                    <a:pt x="1167" y="2086"/>
                  </a:cubicBezTo>
                  <a:lnTo>
                    <a:pt x="1191" y="2086"/>
                  </a:lnTo>
                  <a:cubicBezTo>
                    <a:pt x="1263" y="2086"/>
                    <a:pt x="1334" y="2014"/>
                    <a:pt x="1358" y="1919"/>
                  </a:cubicBezTo>
                  <a:cubicBezTo>
                    <a:pt x="1358" y="1824"/>
                    <a:pt x="1286" y="1752"/>
                    <a:pt x="1191" y="1729"/>
                  </a:cubicBezTo>
                  <a:cubicBezTo>
                    <a:pt x="1024" y="1729"/>
                    <a:pt x="882" y="1657"/>
                    <a:pt x="762" y="1538"/>
                  </a:cubicBezTo>
                  <a:cubicBezTo>
                    <a:pt x="405" y="1181"/>
                    <a:pt x="524" y="609"/>
                    <a:pt x="977" y="419"/>
                  </a:cubicBezTo>
                  <a:cubicBezTo>
                    <a:pt x="1072" y="371"/>
                    <a:pt x="1170" y="350"/>
                    <a:pt x="1266" y="350"/>
                  </a:cubicBezTo>
                  <a:cubicBezTo>
                    <a:pt x="1605" y="350"/>
                    <a:pt x="1916" y="620"/>
                    <a:pt x="1953" y="990"/>
                  </a:cubicBezTo>
                  <a:cubicBezTo>
                    <a:pt x="1953" y="1104"/>
                    <a:pt x="2034" y="1158"/>
                    <a:pt x="2116" y="1158"/>
                  </a:cubicBezTo>
                  <a:cubicBezTo>
                    <a:pt x="2207" y="1158"/>
                    <a:pt x="2299" y="1092"/>
                    <a:pt x="2287" y="967"/>
                  </a:cubicBezTo>
                  <a:cubicBezTo>
                    <a:pt x="2263" y="728"/>
                    <a:pt x="2168" y="490"/>
                    <a:pt x="2001" y="300"/>
                  </a:cubicBezTo>
                  <a:cubicBezTo>
                    <a:pt x="1789" y="98"/>
                    <a:pt x="1523" y="1"/>
                    <a:pt x="1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83;p52">
              <a:extLst>
                <a:ext uri="{FF2B5EF4-FFF2-40B4-BE49-F238E27FC236}">
                  <a16:creationId xmlns:a16="http://schemas.microsoft.com/office/drawing/2014/main" id="{5223CE0B-0148-DABD-FA3A-3A5E72C5DF62}"/>
                </a:ext>
              </a:extLst>
            </p:cNvPr>
            <p:cNvSpPr/>
            <p:nvPr/>
          </p:nvSpPr>
          <p:spPr>
            <a:xfrm>
              <a:off x="2453154" y="4330117"/>
              <a:ext cx="83504" cy="80228"/>
            </a:xfrm>
            <a:custGeom>
              <a:avLst/>
              <a:gdLst/>
              <a:ahLst/>
              <a:cxnLst/>
              <a:rect l="l" t="t" r="r" b="b"/>
              <a:pathLst>
                <a:path w="2192" h="2106" extrusionOk="0">
                  <a:moveTo>
                    <a:pt x="1044" y="330"/>
                  </a:moveTo>
                  <a:cubicBezTo>
                    <a:pt x="1598" y="330"/>
                    <a:pt x="2079" y="1044"/>
                    <a:pt x="1549" y="1574"/>
                  </a:cubicBezTo>
                  <a:cubicBezTo>
                    <a:pt x="1396" y="1727"/>
                    <a:pt x="1225" y="1791"/>
                    <a:pt x="1060" y="1791"/>
                  </a:cubicBezTo>
                  <a:cubicBezTo>
                    <a:pt x="503" y="1791"/>
                    <a:pt x="16" y="1064"/>
                    <a:pt x="549" y="550"/>
                  </a:cubicBezTo>
                  <a:cubicBezTo>
                    <a:pt x="703" y="395"/>
                    <a:pt x="877" y="330"/>
                    <a:pt x="1044" y="330"/>
                  </a:cubicBezTo>
                  <a:close/>
                  <a:moveTo>
                    <a:pt x="1062" y="0"/>
                  </a:moveTo>
                  <a:cubicBezTo>
                    <a:pt x="524" y="0"/>
                    <a:pt x="1" y="422"/>
                    <a:pt x="1" y="1050"/>
                  </a:cubicBezTo>
                  <a:cubicBezTo>
                    <a:pt x="1" y="1691"/>
                    <a:pt x="518" y="2105"/>
                    <a:pt x="1052" y="2105"/>
                  </a:cubicBezTo>
                  <a:cubicBezTo>
                    <a:pt x="1312" y="2105"/>
                    <a:pt x="1576" y="2007"/>
                    <a:pt x="1787" y="1788"/>
                  </a:cubicBezTo>
                  <a:cubicBezTo>
                    <a:pt x="2192" y="1384"/>
                    <a:pt x="2192" y="717"/>
                    <a:pt x="1787" y="312"/>
                  </a:cubicBezTo>
                  <a:cubicBezTo>
                    <a:pt x="1579" y="96"/>
                    <a:pt x="1319" y="0"/>
                    <a:pt x="1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84;p52">
              <a:extLst>
                <a:ext uri="{FF2B5EF4-FFF2-40B4-BE49-F238E27FC236}">
                  <a16:creationId xmlns:a16="http://schemas.microsoft.com/office/drawing/2014/main" id="{9BBC156D-43D9-04B4-DC50-94A7D3CEAD1F}"/>
                </a:ext>
              </a:extLst>
            </p:cNvPr>
            <p:cNvSpPr/>
            <p:nvPr/>
          </p:nvSpPr>
          <p:spPr>
            <a:xfrm>
              <a:off x="2474449" y="4222804"/>
              <a:ext cx="111199" cy="109218"/>
            </a:xfrm>
            <a:custGeom>
              <a:avLst/>
              <a:gdLst/>
              <a:ahLst/>
              <a:cxnLst/>
              <a:rect l="l" t="t" r="r" b="b"/>
              <a:pathLst>
                <a:path w="2919" h="2867" extrusionOk="0">
                  <a:moveTo>
                    <a:pt x="234" y="0"/>
                  </a:moveTo>
                  <a:cubicBezTo>
                    <a:pt x="112" y="0"/>
                    <a:pt x="0" y="168"/>
                    <a:pt x="109" y="295"/>
                  </a:cubicBezTo>
                  <a:lnTo>
                    <a:pt x="2633" y="2819"/>
                  </a:lnTo>
                  <a:cubicBezTo>
                    <a:pt x="2657" y="2843"/>
                    <a:pt x="2704" y="2867"/>
                    <a:pt x="2752" y="2867"/>
                  </a:cubicBezTo>
                  <a:cubicBezTo>
                    <a:pt x="2776" y="2867"/>
                    <a:pt x="2824" y="2843"/>
                    <a:pt x="2871" y="2819"/>
                  </a:cubicBezTo>
                  <a:cubicBezTo>
                    <a:pt x="2919" y="2748"/>
                    <a:pt x="2919" y="2629"/>
                    <a:pt x="2871" y="2557"/>
                  </a:cubicBezTo>
                  <a:lnTo>
                    <a:pt x="347" y="57"/>
                  </a:lnTo>
                  <a:cubicBezTo>
                    <a:pt x="313" y="17"/>
                    <a:pt x="273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077;p52">
            <a:extLst>
              <a:ext uri="{FF2B5EF4-FFF2-40B4-BE49-F238E27FC236}">
                <a16:creationId xmlns:a16="http://schemas.microsoft.com/office/drawing/2014/main" id="{7A81DAD6-EAED-4767-2132-1BBAE6E35CA9}"/>
              </a:ext>
            </a:extLst>
          </p:cNvPr>
          <p:cNvGrpSpPr/>
          <p:nvPr/>
        </p:nvGrpSpPr>
        <p:grpSpPr>
          <a:xfrm>
            <a:off x="1344917" y="3504083"/>
            <a:ext cx="471309" cy="467423"/>
            <a:chOff x="2190070" y="4065967"/>
            <a:chExt cx="439121" cy="435501"/>
          </a:xfrm>
        </p:grpSpPr>
        <p:sp>
          <p:nvSpPr>
            <p:cNvPr id="25" name="Google Shape;2078;p52">
              <a:extLst>
                <a:ext uri="{FF2B5EF4-FFF2-40B4-BE49-F238E27FC236}">
                  <a16:creationId xmlns:a16="http://schemas.microsoft.com/office/drawing/2014/main" id="{69B3C4A8-2730-1411-FC21-F995FEACC7A0}"/>
                </a:ext>
              </a:extLst>
            </p:cNvPr>
            <p:cNvSpPr/>
            <p:nvPr/>
          </p:nvSpPr>
          <p:spPr>
            <a:xfrm>
              <a:off x="2233612" y="4109585"/>
              <a:ext cx="395578" cy="391883"/>
            </a:xfrm>
            <a:custGeom>
              <a:avLst/>
              <a:gdLst/>
              <a:ahLst/>
              <a:cxnLst/>
              <a:rect l="l" t="t" r="r" b="b"/>
              <a:pathLst>
                <a:path w="10384" h="10287" extrusionOk="0">
                  <a:moveTo>
                    <a:pt x="2097" y="1377"/>
                  </a:moveTo>
                  <a:cubicBezTo>
                    <a:pt x="2264" y="1377"/>
                    <a:pt x="2435" y="1438"/>
                    <a:pt x="2573" y="1576"/>
                  </a:cubicBezTo>
                  <a:cubicBezTo>
                    <a:pt x="2835" y="1838"/>
                    <a:pt x="2835" y="2267"/>
                    <a:pt x="2573" y="2529"/>
                  </a:cubicBezTo>
                  <a:cubicBezTo>
                    <a:pt x="2432" y="2670"/>
                    <a:pt x="2257" y="2733"/>
                    <a:pt x="2087" y="2733"/>
                  </a:cubicBezTo>
                  <a:cubicBezTo>
                    <a:pt x="1738" y="2733"/>
                    <a:pt x="1406" y="2468"/>
                    <a:pt x="1406" y="2052"/>
                  </a:cubicBezTo>
                  <a:cubicBezTo>
                    <a:pt x="1406" y="1649"/>
                    <a:pt x="1745" y="1377"/>
                    <a:pt x="2097" y="1377"/>
                  </a:cubicBezTo>
                  <a:close/>
                  <a:moveTo>
                    <a:pt x="1834" y="1"/>
                  </a:moveTo>
                  <a:cubicBezTo>
                    <a:pt x="1625" y="1"/>
                    <a:pt x="1439" y="93"/>
                    <a:pt x="1311" y="243"/>
                  </a:cubicBezTo>
                  <a:lnTo>
                    <a:pt x="263" y="1290"/>
                  </a:lnTo>
                  <a:cubicBezTo>
                    <a:pt x="96" y="1433"/>
                    <a:pt x="1" y="1648"/>
                    <a:pt x="25" y="1886"/>
                  </a:cubicBezTo>
                  <a:lnTo>
                    <a:pt x="25" y="4243"/>
                  </a:lnTo>
                  <a:cubicBezTo>
                    <a:pt x="1" y="4458"/>
                    <a:pt x="96" y="4672"/>
                    <a:pt x="263" y="4839"/>
                  </a:cubicBezTo>
                  <a:lnTo>
                    <a:pt x="5478" y="10054"/>
                  </a:lnTo>
                  <a:cubicBezTo>
                    <a:pt x="5633" y="10209"/>
                    <a:pt x="5841" y="10286"/>
                    <a:pt x="6053" y="10286"/>
                  </a:cubicBezTo>
                  <a:cubicBezTo>
                    <a:pt x="6264" y="10286"/>
                    <a:pt x="6478" y="10209"/>
                    <a:pt x="6645" y="10054"/>
                  </a:cubicBezTo>
                  <a:lnTo>
                    <a:pt x="10050" y="6649"/>
                  </a:lnTo>
                  <a:cubicBezTo>
                    <a:pt x="10384" y="6315"/>
                    <a:pt x="10384" y="5791"/>
                    <a:pt x="10074" y="5458"/>
                  </a:cubicBezTo>
                  <a:lnTo>
                    <a:pt x="4859" y="243"/>
                  </a:lnTo>
                  <a:cubicBezTo>
                    <a:pt x="4692" y="76"/>
                    <a:pt x="4478" y="4"/>
                    <a:pt x="4264" y="4"/>
                  </a:cubicBezTo>
                  <a:lnTo>
                    <a:pt x="1906" y="4"/>
                  </a:lnTo>
                  <a:cubicBezTo>
                    <a:pt x="1882" y="2"/>
                    <a:pt x="1858" y="1"/>
                    <a:pt x="1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79;p52">
              <a:extLst>
                <a:ext uri="{FF2B5EF4-FFF2-40B4-BE49-F238E27FC236}">
                  <a16:creationId xmlns:a16="http://schemas.microsoft.com/office/drawing/2014/main" id="{A4679C72-CED9-77D1-B38D-1A36F796FB02}"/>
                </a:ext>
              </a:extLst>
            </p:cNvPr>
            <p:cNvSpPr/>
            <p:nvPr/>
          </p:nvSpPr>
          <p:spPr>
            <a:xfrm>
              <a:off x="2353383" y="4109738"/>
              <a:ext cx="275808" cy="390817"/>
            </a:xfrm>
            <a:custGeom>
              <a:avLst/>
              <a:gdLst/>
              <a:ahLst/>
              <a:cxnLst/>
              <a:rect l="l" t="t" r="r" b="b"/>
              <a:pathLst>
                <a:path w="7240" h="10259" extrusionOk="0">
                  <a:moveTo>
                    <a:pt x="0" y="0"/>
                  </a:moveTo>
                  <a:cubicBezTo>
                    <a:pt x="215" y="0"/>
                    <a:pt x="405" y="96"/>
                    <a:pt x="548" y="239"/>
                  </a:cubicBezTo>
                  <a:lnTo>
                    <a:pt x="5763" y="5454"/>
                  </a:lnTo>
                  <a:cubicBezTo>
                    <a:pt x="6073" y="5764"/>
                    <a:pt x="6073" y="6287"/>
                    <a:pt x="5763" y="6621"/>
                  </a:cubicBezTo>
                  <a:lnTo>
                    <a:pt x="2358" y="10026"/>
                  </a:lnTo>
                  <a:cubicBezTo>
                    <a:pt x="2513" y="10181"/>
                    <a:pt x="2721" y="10258"/>
                    <a:pt x="2932" y="10258"/>
                  </a:cubicBezTo>
                  <a:cubicBezTo>
                    <a:pt x="3144" y="10258"/>
                    <a:pt x="3358" y="10181"/>
                    <a:pt x="3525" y="10026"/>
                  </a:cubicBezTo>
                  <a:lnTo>
                    <a:pt x="6930" y="6621"/>
                  </a:lnTo>
                  <a:cubicBezTo>
                    <a:pt x="7240" y="6287"/>
                    <a:pt x="7240" y="5764"/>
                    <a:pt x="6930" y="5454"/>
                  </a:cubicBezTo>
                  <a:lnTo>
                    <a:pt x="1715" y="239"/>
                  </a:lnTo>
                  <a:cubicBezTo>
                    <a:pt x="1548" y="72"/>
                    <a:pt x="1334" y="0"/>
                    <a:pt x="1120" y="0"/>
                  </a:cubicBezTo>
                  <a:close/>
                </a:path>
              </a:pathLst>
            </a:custGeom>
            <a:solidFill>
              <a:srgbClr val="222221">
                <a:alpha val="2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80;p52">
              <a:extLst>
                <a:ext uri="{FF2B5EF4-FFF2-40B4-BE49-F238E27FC236}">
                  <a16:creationId xmlns:a16="http://schemas.microsoft.com/office/drawing/2014/main" id="{C97BFB2F-9FA6-4EA7-0B81-4DB37DBA0374}"/>
                </a:ext>
              </a:extLst>
            </p:cNvPr>
            <p:cNvSpPr/>
            <p:nvPr/>
          </p:nvSpPr>
          <p:spPr>
            <a:xfrm>
              <a:off x="2190070" y="4065967"/>
              <a:ext cx="130666" cy="128190"/>
            </a:xfrm>
            <a:custGeom>
              <a:avLst/>
              <a:gdLst/>
              <a:ahLst/>
              <a:cxnLst/>
              <a:rect l="l" t="t" r="r" b="b"/>
              <a:pathLst>
                <a:path w="3430" h="3365" extrusionOk="0">
                  <a:moveTo>
                    <a:pt x="179" y="0"/>
                  </a:moveTo>
                  <a:cubicBezTo>
                    <a:pt x="132" y="0"/>
                    <a:pt x="84" y="18"/>
                    <a:pt x="48" y="54"/>
                  </a:cubicBezTo>
                  <a:cubicBezTo>
                    <a:pt x="1" y="102"/>
                    <a:pt x="1" y="221"/>
                    <a:pt x="48" y="292"/>
                  </a:cubicBezTo>
                  <a:lnTo>
                    <a:pt x="3097" y="3293"/>
                  </a:lnTo>
                  <a:cubicBezTo>
                    <a:pt x="3120" y="3317"/>
                    <a:pt x="3168" y="3340"/>
                    <a:pt x="3216" y="3340"/>
                  </a:cubicBezTo>
                  <a:lnTo>
                    <a:pt x="3216" y="3364"/>
                  </a:lnTo>
                  <a:cubicBezTo>
                    <a:pt x="3359" y="3364"/>
                    <a:pt x="3430" y="3174"/>
                    <a:pt x="3335" y="3078"/>
                  </a:cubicBezTo>
                  <a:lnTo>
                    <a:pt x="310" y="54"/>
                  </a:lnTo>
                  <a:cubicBezTo>
                    <a:pt x="275" y="18"/>
                    <a:pt x="227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81;p52">
              <a:extLst>
                <a:ext uri="{FF2B5EF4-FFF2-40B4-BE49-F238E27FC236}">
                  <a16:creationId xmlns:a16="http://schemas.microsoft.com/office/drawing/2014/main" id="{48E227A3-F8A9-1561-061E-08FF0604A685}"/>
                </a:ext>
              </a:extLst>
            </p:cNvPr>
            <p:cNvSpPr/>
            <p:nvPr/>
          </p:nvSpPr>
          <p:spPr>
            <a:xfrm>
              <a:off x="2335212" y="4214080"/>
              <a:ext cx="87161" cy="85180"/>
            </a:xfrm>
            <a:custGeom>
              <a:avLst/>
              <a:gdLst/>
              <a:ahLst/>
              <a:cxnLst/>
              <a:rect l="l" t="t" r="r" b="b"/>
              <a:pathLst>
                <a:path w="2288" h="2236" extrusionOk="0">
                  <a:moveTo>
                    <a:pt x="1430" y="0"/>
                  </a:moveTo>
                  <a:cubicBezTo>
                    <a:pt x="1382" y="0"/>
                    <a:pt x="1335" y="24"/>
                    <a:pt x="1287" y="48"/>
                  </a:cubicBezTo>
                  <a:lnTo>
                    <a:pt x="72" y="1262"/>
                  </a:lnTo>
                  <a:cubicBezTo>
                    <a:pt x="1" y="1334"/>
                    <a:pt x="1" y="1453"/>
                    <a:pt x="72" y="1524"/>
                  </a:cubicBezTo>
                  <a:lnTo>
                    <a:pt x="763" y="2191"/>
                  </a:lnTo>
                  <a:cubicBezTo>
                    <a:pt x="794" y="2222"/>
                    <a:pt x="830" y="2235"/>
                    <a:pt x="865" y="2235"/>
                  </a:cubicBezTo>
                  <a:cubicBezTo>
                    <a:pt x="991" y="2235"/>
                    <a:pt x="1113" y="2065"/>
                    <a:pt x="1001" y="1953"/>
                  </a:cubicBezTo>
                  <a:lnTo>
                    <a:pt x="430" y="1381"/>
                  </a:lnTo>
                  <a:lnTo>
                    <a:pt x="811" y="1024"/>
                  </a:lnTo>
                  <a:lnTo>
                    <a:pt x="1287" y="1524"/>
                  </a:lnTo>
                  <a:cubicBezTo>
                    <a:pt x="1311" y="1548"/>
                    <a:pt x="1358" y="1572"/>
                    <a:pt x="1406" y="1572"/>
                  </a:cubicBezTo>
                  <a:cubicBezTo>
                    <a:pt x="1454" y="1572"/>
                    <a:pt x="1501" y="1548"/>
                    <a:pt x="1525" y="1524"/>
                  </a:cubicBezTo>
                  <a:cubicBezTo>
                    <a:pt x="1597" y="1453"/>
                    <a:pt x="1597" y="1334"/>
                    <a:pt x="1525" y="1262"/>
                  </a:cubicBezTo>
                  <a:lnTo>
                    <a:pt x="1049" y="786"/>
                  </a:lnTo>
                  <a:lnTo>
                    <a:pt x="1430" y="405"/>
                  </a:lnTo>
                  <a:lnTo>
                    <a:pt x="1978" y="976"/>
                  </a:lnTo>
                  <a:cubicBezTo>
                    <a:pt x="2013" y="1000"/>
                    <a:pt x="2055" y="1012"/>
                    <a:pt x="2097" y="1012"/>
                  </a:cubicBezTo>
                  <a:cubicBezTo>
                    <a:pt x="2138" y="1012"/>
                    <a:pt x="2180" y="1000"/>
                    <a:pt x="2216" y="976"/>
                  </a:cubicBezTo>
                  <a:cubicBezTo>
                    <a:pt x="2287" y="905"/>
                    <a:pt x="2287" y="786"/>
                    <a:pt x="2216" y="738"/>
                  </a:cubicBezTo>
                  <a:lnTo>
                    <a:pt x="1549" y="48"/>
                  </a:lnTo>
                  <a:cubicBezTo>
                    <a:pt x="1501" y="24"/>
                    <a:pt x="1454" y="0"/>
                    <a:pt x="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82;p52">
              <a:extLst>
                <a:ext uri="{FF2B5EF4-FFF2-40B4-BE49-F238E27FC236}">
                  <a16:creationId xmlns:a16="http://schemas.microsoft.com/office/drawing/2014/main" id="{8B634F65-15E7-D9B8-86F6-8B3DB3D9E2B8}"/>
                </a:ext>
              </a:extLst>
            </p:cNvPr>
            <p:cNvSpPr/>
            <p:nvPr/>
          </p:nvSpPr>
          <p:spPr>
            <a:xfrm>
              <a:off x="2386945" y="4272518"/>
              <a:ext cx="87619" cy="79466"/>
            </a:xfrm>
            <a:custGeom>
              <a:avLst/>
              <a:gdLst/>
              <a:ahLst/>
              <a:cxnLst/>
              <a:rect l="l" t="t" r="r" b="b"/>
              <a:pathLst>
                <a:path w="2300" h="2086" extrusionOk="0">
                  <a:moveTo>
                    <a:pt x="1261" y="1"/>
                  </a:moveTo>
                  <a:cubicBezTo>
                    <a:pt x="874" y="1"/>
                    <a:pt x="495" y="212"/>
                    <a:pt x="310" y="609"/>
                  </a:cubicBezTo>
                  <a:cubicBezTo>
                    <a:pt x="0" y="1252"/>
                    <a:pt x="453" y="2014"/>
                    <a:pt x="1167" y="2086"/>
                  </a:cubicBezTo>
                  <a:lnTo>
                    <a:pt x="1191" y="2086"/>
                  </a:lnTo>
                  <a:cubicBezTo>
                    <a:pt x="1263" y="2086"/>
                    <a:pt x="1334" y="2014"/>
                    <a:pt x="1358" y="1919"/>
                  </a:cubicBezTo>
                  <a:cubicBezTo>
                    <a:pt x="1358" y="1824"/>
                    <a:pt x="1286" y="1752"/>
                    <a:pt x="1191" y="1729"/>
                  </a:cubicBezTo>
                  <a:cubicBezTo>
                    <a:pt x="1024" y="1729"/>
                    <a:pt x="882" y="1657"/>
                    <a:pt x="762" y="1538"/>
                  </a:cubicBezTo>
                  <a:cubicBezTo>
                    <a:pt x="405" y="1181"/>
                    <a:pt x="524" y="609"/>
                    <a:pt x="977" y="419"/>
                  </a:cubicBezTo>
                  <a:cubicBezTo>
                    <a:pt x="1072" y="371"/>
                    <a:pt x="1170" y="350"/>
                    <a:pt x="1266" y="350"/>
                  </a:cubicBezTo>
                  <a:cubicBezTo>
                    <a:pt x="1605" y="350"/>
                    <a:pt x="1916" y="620"/>
                    <a:pt x="1953" y="990"/>
                  </a:cubicBezTo>
                  <a:cubicBezTo>
                    <a:pt x="1953" y="1104"/>
                    <a:pt x="2034" y="1158"/>
                    <a:pt x="2116" y="1158"/>
                  </a:cubicBezTo>
                  <a:cubicBezTo>
                    <a:pt x="2207" y="1158"/>
                    <a:pt x="2299" y="1092"/>
                    <a:pt x="2287" y="967"/>
                  </a:cubicBezTo>
                  <a:cubicBezTo>
                    <a:pt x="2263" y="728"/>
                    <a:pt x="2168" y="490"/>
                    <a:pt x="2001" y="300"/>
                  </a:cubicBezTo>
                  <a:cubicBezTo>
                    <a:pt x="1789" y="98"/>
                    <a:pt x="1523" y="1"/>
                    <a:pt x="1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83;p52">
              <a:extLst>
                <a:ext uri="{FF2B5EF4-FFF2-40B4-BE49-F238E27FC236}">
                  <a16:creationId xmlns:a16="http://schemas.microsoft.com/office/drawing/2014/main" id="{455A2DB1-65DF-B809-5083-D12313104035}"/>
                </a:ext>
              </a:extLst>
            </p:cNvPr>
            <p:cNvSpPr/>
            <p:nvPr/>
          </p:nvSpPr>
          <p:spPr>
            <a:xfrm>
              <a:off x="2453154" y="4330117"/>
              <a:ext cx="83504" cy="80228"/>
            </a:xfrm>
            <a:custGeom>
              <a:avLst/>
              <a:gdLst/>
              <a:ahLst/>
              <a:cxnLst/>
              <a:rect l="l" t="t" r="r" b="b"/>
              <a:pathLst>
                <a:path w="2192" h="2106" extrusionOk="0">
                  <a:moveTo>
                    <a:pt x="1044" y="330"/>
                  </a:moveTo>
                  <a:cubicBezTo>
                    <a:pt x="1598" y="330"/>
                    <a:pt x="2079" y="1044"/>
                    <a:pt x="1549" y="1574"/>
                  </a:cubicBezTo>
                  <a:cubicBezTo>
                    <a:pt x="1396" y="1727"/>
                    <a:pt x="1225" y="1791"/>
                    <a:pt x="1060" y="1791"/>
                  </a:cubicBezTo>
                  <a:cubicBezTo>
                    <a:pt x="503" y="1791"/>
                    <a:pt x="16" y="1064"/>
                    <a:pt x="549" y="550"/>
                  </a:cubicBezTo>
                  <a:cubicBezTo>
                    <a:pt x="703" y="395"/>
                    <a:pt x="877" y="330"/>
                    <a:pt x="1044" y="330"/>
                  </a:cubicBezTo>
                  <a:close/>
                  <a:moveTo>
                    <a:pt x="1062" y="0"/>
                  </a:moveTo>
                  <a:cubicBezTo>
                    <a:pt x="524" y="0"/>
                    <a:pt x="1" y="422"/>
                    <a:pt x="1" y="1050"/>
                  </a:cubicBezTo>
                  <a:cubicBezTo>
                    <a:pt x="1" y="1691"/>
                    <a:pt x="518" y="2105"/>
                    <a:pt x="1052" y="2105"/>
                  </a:cubicBezTo>
                  <a:cubicBezTo>
                    <a:pt x="1312" y="2105"/>
                    <a:pt x="1576" y="2007"/>
                    <a:pt x="1787" y="1788"/>
                  </a:cubicBezTo>
                  <a:cubicBezTo>
                    <a:pt x="2192" y="1384"/>
                    <a:pt x="2192" y="717"/>
                    <a:pt x="1787" y="312"/>
                  </a:cubicBezTo>
                  <a:cubicBezTo>
                    <a:pt x="1579" y="96"/>
                    <a:pt x="1319" y="0"/>
                    <a:pt x="1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84;p52">
              <a:extLst>
                <a:ext uri="{FF2B5EF4-FFF2-40B4-BE49-F238E27FC236}">
                  <a16:creationId xmlns:a16="http://schemas.microsoft.com/office/drawing/2014/main" id="{2C0EE62C-355D-5ECF-E47B-6D4A67B47A41}"/>
                </a:ext>
              </a:extLst>
            </p:cNvPr>
            <p:cNvSpPr/>
            <p:nvPr/>
          </p:nvSpPr>
          <p:spPr>
            <a:xfrm>
              <a:off x="2474449" y="4222804"/>
              <a:ext cx="111199" cy="109218"/>
            </a:xfrm>
            <a:custGeom>
              <a:avLst/>
              <a:gdLst/>
              <a:ahLst/>
              <a:cxnLst/>
              <a:rect l="l" t="t" r="r" b="b"/>
              <a:pathLst>
                <a:path w="2919" h="2867" extrusionOk="0">
                  <a:moveTo>
                    <a:pt x="234" y="0"/>
                  </a:moveTo>
                  <a:cubicBezTo>
                    <a:pt x="112" y="0"/>
                    <a:pt x="0" y="168"/>
                    <a:pt x="109" y="295"/>
                  </a:cubicBezTo>
                  <a:lnTo>
                    <a:pt x="2633" y="2819"/>
                  </a:lnTo>
                  <a:cubicBezTo>
                    <a:pt x="2657" y="2843"/>
                    <a:pt x="2704" y="2867"/>
                    <a:pt x="2752" y="2867"/>
                  </a:cubicBezTo>
                  <a:cubicBezTo>
                    <a:pt x="2776" y="2867"/>
                    <a:pt x="2824" y="2843"/>
                    <a:pt x="2871" y="2819"/>
                  </a:cubicBezTo>
                  <a:cubicBezTo>
                    <a:pt x="2919" y="2748"/>
                    <a:pt x="2919" y="2629"/>
                    <a:pt x="2871" y="2557"/>
                  </a:cubicBezTo>
                  <a:lnTo>
                    <a:pt x="347" y="57"/>
                  </a:lnTo>
                  <a:cubicBezTo>
                    <a:pt x="313" y="17"/>
                    <a:pt x="273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8DBD419E-2164-E459-A6D6-1A4A5E47458B}"/>
              </a:ext>
            </a:extLst>
          </p:cNvPr>
          <p:cNvSpPr txBox="1"/>
          <p:nvPr/>
        </p:nvSpPr>
        <p:spPr>
          <a:xfrm>
            <a:off x="3589670" y="156250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Deutschlands Klimaschutzmaßnahmen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3B5EF3-3E89-BD07-D267-E170E5ACF2C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08974" y="1416869"/>
            <a:ext cx="6475423" cy="2663700"/>
          </a:xfrm>
        </p:spPr>
        <p:txBody>
          <a:bodyPr/>
          <a:lstStyle/>
          <a:p>
            <a:r>
              <a:rPr lang="de-DE" dirty="0"/>
              <a:t>Das sind ein paar von mehreren Klimaschutzmaßnahmen, die Deutschland plant umzusetzen oder bereits umsetzt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Expertinnen und Experten warnen trotzdem davor, dass diese Maßnahmen </a:t>
            </a:r>
            <a:r>
              <a:rPr lang="de-DE" b="1" dirty="0"/>
              <a:t>nicht ausreichen </a:t>
            </a:r>
            <a:r>
              <a:rPr lang="de-DE" dirty="0"/>
              <a:t>werden, um das Ziel langfristig zu erreichen! </a:t>
            </a:r>
          </a:p>
          <a:p>
            <a:endParaRPr lang="de-DE" dirty="0"/>
          </a:p>
          <a:p>
            <a:pPr>
              <a:buFont typeface="Wingdings" pitchFamily="2" charset="2"/>
              <a:buChar char="Ø"/>
            </a:pPr>
            <a:r>
              <a:rPr lang="de-DE" dirty="0"/>
              <a:t>Deshalb braucht es strengere Maßnahmen, um die Zukunft insbesondere von uns Jugendlichen zu retten!</a:t>
            </a:r>
          </a:p>
          <a:p>
            <a:pPr>
              <a:buFont typeface="Wingdings" pitchFamily="2" charset="2"/>
              <a:buChar char="Ø"/>
            </a:pPr>
            <a:endParaRPr lang="de-DE" dirty="0"/>
          </a:p>
          <a:p>
            <a:pPr>
              <a:buFont typeface="Wingdings" pitchFamily="2" charset="2"/>
              <a:buChar char="Ø"/>
            </a:pPr>
            <a:r>
              <a:rPr lang="de-DE" dirty="0"/>
              <a:t>All das fordert </a:t>
            </a:r>
            <a:r>
              <a:rPr lang="de-DE" b="1" dirty="0" err="1"/>
              <a:t>Fridays</a:t>
            </a:r>
            <a:r>
              <a:rPr lang="de-DE" b="1" dirty="0"/>
              <a:t> For Future</a:t>
            </a:r>
            <a:r>
              <a:rPr lang="de-DE" dirty="0"/>
              <a:t> (kurz FFF)!</a:t>
            </a:r>
          </a:p>
        </p:txBody>
      </p:sp>
    </p:spTree>
    <p:extLst>
      <p:ext uri="{BB962C8B-B14F-4D97-AF65-F5344CB8AC3E}">
        <p14:creationId xmlns:p14="http://schemas.microsoft.com/office/powerpoint/2010/main" val="228958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65"/>
          <p:cNvSpPr/>
          <p:nvPr/>
        </p:nvSpPr>
        <p:spPr>
          <a:xfrm>
            <a:off x="1174508" y="461295"/>
            <a:ext cx="1756076" cy="1600115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65"/>
          <p:cNvSpPr txBox="1">
            <a:spLocks noGrp="1"/>
          </p:cNvSpPr>
          <p:nvPr>
            <p:ph type="title"/>
          </p:nvPr>
        </p:nvSpPr>
        <p:spPr>
          <a:xfrm>
            <a:off x="3027425" y="523700"/>
            <a:ext cx="51774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5200" dirty="0" err="1"/>
              <a:t>Fridays</a:t>
            </a:r>
            <a:r>
              <a:rPr lang="de-DE" sz="5200" dirty="0"/>
              <a:t> For Future</a:t>
            </a:r>
            <a:endParaRPr sz="5200" dirty="0"/>
          </a:p>
        </p:txBody>
      </p:sp>
      <p:sp>
        <p:nvSpPr>
          <p:cNvPr id="2564" name="Google Shape;2564;p65"/>
          <p:cNvSpPr txBox="1">
            <a:spLocks noGrp="1"/>
          </p:cNvSpPr>
          <p:nvPr>
            <p:ph type="title" idx="2"/>
          </p:nvPr>
        </p:nvSpPr>
        <p:spPr>
          <a:xfrm>
            <a:off x="1192125" y="636600"/>
            <a:ext cx="16644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65" name="Google Shape;2565;p65"/>
          <p:cNvSpPr txBox="1">
            <a:spLocks noGrp="1"/>
          </p:cNvSpPr>
          <p:nvPr>
            <p:ph type="subTitle" idx="1"/>
          </p:nvPr>
        </p:nvSpPr>
        <p:spPr>
          <a:xfrm>
            <a:off x="3039750" y="1439650"/>
            <a:ext cx="51774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Und wer sind die überhaupt?</a:t>
            </a:r>
            <a:endParaRPr b="1" dirty="0"/>
          </a:p>
        </p:txBody>
      </p:sp>
      <p:sp>
        <p:nvSpPr>
          <p:cNvPr id="2566" name="Google Shape;2566;p65"/>
          <p:cNvSpPr/>
          <p:nvPr/>
        </p:nvSpPr>
        <p:spPr>
          <a:xfrm flipH="1">
            <a:off x="1370969" y="2889824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65"/>
          <p:cNvSpPr/>
          <p:nvPr/>
        </p:nvSpPr>
        <p:spPr>
          <a:xfrm flipH="1">
            <a:off x="6342767" y="2524484"/>
            <a:ext cx="113943" cy="94537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65"/>
          <p:cNvSpPr/>
          <p:nvPr/>
        </p:nvSpPr>
        <p:spPr>
          <a:xfrm flipH="1">
            <a:off x="2731330" y="2529060"/>
            <a:ext cx="103225" cy="8538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65"/>
          <p:cNvSpPr/>
          <p:nvPr/>
        </p:nvSpPr>
        <p:spPr>
          <a:xfrm flipH="1">
            <a:off x="6662412" y="4369974"/>
            <a:ext cx="172096" cy="143602"/>
          </a:xfrm>
          <a:custGeom>
            <a:avLst/>
            <a:gdLst/>
            <a:ahLst/>
            <a:cxnLst/>
            <a:rect l="l" t="t" r="r" b="b"/>
            <a:pathLst>
              <a:path w="5170" h="4314" extrusionOk="0">
                <a:moveTo>
                  <a:pt x="2507" y="0"/>
                </a:moveTo>
                <a:cubicBezTo>
                  <a:pt x="2392" y="0"/>
                  <a:pt x="2280" y="8"/>
                  <a:pt x="2176" y="23"/>
                </a:cubicBezTo>
                <a:cubicBezTo>
                  <a:pt x="1431" y="142"/>
                  <a:pt x="835" y="589"/>
                  <a:pt x="477" y="1214"/>
                </a:cubicBezTo>
                <a:cubicBezTo>
                  <a:pt x="0" y="2257"/>
                  <a:pt x="388" y="3837"/>
                  <a:pt x="1550" y="4194"/>
                </a:cubicBezTo>
                <a:cubicBezTo>
                  <a:pt x="1795" y="4274"/>
                  <a:pt x="2080" y="4313"/>
                  <a:pt x="2379" y="4313"/>
                </a:cubicBezTo>
                <a:cubicBezTo>
                  <a:pt x="3647" y="4313"/>
                  <a:pt x="5169" y="3607"/>
                  <a:pt x="4976" y="2257"/>
                </a:cubicBezTo>
                <a:cubicBezTo>
                  <a:pt x="4887" y="1661"/>
                  <a:pt x="4649" y="1125"/>
                  <a:pt x="4261" y="678"/>
                </a:cubicBezTo>
                <a:cubicBezTo>
                  <a:pt x="3874" y="291"/>
                  <a:pt x="3397" y="52"/>
                  <a:pt x="2861" y="23"/>
                </a:cubicBezTo>
                <a:cubicBezTo>
                  <a:pt x="2742" y="8"/>
                  <a:pt x="2622" y="0"/>
                  <a:pt x="25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65"/>
          <p:cNvSpPr/>
          <p:nvPr/>
        </p:nvSpPr>
        <p:spPr>
          <a:xfrm flipH="1">
            <a:off x="2237120" y="3851653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1" name="Google Shape;2571;p65"/>
          <p:cNvGrpSpPr/>
          <p:nvPr/>
        </p:nvGrpSpPr>
        <p:grpSpPr>
          <a:xfrm flipH="1">
            <a:off x="7024873" y="2959291"/>
            <a:ext cx="763146" cy="697824"/>
            <a:chOff x="3681125" y="1846650"/>
            <a:chExt cx="515500" cy="471375"/>
          </a:xfrm>
        </p:grpSpPr>
        <p:sp>
          <p:nvSpPr>
            <p:cNvPr id="2572" name="Google Shape;2572;p65"/>
            <p:cNvSpPr/>
            <p:nvPr/>
          </p:nvSpPr>
          <p:spPr>
            <a:xfrm>
              <a:off x="3681125" y="1846650"/>
              <a:ext cx="515500" cy="471375"/>
            </a:xfrm>
            <a:custGeom>
              <a:avLst/>
              <a:gdLst/>
              <a:ahLst/>
              <a:cxnLst/>
              <a:rect l="l" t="t" r="r" b="b"/>
              <a:pathLst>
                <a:path w="20620" h="18855" extrusionOk="0">
                  <a:moveTo>
                    <a:pt x="9854" y="228"/>
                  </a:moveTo>
                  <a:cubicBezTo>
                    <a:pt x="11621" y="228"/>
                    <a:pt x="13416" y="541"/>
                    <a:pt x="14988" y="1401"/>
                  </a:cubicBezTo>
                  <a:cubicBezTo>
                    <a:pt x="16984" y="2533"/>
                    <a:pt x="18415" y="4559"/>
                    <a:pt x="19219" y="6674"/>
                  </a:cubicBezTo>
                  <a:cubicBezTo>
                    <a:pt x="20024" y="8611"/>
                    <a:pt x="20173" y="10786"/>
                    <a:pt x="19666" y="12842"/>
                  </a:cubicBezTo>
                  <a:cubicBezTo>
                    <a:pt x="18542" y="17002"/>
                    <a:pt x="14415" y="18633"/>
                    <a:pt x="10396" y="18633"/>
                  </a:cubicBezTo>
                  <a:cubicBezTo>
                    <a:pt x="9089" y="18633"/>
                    <a:pt x="7793" y="18461"/>
                    <a:pt x="6615" y="18146"/>
                  </a:cubicBezTo>
                  <a:cubicBezTo>
                    <a:pt x="5423" y="17818"/>
                    <a:pt x="4261" y="17371"/>
                    <a:pt x="3188" y="16746"/>
                  </a:cubicBezTo>
                  <a:cubicBezTo>
                    <a:pt x="2414" y="16329"/>
                    <a:pt x="1728" y="15733"/>
                    <a:pt x="1222" y="15047"/>
                  </a:cubicBezTo>
                  <a:cubicBezTo>
                    <a:pt x="983" y="14630"/>
                    <a:pt x="834" y="14153"/>
                    <a:pt x="775" y="13647"/>
                  </a:cubicBezTo>
                  <a:cubicBezTo>
                    <a:pt x="656" y="12991"/>
                    <a:pt x="566" y="12306"/>
                    <a:pt x="507" y="11621"/>
                  </a:cubicBezTo>
                  <a:cubicBezTo>
                    <a:pt x="209" y="7986"/>
                    <a:pt x="864" y="3665"/>
                    <a:pt x="4172" y="1520"/>
                  </a:cubicBezTo>
                  <a:cubicBezTo>
                    <a:pt x="4621" y="1239"/>
                    <a:pt x="5096" y="1011"/>
                    <a:pt x="5573" y="812"/>
                  </a:cubicBezTo>
                  <a:lnTo>
                    <a:pt x="5573" y="812"/>
                  </a:lnTo>
                  <a:cubicBezTo>
                    <a:pt x="5582" y="810"/>
                    <a:pt x="5592" y="807"/>
                    <a:pt x="5602" y="805"/>
                  </a:cubicBezTo>
                  <a:cubicBezTo>
                    <a:pt x="6615" y="507"/>
                    <a:pt x="7688" y="328"/>
                    <a:pt x="8731" y="268"/>
                  </a:cubicBezTo>
                  <a:cubicBezTo>
                    <a:pt x="9102" y="242"/>
                    <a:pt x="9478" y="228"/>
                    <a:pt x="9854" y="228"/>
                  </a:cubicBezTo>
                  <a:close/>
                  <a:moveTo>
                    <a:pt x="10006" y="1"/>
                  </a:moveTo>
                  <a:cubicBezTo>
                    <a:pt x="8568" y="1"/>
                    <a:pt x="7129" y="215"/>
                    <a:pt x="5811" y="566"/>
                  </a:cubicBezTo>
                  <a:lnTo>
                    <a:pt x="5615" y="610"/>
                  </a:lnTo>
                  <a:lnTo>
                    <a:pt x="5615" y="610"/>
                  </a:lnTo>
                  <a:cubicBezTo>
                    <a:pt x="5614" y="610"/>
                    <a:pt x="5613" y="610"/>
                    <a:pt x="5613" y="610"/>
                  </a:cubicBezTo>
                  <a:cubicBezTo>
                    <a:pt x="5581" y="610"/>
                    <a:pt x="5546" y="615"/>
                    <a:pt x="5513" y="626"/>
                  </a:cubicBezTo>
                  <a:cubicBezTo>
                    <a:pt x="3546" y="1371"/>
                    <a:pt x="1937" y="2861"/>
                    <a:pt x="1073" y="4797"/>
                  </a:cubicBezTo>
                  <a:cubicBezTo>
                    <a:pt x="328" y="6585"/>
                    <a:pt x="0" y="8522"/>
                    <a:pt x="90" y="10488"/>
                  </a:cubicBezTo>
                  <a:cubicBezTo>
                    <a:pt x="90" y="11859"/>
                    <a:pt x="268" y="13230"/>
                    <a:pt x="596" y="14571"/>
                  </a:cubicBezTo>
                  <a:cubicBezTo>
                    <a:pt x="834" y="15226"/>
                    <a:pt x="1281" y="15822"/>
                    <a:pt x="1848" y="16209"/>
                  </a:cubicBezTo>
                  <a:cubicBezTo>
                    <a:pt x="2771" y="16895"/>
                    <a:pt x="3784" y="17461"/>
                    <a:pt x="4857" y="17848"/>
                  </a:cubicBezTo>
                  <a:cubicBezTo>
                    <a:pt x="6586" y="18515"/>
                    <a:pt x="8402" y="18854"/>
                    <a:pt x="10220" y="18854"/>
                  </a:cubicBezTo>
                  <a:cubicBezTo>
                    <a:pt x="11410" y="18854"/>
                    <a:pt x="12600" y="18709"/>
                    <a:pt x="13766" y="18414"/>
                  </a:cubicBezTo>
                  <a:cubicBezTo>
                    <a:pt x="16120" y="17818"/>
                    <a:pt x="18266" y="16537"/>
                    <a:pt x="19428" y="14392"/>
                  </a:cubicBezTo>
                  <a:cubicBezTo>
                    <a:pt x="20381" y="12455"/>
                    <a:pt x="20619" y="10280"/>
                    <a:pt x="20113" y="8194"/>
                  </a:cubicBezTo>
                  <a:cubicBezTo>
                    <a:pt x="19636" y="5930"/>
                    <a:pt x="18444" y="3874"/>
                    <a:pt x="16746" y="2265"/>
                  </a:cubicBezTo>
                  <a:cubicBezTo>
                    <a:pt x="14921" y="628"/>
                    <a:pt x="12467" y="1"/>
                    <a:pt x="10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5"/>
            <p:cNvSpPr/>
            <p:nvPr/>
          </p:nvSpPr>
          <p:spPr>
            <a:xfrm>
              <a:off x="3748900" y="1895900"/>
              <a:ext cx="391850" cy="374500"/>
            </a:xfrm>
            <a:custGeom>
              <a:avLst/>
              <a:gdLst/>
              <a:ahLst/>
              <a:cxnLst/>
              <a:rect l="l" t="t" r="r" b="b"/>
              <a:pathLst>
                <a:path w="15674" h="14980" extrusionOk="0">
                  <a:moveTo>
                    <a:pt x="6437" y="198"/>
                  </a:moveTo>
                  <a:cubicBezTo>
                    <a:pt x="8838" y="198"/>
                    <a:pt x="11362" y="1635"/>
                    <a:pt x="12992" y="3304"/>
                  </a:cubicBezTo>
                  <a:cubicBezTo>
                    <a:pt x="13946" y="4287"/>
                    <a:pt x="14869" y="5509"/>
                    <a:pt x="15227" y="6880"/>
                  </a:cubicBezTo>
                  <a:cubicBezTo>
                    <a:pt x="15316" y="7237"/>
                    <a:pt x="15316" y="7625"/>
                    <a:pt x="15227" y="8012"/>
                  </a:cubicBezTo>
                  <a:cubicBezTo>
                    <a:pt x="15078" y="8429"/>
                    <a:pt x="14929" y="8846"/>
                    <a:pt x="14750" y="9234"/>
                  </a:cubicBezTo>
                  <a:cubicBezTo>
                    <a:pt x="13618" y="11796"/>
                    <a:pt x="11502" y="14657"/>
                    <a:pt x="8463" y="14776"/>
                  </a:cubicBezTo>
                  <a:cubicBezTo>
                    <a:pt x="8351" y="14783"/>
                    <a:pt x="8239" y="14787"/>
                    <a:pt x="8128" y="14787"/>
                  </a:cubicBezTo>
                  <a:cubicBezTo>
                    <a:pt x="7813" y="14787"/>
                    <a:pt x="7499" y="14757"/>
                    <a:pt x="7185" y="14699"/>
                  </a:cubicBezTo>
                  <a:lnTo>
                    <a:pt x="7185" y="14699"/>
                  </a:lnTo>
                  <a:cubicBezTo>
                    <a:pt x="7176" y="14694"/>
                    <a:pt x="7165" y="14690"/>
                    <a:pt x="7152" y="14686"/>
                  </a:cubicBezTo>
                  <a:cubicBezTo>
                    <a:pt x="6437" y="14478"/>
                    <a:pt x="5781" y="14210"/>
                    <a:pt x="5156" y="13882"/>
                  </a:cubicBezTo>
                  <a:cubicBezTo>
                    <a:pt x="3785" y="13256"/>
                    <a:pt x="2623" y="12332"/>
                    <a:pt x="1729" y="11141"/>
                  </a:cubicBezTo>
                  <a:cubicBezTo>
                    <a:pt x="686" y="9681"/>
                    <a:pt x="448" y="7833"/>
                    <a:pt x="686" y="6105"/>
                  </a:cubicBezTo>
                  <a:cubicBezTo>
                    <a:pt x="865" y="4347"/>
                    <a:pt x="1669" y="2708"/>
                    <a:pt x="2951" y="1516"/>
                  </a:cubicBezTo>
                  <a:cubicBezTo>
                    <a:pt x="3986" y="582"/>
                    <a:pt x="5195" y="198"/>
                    <a:pt x="6437" y="198"/>
                  </a:cubicBezTo>
                  <a:close/>
                  <a:moveTo>
                    <a:pt x="6457" y="0"/>
                  </a:moveTo>
                  <a:cubicBezTo>
                    <a:pt x="5636" y="0"/>
                    <a:pt x="4821" y="151"/>
                    <a:pt x="4053" y="503"/>
                  </a:cubicBezTo>
                  <a:cubicBezTo>
                    <a:pt x="2474" y="1278"/>
                    <a:pt x="1282" y="2678"/>
                    <a:pt x="716" y="4317"/>
                  </a:cubicBezTo>
                  <a:cubicBezTo>
                    <a:pt x="60" y="6105"/>
                    <a:pt x="1" y="8042"/>
                    <a:pt x="597" y="9859"/>
                  </a:cubicBezTo>
                  <a:cubicBezTo>
                    <a:pt x="1550" y="12422"/>
                    <a:pt x="4172" y="14090"/>
                    <a:pt x="6705" y="14835"/>
                  </a:cubicBezTo>
                  <a:lnTo>
                    <a:pt x="6871" y="14863"/>
                  </a:lnTo>
                  <a:lnTo>
                    <a:pt x="6871" y="14863"/>
                  </a:lnTo>
                  <a:cubicBezTo>
                    <a:pt x="6875" y="14864"/>
                    <a:pt x="6879" y="14864"/>
                    <a:pt x="6884" y="14865"/>
                  </a:cubicBezTo>
                  <a:cubicBezTo>
                    <a:pt x="6884" y="14865"/>
                    <a:pt x="6884" y="14865"/>
                    <a:pt x="6884" y="14865"/>
                  </a:cubicBezTo>
                  <a:lnTo>
                    <a:pt x="6884" y="14865"/>
                  </a:lnTo>
                  <a:cubicBezTo>
                    <a:pt x="6884" y="14865"/>
                    <a:pt x="6884" y="14865"/>
                    <a:pt x="6885" y="14865"/>
                  </a:cubicBezTo>
                  <a:lnTo>
                    <a:pt x="6885" y="14865"/>
                  </a:lnTo>
                  <a:cubicBezTo>
                    <a:pt x="7274" y="14942"/>
                    <a:pt x="7666" y="14979"/>
                    <a:pt x="8054" y="14979"/>
                  </a:cubicBezTo>
                  <a:cubicBezTo>
                    <a:pt x="9328" y="14979"/>
                    <a:pt x="10571" y="14576"/>
                    <a:pt x="11621" y="13822"/>
                  </a:cubicBezTo>
                  <a:cubicBezTo>
                    <a:pt x="12843" y="12869"/>
                    <a:pt x="13856" y="11677"/>
                    <a:pt x="14571" y="10306"/>
                  </a:cubicBezTo>
                  <a:cubicBezTo>
                    <a:pt x="14869" y="9770"/>
                    <a:pt x="15137" y="9204"/>
                    <a:pt x="15346" y="8638"/>
                  </a:cubicBezTo>
                  <a:cubicBezTo>
                    <a:pt x="15525" y="8310"/>
                    <a:pt x="15614" y="7923"/>
                    <a:pt x="15674" y="7535"/>
                  </a:cubicBezTo>
                  <a:cubicBezTo>
                    <a:pt x="15674" y="7029"/>
                    <a:pt x="15555" y="6492"/>
                    <a:pt x="15316" y="6045"/>
                  </a:cubicBezTo>
                  <a:cubicBezTo>
                    <a:pt x="15018" y="5360"/>
                    <a:pt x="14631" y="4734"/>
                    <a:pt x="14184" y="4168"/>
                  </a:cubicBezTo>
                  <a:cubicBezTo>
                    <a:pt x="13022" y="2649"/>
                    <a:pt x="11502" y="1457"/>
                    <a:pt x="9744" y="712"/>
                  </a:cubicBezTo>
                  <a:cubicBezTo>
                    <a:pt x="8712" y="282"/>
                    <a:pt x="7580" y="0"/>
                    <a:pt x="6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5"/>
            <p:cNvSpPr/>
            <p:nvPr/>
          </p:nvSpPr>
          <p:spPr>
            <a:xfrm>
              <a:off x="3786900" y="1956875"/>
              <a:ext cx="286075" cy="248100"/>
            </a:xfrm>
            <a:custGeom>
              <a:avLst/>
              <a:gdLst/>
              <a:ahLst/>
              <a:cxnLst/>
              <a:rect l="l" t="t" r="r" b="b"/>
              <a:pathLst>
                <a:path w="11443" h="9924" extrusionOk="0">
                  <a:moveTo>
                    <a:pt x="6972" y="217"/>
                  </a:moveTo>
                  <a:cubicBezTo>
                    <a:pt x="7693" y="217"/>
                    <a:pt x="8417" y="390"/>
                    <a:pt x="9058" y="686"/>
                  </a:cubicBezTo>
                  <a:cubicBezTo>
                    <a:pt x="9565" y="954"/>
                    <a:pt x="9803" y="1580"/>
                    <a:pt x="10072" y="2087"/>
                  </a:cubicBezTo>
                  <a:cubicBezTo>
                    <a:pt x="11055" y="4113"/>
                    <a:pt x="11442" y="6765"/>
                    <a:pt x="9535" y="8404"/>
                  </a:cubicBezTo>
                  <a:cubicBezTo>
                    <a:pt x="9058" y="8731"/>
                    <a:pt x="8552" y="9000"/>
                    <a:pt x="8016" y="9238"/>
                  </a:cubicBezTo>
                  <a:cubicBezTo>
                    <a:pt x="7333" y="9560"/>
                    <a:pt x="6591" y="9713"/>
                    <a:pt x="5849" y="9713"/>
                  </a:cubicBezTo>
                  <a:cubicBezTo>
                    <a:pt x="5425" y="9713"/>
                    <a:pt x="5001" y="9663"/>
                    <a:pt x="4589" y="9566"/>
                  </a:cubicBezTo>
                  <a:cubicBezTo>
                    <a:pt x="2503" y="8910"/>
                    <a:pt x="715" y="6526"/>
                    <a:pt x="954" y="4292"/>
                  </a:cubicBezTo>
                  <a:cubicBezTo>
                    <a:pt x="1252" y="1699"/>
                    <a:pt x="4172" y="329"/>
                    <a:pt x="6526" y="239"/>
                  </a:cubicBezTo>
                  <a:cubicBezTo>
                    <a:pt x="6674" y="224"/>
                    <a:pt x="6823" y="217"/>
                    <a:pt x="6972" y="217"/>
                  </a:cubicBezTo>
                  <a:close/>
                  <a:moveTo>
                    <a:pt x="7062" y="1"/>
                  </a:moveTo>
                  <a:cubicBezTo>
                    <a:pt x="5781" y="1"/>
                    <a:pt x="4500" y="269"/>
                    <a:pt x="3338" y="865"/>
                  </a:cubicBezTo>
                  <a:cubicBezTo>
                    <a:pt x="2205" y="1461"/>
                    <a:pt x="1133" y="2355"/>
                    <a:pt x="745" y="3606"/>
                  </a:cubicBezTo>
                  <a:cubicBezTo>
                    <a:pt x="0" y="5930"/>
                    <a:pt x="1639" y="8463"/>
                    <a:pt x="3695" y="9476"/>
                  </a:cubicBezTo>
                  <a:cubicBezTo>
                    <a:pt x="4309" y="9788"/>
                    <a:pt x="4984" y="9923"/>
                    <a:pt x="5671" y="9923"/>
                  </a:cubicBezTo>
                  <a:cubicBezTo>
                    <a:pt x="7139" y="9923"/>
                    <a:pt x="8669" y="9308"/>
                    <a:pt x="9805" y="8484"/>
                  </a:cubicBezTo>
                  <a:lnTo>
                    <a:pt x="9805" y="8484"/>
                  </a:lnTo>
                  <a:cubicBezTo>
                    <a:pt x="9816" y="8477"/>
                    <a:pt x="9826" y="8471"/>
                    <a:pt x="9833" y="8463"/>
                  </a:cubicBezTo>
                  <a:lnTo>
                    <a:pt x="9833" y="8463"/>
                  </a:lnTo>
                  <a:cubicBezTo>
                    <a:pt x="9833" y="8463"/>
                    <a:pt x="9833" y="8463"/>
                    <a:pt x="9833" y="8463"/>
                  </a:cubicBezTo>
                  <a:cubicBezTo>
                    <a:pt x="9865" y="8447"/>
                    <a:pt x="9879" y="8434"/>
                    <a:pt x="9880" y="8424"/>
                  </a:cubicBezTo>
                  <a:lnTo>
                    <a:pt x="9880" y="8424"/>
                  </a:lnTo>
                  <a:cubicBezTo>
                    <a:pt x="10774" y="7650"/>
                    <a:pt x="11264" y="6536"/>
                    <a:pt x="11293" y="5364"/>
                  </a:cubicBezTo>
                  <a:cubicBezTo>
                    <a:pt x="11263" y="4292"/>
                    <a:pt x="11025" y="3249"/>
                    <a:pt x="10578" y="2295"/>
                  </a:cubicBezTo>
                  <a:cubicBezTo>
                    <a:pt x="10429" y="1938"/>
                    <a:pt x="10250" y="1580"/>
                    <a:pt x="10042" y="1252"/>
                  </a:cubicBezTo>
                  <a:cubicBezTo>
                    <a:pt x="9923" y="1014"/>
                    <a:pt x="9774" y="805"/>
                    <a:pt x="9565" y="627"/>
                  </a:cubicBezTo>
                  <a:cubicBezTo>
                    <a:pt x="8880" y="120"/>
                    <a:pt x="7896" y="31"/>
                    <a:pt x="7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76A1E43F-0D81-5D5F-BD55-2264D1D9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891" y="2116318"/>
            <a:ext cx="2746051" cy="27468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 err="1"/>
              <a:t>Fridays</a:t>
            </a:r>
            <a:r>
              <a:rPr lang="de-DE" sz="3900" dirty="0"/>
              <a:t> For Future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93B563-0170-86B7-0880-CA9A109AC12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7843" y="1307560"/>
            <a:ext cx="8040892" cy="2663700"/>
          </a:xfrm>
        </p:spPr>
        <p:txBody>
          <a:bodyPr/>
          <a:lstStyle/>
          <a:p>
            <a:r>
              <a:rPr lang="de-DE" dirty="0"/>
              <a:t>International</a:t>
            </a:r>
          </a:p>
          <a:p>
            <a:endParaRPr lang="de-DE" dirty="0"/>
          </a:p>
          <a:p>
            <a:r>
              <a:rPr lang="de-DE" dirty="0"/>
              <a:t>keine Organisation, sondern schließt alle ein, die für den Klimaschutz demonstrieren gehen</a:t>
            </a:r>
          </a:p>
          <a:p>
            <a:endParaRPr lang="de-DE" dirty="0"/>
          </a:p>
          <a:p>
            <a:r>
              <a:rPr lang="de-DE" dirty="0"/>
              <a:t>Über 500 Ortsgruppen gibt es über ganz Deutschland verteilt. Eine davon sind wir: Kreis Offenbach West (seit 2021)</a:t>
            </a:r>
          </a:p>
          <a:p>
            <a:endParaRPr lang="de-DE" dirty="0"/>
          </a:p>
          <a:p>
            <a:r>
              <a:rPr lang="de-DE" dirty="0"/>
              <a:t>Zweimal im Jahr wird bundesweit zum Klimastreik aufgerufen (auch in unserer Ortsgruppe)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0B5964-D683-A77C-61E2-268E4306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23" y="342661"/>
            <a:ext cx="1116634" cy="11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40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Die Forderungen und Erfolge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B24EC7-2A83-1BBA-7985-ED11872190C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14575" y="1134356"/>
            <a:ext cx="6669823" cy="3158157"/>
          </a:xfrm>
        </p:spPr>
        <p:txBody>
          <a:bodyPr/>
          <a:lstStyle/>
          <a:p>
            <a:r>
              <a:rPr lang="de-DE" b="1" dirty="0" err="1"/>
              <a:t>Fridays</a:t>
            </a:r>
            <a:r>
              <a:rPr lang="de-DE" b="1" dirty="0"/>
              <a:t> For Future Deutschland fordert</a:t>
            </a:r>
          </a:p>
          <a:p>
            <a:endParaRPr lang="de-DE" dirty="0"/>
          </a:p>
          <a:p>
            <a:pPr marL="482600" indent="-342900">
              <a:buFont typeface="+mj-lt"/>
              <a:buAutoNum type="arabicParenR"/>
            </a:pPr>
            <a:r>
              <a:rPr lang="de-DE" dirty="0"/>
              <a:t>Das 1,5°C-Ziel einzuhalten</a:t>
            </a:r>
          </a:p>
          <a:p>
            <a:pPr marL="482600" indent="-342900">
              <a:buFont typeface="+mj-lt"/>
              <a:buAutoNum type="arabicParenR"/>
            </a:pPr>
            <a:endParaRPr lang="de-DE" dirty="0"/>
          </a:p>
          <a:p>
            <a:pPr marL="482600" indent="-342900">
              <a:buFont typeface="+mj-lt"/>
              <a:buAutoNum type="arabicParenR"/>
            </a:pPr>
            <a:r>
              <a:rPr lang="de-DE" dirty="0"/>
              <a:t>Den </a:t>
            </a:r>
            <a:r>
              <a:rPr lang="de-DE" dirty="0" err="1"/>
              <a:t>Kohleausstieg</a:t>
            </a:r>
            <a:r>
              <a:rPr lang="de-DE" dirty="0"/>
              <a:t> bereits 2030 (nicht 2038)</a:t>
            </a:r>
          </a:p>
          <a:p>
            <a:pPr marL="482600" indent="-342900">
              <a:buFont typeface="+mj-lt"/>
              <a:buAutoNum type="arabicParenR"/>
            </a:pPr>
            <a:endParaRPr lang="de-DE" dirty="0"/>
          </a:p>
          <a:p>
            <a:pPr marL="482600" indent="-342900">
              <a:buFont typeface="+mj-lt"/>
              <a:buAutoNum type="arabicParenR"/>
            </a:pPr>
            <a:r>
              <a:rPr lang="de-DE" dirty="0"/>
              <a:t>100% erneuerbare Energien bis 2035</a:t>
            </a:r>
          </a:p>
          <a:p>
            <a:pPr marL="482600" indent="-342900">
              <a:buFont typeface="+mj-lt"/>
              <a:buAutoNum type="arabicParenR"/>
            </a:pPr>
            <a:endParaRPr lang="de-DE" dirty="0"/>
          </a:p>
          <a:p>
            <a:pPr marL="482600" indent="-342900">
              <a:buFont typeface="+mj-lt"/>
              <a:buAutoNum type="arabicParenR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Die Erfolge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 marL="482600" indent="-342900">
              <a:buFont typeface="+mj-lt"/>
              <a:buAutoNum type="arabicParenR"/>
            </a:pPr>
            <a:r>
              <a:rPr lang="de-DE" dirty="0"/>
              <a:t>Der Druck auf die Politik und Konzerne wurde deutlich erhöht</a:t>
            </a:r>
          </a:p>
          <a:p>
            <a:pPr marL="482600" indent="-342900">
              <a:buFont typeface="+mj-lt"/>
              <a:buAutoNum type="arabicParenR"/>
            </a:pPr>
            <a:endParaRPr lang="de-DE" dirty="0"/>
          </a:p>
          <a:p>
            <a:pPr marL="482600" indent="-342900">
              <a:buFont typeface="+mj-lt"/>
              <a:buAutoNum type="arabicParenR"/>
            </a:pPr>
            <a:r>
              <a:rPr lang="de-DE" dirty="0"/>
              <a:t>Die öffentliche Aufmerksamkeit für den Klimaschutz hat zugenommen </a:t>
            </a:r>
          </a:p>
          <a:p>
            <a:pPr marL="482600" indent="-342900">
              <a:buFont typeface="+mj-lt"/>
              <a:buAutoNum type="arabicParenR"/>
            </a:pPr>
            <a:endParaRPr lang="de-DE" dirty="0"/>
          </a:p>
          <a:p>
            <a:pPr marL="482600" indent="-342900">
              <a:buFont typeface="+mj-lt"/>
              <a:buAutoNum type="arabicParenR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341FE7-5231-5A52-6108-77DC159F1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86" y="1494173"/>
            <a:ext cx="1740309" cy="174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81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Oval 1855">
            <a:extLst>
              <a:ext uri="{FF2B5EF4-FFF2-40B4-BE49-F238E27FC236}">
                <a16:creationId xmlns:a16="http://schemas.microsoft.com/office/drawing/2014/main" id="{1B517D62-82D6-781A-350B-6390DFF808A9}"/>
              </a:ext>
            </a:extLst>
          </p:cNvPr>
          <p:cNvSpPr/>
          <p:nvPr/>
        </p:nvSpPr>
        <p:spPr>
          <a:xfrm>
            <a:off x="686576" y="1398502"/>
            <a:ext cx="2753782" cy="2753782"/>
          </a:xfrm>
          <a:prstGeom prst="ellipse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951261" y="306539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Klimastreik am 21. Februar 2025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484041" y="981658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434A200-06CD-5EEE-0EAC-F82A76D4C8CC}"/>
              </a:ext>
            </a:extLst>
          </p:cNvPr>
          <p:cNvSpPr txBox="1"/>
          <p:nvPr/>
        </p:nvSpPr>
        <p:spPr>
          <a:xfrm>
            <a:off x="1125875" y="2090141"/>
            <a:ext cx="2161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/>
              <a:t>Am 23. Februar 2025 ist die Bundestagswahl…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D97BD57-B0E1-8BFF-215B-95654974E805}"/>
              </a:ext>
            </a:extLst>
          </p:cNvPr>
          <p:cNvSpPr txBox="1"/>
          <p:nvPr/>
        </p:nvSpPr>
        <p:spPr>
          <a:xfrm>
            <a:off x="3611266" y="1204443"/>
            <a:ext cx="49139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…deswegen gehen wir am Freitag davor demonstrieren, um den Politikerinnen und Politikern der nächsten Regierung zu übermitteln, dass der ernsthafte Klimaschutz längst überfällig ist!</a:t>
            </a:r>
          </a:p>
          <a:p>
            <a:pPr algn="l"/>
            <a:endParaRPr lang="de-DE" b="1" dirty="0"/>
          </a:p>
          <a:p>
            <a:pPr algn="l"/>
            <a:r>
              <a:rPr lang="de-DE" b="1" dirty="0"/>
              <a:t>          Kommst du mit? Denn jede und jeder zählt und</a:t>
            </a:r>
          </a:p>
          <a:p>
            <a:pPr algn="l"/>
            <a:r>
              <a:rPr lang="de-DE" b="1" dirty="0"/>
              <a:t>          alle sind willkommen!</a:t>
            </a:r>
          </a:p>
          <a:p>
            <a:pPr algn="l"/>
            <a:endParaRPr lang="de-DE" b="1" dirty="0"/>
          </a:p>
          <a:p>
            <a:pPr algn="l"/>
            <a:r>
              <a:rPr lang="de-DE" b="1" dirty="0"/>
              <a:t>    </a:t>
            </a:r>
          </a:p>
          <a:p>
            <a:pPr algn="l"/>
            <a:r>
              <a:rPr lang="de-DE" b="1" dirty="0"/>
              <a:t>                </a:t>
            </a:r>
            <a:r>
              <a:rPr lang="de-DE" dirty="0"/>
              <a:t>am </a:t>
            </a:r>
            <a:r>
              <a:rPr lang="de-DE" b="1" dirty="0"/>
              <a:t>21.02.2025 </a:t>
            </a:r>
            <a:r>
              <a:rPr lang="de-DE" dirty="0"/>
              <a:t>um</a:t>
            </a:r>
            <a:r>
              <a:rPr lang="de-DE" b="1" dirty="0"/>
              <a:t> 14 Uhr</a:t>
            </a:r>
          </a:p>
          <a:p>
            <a:pPr algn="l"/>
            <a:endParaRPr lang="de-DE" b="1" dirty="0"/>
          </a:p>
          <a:p>
            <a:pPr algn="l"/>
            <a:r>
              <a:rPr lang="de-DE" b="1" dirty="0"/>
              <a:t>        </a:t>
            </a:r>
          </a:p>
          <a:p>
            <a:pPr algn="l"/>
            <a:r>
              <a:rPr lang="de-DE" b="1" dirty="0"/>
              <a:t>                Europaplatz in Langen </a:t>
            </a:r>
            <a:r>
              <a:rPr lang="de-DE" dirty="0"/>
              <a:t>(Platz vor dem Bahnhof)</a:t>
            </a:r>
            <a:endParaRPr lang="de-DE" b="1" dirty="0"/>
          </a:p>
          <a:p>
            <a:pPr algn="l"/>
            <a:endParaRPr lang="de-DE" b="1" dirty="0"/>
          </a:p>
          <a:p>
            <a:pPr algn="l"/>
            <a:r>
              <a:rPr lang="de-DE" b="1" dirty="0"/>
              <a:t>      </a:t>
            </a:r>
          </a:p>
        </p:txBody>
      </p:sp>
      <p:grpSp>
        <p:nvGrpSpPr>
          <p:cNvPr id="61" name="Google Shape;8168;p91">
            <a:extLst>
              <a:ext uri="{FF2B5EF4-FFF2-40B4-BE49-F238E27FC236}">
                <a16:creationId xmlns:a16="http://schemas.microsoft.com/office/drawing/2014/main" id="{AE299008-C12E-47C6-30C1-6876C3372027}"/>
              </a:ext>
            </a:extLst>
          </p:cNvPr>
          <p:cNvGrpSpPr/>
          <p:nvPr/>
        </p:nvGrpSpPr>
        <p:grpSpPr>
          <a:xfrm>
            <a:off x="3968774" y="3112395"/>
            <a:ext cx="345720" cy="345720"/>
            <a:chOff x="5873617" y="2309901"/>
            <a:chExt cx="345720" cy="345720"/>
          </a:xfrm>
        </p:grpSpPr>
        <p:sp>
          <p:nvSpPr>
            <p:cNvPr id="42" name="Google Shape;8169;p91">
              <a:extLst>
                <a:ext uri="{FF2B5EF4-FFF2-40B4-BE49-F238E27FC236}">
                  <a16:creationId xmlns:a16="http://schemas.microsoft.com/office/drawing/2014/main" id="{E967FFED-6DC7-D0F2-B1D9-9D838E3EE07E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170;p91">
              <a:extLst>
                <a:ext uri="{FF2B5EF4-FFF2-40B4-BE49-F238E27FC236}">
                  <a16:creationId xmlns:a16="http://schemas.microsoft.com/office/drawing/2014/main" id="{69572BCB-567E-3C96-823B-B70F459E6BF8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171;p91">
              <a:extLst>
                <a:ext uri="{FF2B5EF4-FFF2-40B4-BE49-F238E27FC236}">
                  <a16:creationId xmlns:a16="http://schemas.microsoft.com/office/drawing/2014/main" id="{8E38A681-4712-B73C-FE71-82231A39E1CF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172;p91">
              <a:extLst>
                <a:ext uri="{FF2B5EF4-FFF2-40B4-BE49-F238E27FC236}">
                  <a16:creationId xmlns:a16="http://schemas.microsoft.com/office/drawing/2014/main" id="{4BBC8EF3-3A28-F1A3-38C8-F2A4FF9EA612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173;p91">
              <a:extLst>
                <a:ext uri="{FF2B5EF4-FFF2-40B4-BE49-F238E27FC236}">
                  <a16:creationId xmlns:a16="http://schemas.microsoft.com/office/drawing/2014/main" id="{36D0155E-068F-8E34-014C-6ADFAEE899A3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174;p91">
              <a:extLst>
                <a:ext uri="{FF2B5EF4-FFF2-40B4-BE49-F238E27FC236}">
                  <a16:creationId xmlns:a16="http://schemas.microsoft.com/office/drawing/2014/main" id="{678EDF8E-8CDA-26F6-524F-31C05C4C3A9F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175;p91">
              <a:extLst>
                <a:ext uri="{FF2B5EF4-FFF2-40B4-BE49-F238E27FC236}">
                  <a16:creationId xmlns:a16="http://schemas.microsoft.com/office/drawing/2014/main" id="{3A8EC4B4-B0BD-0BCB-E3E0-36A2019E6EBA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176;p91">
              <a:extLst>
                <a:ext uri="{FF2B5EF4-FFF2-40B4-BE49-F238E27FC236}">
                  <a16:creationId xmlns:a16="http://schemas.microsoft.com/office/drawing/2014/main" id="{5C3B0A04-17FA-5CF4-5E27-474D7E6530F4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177;p91">
              <a:extLst>
                <a:ext uri="{FF2B5EF4-FFF2-40B4-BE49-F238E27FC236}">
                  <a16:creationId xmlns:a16="http://schemas.microsoft.com/office/drawing/2014/main" id="{17F0981D-0E17-9475-A519-25D95E70AC9B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178;p91">
              <a:extLst>
                <a:ext uri="{FF2B5EF4-FFF2-40B4-BE49-F238E27FC236}">
                  <a16:creationId xmlns:a16="http://schemas.microsoft.com/office/drawing/2014/main" id="{4FAA0B28-876D-568D-C36A-6EBBC1AFCD11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179;p91">
              <a:extLst>
                <a:ext uri="{FF2B5EF4-FFF2-40B4-BE49-F238E27FC236}">
                  <a16:creationId xmlns:a16="http://schemas.microsoft.com/office/drawing/2014/main" id="{C0585DBC-8057-C2B6-2CBD-38EF5C2D7FE0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80;p91">
              <a:extLst>
                <a:ext uri="{FF2B5EF4-FFF2-40B4-BE49-F238E27FC236}">
                  <a16:creationId xmlns:a16="http://schemas.microsoft.com/office/drawing/2014/main" id="{D343CAC4-2048-4A6D-D24E-D19EBF2D073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181;p91">
              <a:extLst>
                <a:ext uri="{FF2B5EF4-FFF2-40B4-BE49-F238E27FC236}">
                  <a16:creationId xmlns:a16="http://schemas.microsoft.com/office/drawing/2014/main" id="{8F055D72-85CD-1D99-9C46-7960A3E7D8BC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82;p91">
              <a:extLst>
                <a:ext uri="{FF2B5EF4-FFF2-40B4-BE49-F238E27FC236}">
                  <a16:creationId xmlns:a16="http://schemas.microsoft.com/office/drawing/2014/main" id="{590041C7-B984-3F0B-FC0A-BFD3145D486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83;p91">
              <a:extLst>
                <a:ext uri="{FF2B5EF4-FFF2-40B4-BE49-F238E27FC236}">
                  <a16:creationId xmlns:a16="http://schemas.microsoft.com/office/drawing/2014/main" id="{57BD917A-2308-32D0-660D-710698B39E4B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184;p91">
              <a:extLst>
                <a:ext uri="{FF2B5EF4-FFF2-40B4-BE49-F238E27FC236}">
                  <a16:creationId xmlns:a16="http://schemas.microsoft.com/office/drawing/2014/main" id="{683BBCFE-77A6-3DE2-8517-6CBD5038741C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185;p91">
              <a:extLst>
                <a:ext uri="{FF2B5EF4-FFF2-40B4-BE49-F238E27FC236}">
                  <a16:creationId xmlns:a16="http://schemas.microsoft.com/office/drawing/2014/main" id="{C6E83F4F-E42B-3AF6-CDD5-C0B0DC1181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86;p91">
              <a:extLst>
                <a:ext uri="{FF2B5EF4-FFF2-40B4-BE49-F238E27FC236}">
                  <a16:creationId xmlns:a16="http://schemas.microsoft.com/office/drawing/2014/main" id="{C4F9A4FB-372F-8FD6-DFCC-745502BED475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187;p91">
              <a:extLst>
                <a:ext uri="{FF2B5EF4-FFF2-40B4-BE49-F238E27FC236}">
                  <a16:creationId xmlns:a16="http://schemas.microsoft.com/office/drawing/2014/main" id="{D61E0856-9D1E-C3B0-D8B3-D3D5E500E287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443;p86">
            <a:extLst>
              <a:ext uri="{FF2B5EF4-FFF2-40B4-BE49-F238E27FC236}">
                <a16:creationId xmlns:a16="http://schemas.microsoft.com/office/drawing/2014/main" id="{60ABF9D6-EA10-A781-2EF7-B00796147017}"/>
              </a:ext>
            </a:extLst>
          </p:cNvPr>
          <p:cNvSpPr/>
          <p:nvPr/>
        </p:nvSpPr>
        <p:spPr>
          <a:xfrm flipH="1">
            <a:off x="4004343" y="3702319"/>
            <a:ext cx="272975" cy="401699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9D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415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F98769-77EF-DF79-EB36-ECF1AAB918D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91367" y="544932"/>
            <a:ext cx="6810199" cy="2663700"/>
          </a:xfrm>
        </p:spPr>
        <p:txBody>
          <a:bodyPr/>
          <a:lstStyle/>
          <a:p>
            <a:pPr marL="139700" indent="0" algn="ctr">
              <a:buNone/>
            </a:pPr>
            <a:r>
              <a:rPr lang="de-DE" dirty="0"/>
              <a:t>Wer von euch jetzt neugierig geworden ist und vielleicht auch überlegt, zur Demonstration zu kommen, kann sich diesen QR-Code scannen, der zu unserer WhatsApp </a:t>
            </a:r>
            <a:r>
              <a:rPr lang="de-DE" dirty="0" err="1"/>
              <a:t>Infogruppe</a:t>
            </a:r>
            <a:r>
              <a:rPr lang="de-DE" dirty="0"/>
              <a:t> führt.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B59F574-A274-A5EF-50CA-1222DA68E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346" y="1535996"/>
            <a:ext cx="2469802" cy="24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15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00689B41-252D-B842-B0A5-D8BF8E32B95B}"/>
              </a:ext>
            </a:extLst>
          </p:cNvPr>
          <p:cNvSpPr/>
          <p:nvPr/>
        </p:nvSpPr>
        <p:spPr>
          <a:xfrm>
            <a:off x="2571883" y="2799367"/>
            <a:ext cx="3872657" cy="2195357"/>
          </a:xfrm>
          <a:prstGeom prst="ellipse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47D606-2765-852F-4931-6CA954CC9BC2}"/>
              </a:ext>
            </a:extLst>
          </p:cNvPr>
          <p:cNvSpPr/>
          <p:nvPr/>
        </p:nvSpPr>
        <p:spPr>
          <a:xfrm>
            <a:off x="4419740" y="1405803"/>
            <a:ext cx="3572128" cy="1393561"/>
          </a:xfrm>
          <a:prstGeom prst="ellipse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8B86D8-6C31-1FAD-F074-6E60E03A8E2C}"/>
              </a:ext>
            </a:extLst>
          </p:cNvPr>
          <p:cNvSpPr/>
          <p:nvPr/>
        </p:nvSpPr>
        <p:spPr>
          <a:xfrm>
            <a:off x="657463" y="1172240"/>
            <a:ext cx="3572128" cy="1541195"/>
          </a:xfrm>
          <a:prstGeom prst="ellipse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72494" y="27627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Warum euer Einsatz so wichtig ist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8;p49">
            <a:extLst>
              <a:ext uri="{FF2B5EF4-FFF2-40B4-BE49-F238E27FC236}">
                <a16:creationId xmlns:a16="http://schemas.microsoft.com/office/drawing/2014/main" id="{617420E8-A58B-0E86-ABFC-19C36C6FF0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0784" y="1429883"/>
            <a:ext cx="2895547" cy="1132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/>
              <a:t>Ihr seid die Generation, die die Zukunft </a:t>
            </a:r>
            <a:r>
              <a:rPr lang="de-DE" sz="2000" dirty="0" err="1"/>
              <a:t>mitgestaltet</a:t>
            </a:r>
            <a:r>
              <a:rPr lang="de-DE" sz="2000" dirty="0"/>
              <a:t> und selbst erlebt</a:t>
            </a:r>
            <a:br>
              <a:rPr lang="de-DE" sz="2000" dirty="0"/>
            </a:br>
            <a:endParaRPr sz="20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E153A5D-31BB-DD9B-A907-83BA43B3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31" y="1684531"/>
            <a:ext cx="4537291" cy="1132641"/>
          </a:xfrm>
        </p:spPr>
        <p:txBody>
          <a:bodyPr/>
          <a:lstStyle/>
          <a:p>
            <a:pPr algn="ctr"/>
            <a:r>
              <a:rPr lang="de-DE" sz="2000" dirty="0"/>
              <a:t>Die Wirkung ist umso größer </a:t>
            </a:r>
            <a:br>
              <a:rPr lang="de-DE" sz="2000" dirty="0"/>
            </a:br>
            <a:r>
              <a:rPr lang="de-DE" sz="2000" dirty="0"/>
              <a:t>je mehr mitmachen</a:t>
            </a:r>
          </a:p>
        </p:txBody>
      </p:sp>
      <p:sp>
        <p:nvSpPr>
          <p:cNvPr id="12" name="Google Shape;1888;p49">
            <a:extLst>
              <a:ext uri="{FF2B5EF4-FFF2-40B4-BE49-F238E27FC236}">
                <a16:creationId xmlns:a16="http://schemas.microsoft.com/office/drawing/2014/main" id="{19463819-3912-D66C-BD7F-5C7C4A8630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9459" y="3142024"/>
            <a:ext cx="3745081" cy="1361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/>
              <a:t>Es ist zwar fünf vor zwölf, aber noch nicht zu spät, etwas zu verändern.</a:t>
            </a:r>
            <a:br>
              <a:rPr lang="de-DE" sz="2000" dirty="0"/>
            </a:br>
            <a:r>
              <a:rPr lang="de-DE" sz="2100" dirty="0"/>
              <a:t>Also kommt zur Demo am 21.02.!</a:t>
            </a:r>
            <a:br>
              <a:rPr lang="de-DE" sz="2000" dirty="0"/>
            </a:b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83116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44"/>
          <p:cNvSpPr/>
          <p:nvPr/>
        </p:nvSpPr>
        <p:spPr>
          <a:xfrm>
            <a:off x="4721715" y="3189825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4"/>
          <p:cNvSpPr/>
          <p:nvPr/>
        </p:nvSpPr>
        <p:spPr>
          <a:xfrm>
            <a:off x="4721715" y="1786675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4"/>
          <p:cNvSpPr/>
          <p:nvPr/>
        </p:nvSpPr>
        <p:spPr>
          <a:xfrm>
            <a:off x="921515" y="3189828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4"/>
          <p:cNvSpPr/>
          <p:nvPr/>
        </p:nvSpPr>
        <p:spPr>
          <a:xfrm>
            <a:off x="935627" y="1802365"/>
            <a:ext cx="951973" cy="867426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4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1938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900" dirty="0"/>
              <a:t>Wie auch ihr ganz einfach direkt etwas zum Klimaschutz beitragen könnt</a:t>
            </a:r>
            <a:endParaRPr sz="2900" dirty="0"/>
          </a:p>
        </p:txBody>
      </p:sp>
      <p:sp>
        <p:nvSpPr>
          <p:cNvPr id="1743" name="Google Shape;1743;p44"/>
          <p:cNvSpPr txBox="1">
            <a:spLocks noGrp="1"/>
          </p:cNvSpPr>
          <p:nvPr>
            <p:ph type="subTitle" idx="1"/>
          </p:nvPr>
        </p:nvSpPr>
        <p:spPr>
          <a:xfrm>
            <a:off x="2003650" y="0"/>
            <a:ext cx="2472600" cy="29480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700" dirty="0"/>
              <a:t>Mit dem Fahrrad oder den </a:t>
            </a:r>
            <a:r>
              <a:rPr lang="de-DE" sz="1700" dirty="0" err="1"/>
              <a:t>Öffis</a:t>
            </a:r>
            <a:r>
              <a:rPr lang="de-DE" sz="1700" dirty="0"/>
              <a:t> fahren statt mit dem Auto zu fahren</a:t>
            </a:r>
            <a:endParaRPr sz="1700" dirty="0"/>
          </a:p>
        </p:txBody>
      </p:sp>
      <p:sp>
        <p:nvSpPr>
          <p:cNvPr id="1746" name="Google Shape;1746;p44"/>
          <p:cNvSpPr txBox="1">
            <a:spLocks noGrp="1"/>
          </p:cNvSpPr>
          <p:nvPr>
            <p:ph type="subTitle" idx="5"/>
          </p:nvPr>
        </p:nvSpPr>
        <p:spPr>
          <a:xfrm>
            <a:off x="1988788" y="1569799"/>
            <a:ext cx="2472600" cy="27256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900" dirty="0"/>
              <a:t>Heizungen </a:t>
            </a:r>
            <a:r>
              <a:rPr lang="de-DE" sz="1900" dirty="0" err="1"/>
              <a:t>runterdrehen</a:t>
            </a:r>
            <a:r>
              <a:rPr lang="de-DE" sz="1900" dirty="0"/>
              <a:t> und Licht ausschalten</a:t>
            </a:r>
            <a:r>
              <a:rPr lang="de-DE" sz="1500" dirty="0"/>
              <a:t> </a:t>
            </a:r>
            <a:r>
              <a:rPr lang="de-DE" sz="1400" dirty="0"/>
              <a:t>(sobald man aus dem Raum ist)</a:t>
            </a:r>
            <a:endParaRPr sz="1400" dirty="0"/>
          </a:p>
        </p:txBody>
      </p:sp>
      <p:sp>
        <p:nvSpPr>
          <p:cNvPr id="1749" name="Google Shape;1749;p44"/>
          <p:cNvSpPr txBox="1">
            <a:spLocks noGrp="1"/>
          </p:cNvSpPr>
          <p:nvPr>
            <p:ph type="subTitle" idx="8"/>
          </p:nvPr>
        </p:nvSpPr>
        <p:spPr>
          <a:xfrm>
            <a:off x="5793986" y="425749"/>
            <a:ext cx="2472600" cy="23571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900" dirty="0"/>
              <a:t>Weniger Fleisch essen </a:t>
            </a:r>
            <a:r>
              <a:rPr lang="de-DE" sz="1400" dirty="0"/>
              <a:t>(die Massentierhaltung stößt viel CO2 aus)</a:t>
            </a:r>
            <a:endParaRPr sz="1400" dirty="0"/>
          </a:p>
        </p:txBody>
      </p:sp>
      <p:sp>
        <p:nvSpPr>
          <p:cNvPr id="1752" name="Google Shape;1752;p44"/>
          <p:cNvSpPr txBox="1">
            <a:spLocks noGrp="1"/>
          </p:cNvSpPr>
          <p:nvPr>
            <p:ph type="subTitle" idx="14"/>
          </p:nvPr>
        </p:nvSpPr>
        <p:spPr>
          <a:xfrm>
            <a:off x="5808096" y="3189825"/>
            <a:ext cx="2472600" cy="10208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900" dirty="0"/>
              <a:t>Den Müll richtig trennen oder gar versuchen zu vermeiden</a:t>
            </a:r>
            <a:endParaRPr sz="1900" dirty="0"/>
          </a:p>
        </p:txBody>
      </p:sp>
      <p:grpSp>
        <p:nvGrpSpPr>
          <p:cNvPr id="1754" name="Google Shape;1754;p44"/>
          <p:cNvGrpSpPr/>
          <p:nvPr/>
        </p:nvGrpSpPr>
        <p:grpSpPr>
          <a:xfrm>
            <a:off x="6954679" y="-620484"/>
            <a:ext cx="2865902" cy="2866186"/>
            <a:chOff x="7229917" y="-939609"/>
            <a:chExt cx="2865902" cy="2866186"/>
          </a:xfrm>
        </p:grpSpPr>
        <p:grpSp>
          <p:nvGrpSpPr>
            <p:cNvPr id="1755" name="Google Shape;1755;p44"/>
            <p:cNvGrpSpPr/>
            <p:nvPr/>
          </p:nvGrpSpPr>
          <p:grpSpPr>
            <a:xfrm>
              <a:off x="7229917" y="-938831"/>
              <a:ext cx="2865902" cy="2666882"/>
              <a:chOff x="7229917" y="-938831"/>
              <a:chExt cx="2865902" cy="2666882"/>
            </a:xfrm>
          </p:grpSpPr>
          <p:sp>
            <p:nvSpPr>
              <p:cNvPr id="1756" name="Google Shape;1756;p44"/>
              <p:cNvSpPr/>
              <p:nvPr/>
            </p:nvSpPr>
            <p:spPr>
              <a:xfrm rot="5202986" flipH="1">
                <a:off x="7405437" y="-968556"/>
                <a:ext cx="2514862" cy="2726332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57" name="Google Shape;1757;p44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758" name="Google Shape;1758;p44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44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60" name="Google Shape;1760;p44"/>
            <p:cNvSpPr/>
            <p:nvPr/>
          </p:nvSpPr>
          <p:spPr>
            <a:xfrm rot="4740398" flipH="1">
              <a:off x="7473622" y="-684296"/>
              <a:ext cx="2462087" cy="2355561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1" name="Google Shape;1761;p44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762" name="Google Shape;1762;p44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4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4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4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4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4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4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4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0" name="Google Shape;1770;p44"/>
          <p:cNvSpPr/>
          <p:nvPr/>
        </p:nvSpPr>
        <p:spPr>
          <a:xfrm rot="10800000" flipH="1">
            <a:off x="7145017" y="1133941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05532EBC-BDA9-6036-B2C2-6AED5CEEA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575" y="4009559"/>
            <a:ext cx="7714800" cy="755689"/>
          </a:xfrm>
        </p:spPr>
        <p:txBody>
          <a:bodyPr/>
          <a:lstStyle/>
          <a:p>
            <a:pPr algn="ctr"/>
            <a:r>
              <a:rPr lang="en-GB" sz="1500" dirty="0"/>
              <a:t>       Das </a:t>
            </a:r>
            <a:r>
              <a:rPr lang="en-GB" sz="1500" dirty="0" err="1"/>
              <a:t>waren</a:t>
            </a:r>
            <a:r>
              <a:rPr lang="en-GB" sz="1500" dirty="0"/>
              <a:t> </a:t>
            </a:r>
            <a:r>
              <a:rPr lang="en-GB" sz="1500" dirty="0" err="1"/>
              <a:t>bloß</a:t>
            </a:r>
            <a:r>
              <a:rPr lang="en-GB" sz="1500" dirty="0"/>
              <a:t> </a:t>
            </a:r>
            <a:r>
              <a:rPr lang="en-GB" sz="1500" dirty="0" err="1"/>
              <a:t>ein</a:t>
            </a:r>
            <a:r>
              <a:rPr lang="en-GB" sz="1500" dirty="0"/>
              <a:t> </a:t>
            </a:r>
            <a:r>
              <a:rPr lang="en-GB" sz="1500" dirty="0" err="1"/>
              <a:t>paar</a:t>
            </a:r>
            <a:r>
              <a:rPr lang="en-GB" sz="1500" dirty="0"/>
              <a:t> </a:t>
            </a:r>
            <a:r>
              <a:rPr lang="en-GB" sz="1500" dirty="0" err="1"/>
              <a:t>Möglichkeiten</a:t>
            </a:r>
            <a:r>
              <a:rPr lang="en-GB" sz="1500" dirty="0"/>
              <a:t>, die </a:t>
            </a:r>
            <a:r>
              <a:rPr lang="en-GB" sz="1500" dirty="0" err="1"/>
              <a:t>Umwelt</a:t>
            </a:r>
            <a:r>
              <a:rPr lang="en-GB" sz="1500" dirty="0"/>
              <a:t> von </a:t>
            </a:r>
            <a:r>
              <a:rPr lang="en-GB" sz="1500" dirty="0" err="1"/>
              <a:t>zu</a:t>
            </a:r>
            <a:r>
              <a:rPr lang="en-GB" sz="1500" dirty="0"/>
              <a:t> </a:t>
            </a:r>
            <a:r>
              <a:rPr lang="en-GB" sz="1500" dirty="0" err="1"/>
              <a:t>Hause</a:t>
            </a:r>
            <a:r>
              <a:rPr lang="en-GB" sz="1500" dirty="0"/>
              <a:t> </a:t>
            </a:r>
            <a:r>
              <a:rPr lang="en-GB" sz="1500" dirty="0" err="1"/>
              <a:t>aus</a:t>
            </a:r>
            <a:r>
              <a:rPr lang="en-GB" sz="1500" dirty="0"/>
              <a:t> </a:t>
            </a:r>
            <a:r>
              <a:rPr lang="en-GB" sz="1500" dirty="0" err="1"/>
              <a:t>zu</a:t>
            </a:r>
            <a:r>
              <a:rPr lang="en-GB" sz="1500" dirty="0"/>
              <a:t> </a:t>
            </a:r>
            <a:r>
              <a:rPr lang="en-GB" sz="1500" dirty="0" err="1"/>
              <a:t>schützen</a:t>
            </a:r>
            <a:r>
              <a:rPr lang="en-GB" sz="1500" dirty="0"/>
              <a:t>. </a:t>
            </a:r>
            <a:r>
              <a:rPr lang="en-GB" sz="1500" dirty="0" err="1"/>
              <a:t>Mehr</a:t>
            </a:r>
            <a:r>
              <a:rPr lang="en-GB" sz="1500" dirty="0"/>
              <a:t> </a:t>
            </a:r>
            <a:r>
              <a:rPr lang="en-GB" sz="1500" dirty="0" err="1"/>
              <a:t>dazu</a:t>
            </a:r>
            <a:r>
              <a:rPr lang="en-GB" sz="1500" dirty="0"/>
              <a:t> </a:t>
            </a:r>
            <a:r>
              <a:rPr lang="en-GB" sz="1500" dirty="0" err="1"/>
              <a:t>findet</a:t>
            </a:r>
            <a:r>
              <a:rPr lang="en-GB" sz="1500" dirty="0"/>
              <a:t> </a:t>
            </a:r>
            <a:r>
              <a:rPr lang="en-GB" sz="1500" dirty="0" err="1"/>
              <a:t>ihr</a:t>
            </a:r>
            <a:r>
              <a:rPr lang="en-GB" sz="1500" dirty="0"/>
              <a:t> </a:t>
            </a:r>
            <a:r>
              <a:rPr lang="en-GB" sz="1500" dirty="0" err="1"/>
              <a:t>im</a:t>
            </a:r>
            <a:r>
              <a:rPr lang="en-GB" sz="1500" dirty="0"/>
              <a:t> Internet, </a:t>
            </a:r>
            <a:r>
              <a:rPr lang="en-GB" sz="1500" dirty="0" err="1"/>
              <a:t>wenn</a:t>
            </a:r>
            <a:r>
              <a:rPr lang="en-GB" sz="1500" dirty="0"/>
              <a:t> </a:t>
            </a:r>
            <a:r>
              <a:rPr lang="en-GB" sz="1500" dirty="0" err="1"/>
              <a:t>ihr</a:t>
            </a:r>
            <a:r>
              <a:rPr lang="en-GB" sz="1500" dirty="0"/>
              <a:t> z. B. “</a:t>
            </a:r>
            <a:r>
              <a:rPr lang="en-GB" sz="1500" dirty="0" err="1"/>
              <a:t>Umweltschutz</a:t>
            </a:r>
            <a:r>
              <a:rPr lang="en-GB" sz="1500" dirty="0"/>
              <a:t> </a:t>
            </a:r>
            <a:r>
              <a:rPr lang="en-GB" sz="1500" dirty="0" err="1"/>
              <a:t>im</a:t>
            </a:r>
            <a:r>
              <a:rPr lang="en-GB" sz="1500" dirty="0"/>
              <a:t> </a:t>
            </a:r>
            <a:r>
              <a:rPr lang="en-GB" sz="1500" dirty="0" err="1"/>
              <a:t>Alltag</a:t>
            </a:r>
            <a:r>
              <a:rPr lang="en-GB" sz="1500" dirty="0"/>
              <a:t>” </a:t>
            </a:r>
            <a:r>
              <a:rPr lang="en-GB" sz="1500" dirty="0" err="1"/>
              <a:t>eingebt</a:t>
            </a:r>
            <a:r>
              <a:rPr lang="en-GB" sz="1500" dirty="0"/>
              <a:t>.</a:t>
            </a:r>
            <a:endParaRPr lang="de-DE" sz="1500" dirty="0"/>
          </a:p>
        </p:txBody>
      </p:sp>
      <p:pic>
        <p:nvPicPr>
          <p:cNvPr id="22" name="Grafik 21" descr="Offene Hand mit Pflanze mit einfarbiger Füllung">
            <a:extLst>
              <a:ext uri="{FF2B5EF4-FFF2-40B4-BE49-F238E27FC236}">
                <a16:creationId xmlns:a16="http://schemas.microsoft.com/office/drawing/2014/main" id="{717AD3C4-BCF2-ADED-438A-8B80D0742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586" y="1817823"/>
            <a:ext cx="773436" cy="773436"/>
          </a:xfrm>
          <a:prstGeom prst="rect">
            <a:avLst/>
          </a:prstGeom>
        </p:spPr>
      </p:pic>
      <p:pic>
        <p:nvPicPr>
          <p:cNvPr id="23" name="Grafik 22" descr="Offene Hand mit Pflanze mit einfarbiger Füllung">
            <a:extLst>
              <a:ext uri="{FF2B5EF4-FFF2-40B4-BE49-F238E27FC236}">
                <a16:creationId xmlns:a16="http://schemas.microsoft.com/office/drawing/2014/main" id="{51958CE0-E41B-D005-0B45-5987DB422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6026" y="3195609"/>
            <a:ext cx="826408" cy="826408"/>
          </a:xfrm>
          <a:prstGeom prst="rect">
            <a:avLst/>
          </a:prstGeom>
        </p:spPr>
      </p:pic>
      <p:pic>
        <p:nvPicPr>
          <p:cNvPr id="24" name="Grafik 23" descr="Offene Hand mit Pflanze mit einfarbiger Füllung">
            <a:extLst>
              <a:ext uri="{FF2B5EF4-FFF2-40B4-BE49-F238E27FC236}">
                <a16:creationId xmlns:a16="http://schemas.microsoft.com/office/drawing/2014/main" id="{ACEF675C-7F1D-D1DB-2863-54FA9763F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180" y="3208067"/>
            <a:ext cx="804842" cy="804842"/>
          </a:xfrm>
          <a:prstGeom prst="rect">
            <a:avLst/>
          </a:prstGeom>
        </p:spPr>
      </p:pic>
      <p:pic>
        <p:nvPicPr>
          <p:cNvPr id="25" name="Grafik 24" descr="Offene Hand mit Pflanze mit einfarbiger Füllung">
            <a:extLst>
              <a:ext uri="{FF2B5EF4-FFF2-40B4-BE49-F238E27FC236}">
                <a16:creationId xmlns:a16="http://schemas.microsoft.com/office/drawing/2014/main" id="{9066FC43-9CE9-CFE5-2856-50BDFFD3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5196" y="1780449"/>
            <a:ext cx="856888" cy="8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0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63203F59-D573-1BE2-0D77-5107E0A1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510" y="117328"/>
            <a:ext cx="4866130" cy="756237"/>
          </a:xfrm>
        </p:spPr>
        <p:txBody>
          <a:bodyPr/>
          <a:lstStyle/>
          <a:p>
            <a:r>
              <a:rPr lang="de-DE" dirty="0"/>
              <a:t>Save the Date!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F03ACC-F646-E42E-2C1C-B0471C58AFE2}"/>
              </a:ext>
            </a:extLst>
          </p:cNvPr>
          <p:cNvSpPr txBox="1"/>
          <p:nvPr/>
        </p:nvSpPr>
        <p:spPr>
          <a:xfrm>
            <a:off x="399884" y="921456"/>
            <a:ext cx="45026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Comic Sans MS" panose="020F0502020204030204" pitchFamily="34" charset="0"/>
              </a:rPr>
              <a:t>Am Sonntag den</a:t>
            </a:r>
            <a:r>
              <a:rPr lang="de-DE" sz="1900" b="1" dirty="0">
                <a:latin typeface="Comic Sans MS" panose="020F0502020204030204" pitchFamily="34" charset="0"/>
              </a:rPr>
              <a:t> 9. Februar</a:t>
            </a:r>
            <a:r>
              <a:rPr lang="de-DE" sz="1900" dirty="0">
                <a:latin typeface="Comic Sans MS" panose="020F0502020204030204" pitchFamily="34" charset="0"/>
              </a:rPr>
              <a:t> findet um </a:t>
            </a:r>
            <a:r>
              <a:rPr lang="de-DE" sz="1900" b="1" dirty="0">
                <a:latin typeface="Comic Sans MS" panose="020F0502020204030204" pitchFamily="34" charset="0"/>
              </a:rPr>
              <a:t>14 Uhr</a:t>
            </a:r>
            <a:r>
              <a:rPr lang="de-DE" sz="1900" dirty="0">
                <a:latin typeface="Comic Sans MS" panose="020F0502020204030204" pitchFamily="34" charset="0"/>
              </a:rPr>
              <a:t> im </a:t>
            </a:r>
            <a:r>
              <a:rPr lang="de-DE" sz="1900" b="1" dirty="0">
                <a:latin typeface="Comic Sans MS" panose="020F0502020204030204" pitchFamily="34" charset="0"/>
              </a:rPr>
              <a:t>Café 46</a:t>
            </a:r>
            <a:r>
              <a:rPr lang="de-DE" sz="1900" dirty="0">
                <a:latin typeface="Comic Sans MS" panose="020F0502020204030204" pitchFamily="34" charset="0"/>
              </a:rPr>
              <a:t> ein </a:t>
            </a:r>
            <a:r>
              <a:rPr lang="de-DE" sz="1900" b="1" dirty="0">
                <a:latin typeface="Comic Sans MS" panose="020F0502020204030204" pitchFamily="34" charset="0"/>
              </a:rPr>
              <a:t>öffentliches Banner- und </a:t>
            </a:r>
            <a:r>
              <a:rPr lang="de-DE" sz="1900" b="1" dirty="0" err="1">
                <a:latin typeface="Comic Sans MS" panose="020F0502020204030204" pitchFamily="34" charset="0"/>
              </a:rPr>
              <a:t>Demoschildbemalen</a:t>
            </a:r>
            <a:r>
              <a:rPr lang="de-DE" sz="1900" b="1" dirty="0">
                <a:latin typeface="Comic Sans MS" panose="020F0502020204030204" pitchFamily="34" charset="0"/>
              </a:rPr>
              <a:t> </a:t>
            </a:r>
            <a:r>
              <a:rPr lang="de-DE" sz="1900" dirty="0">
                <a:latin typeface="Comic Sans MS" panose="020F0502020204030204" pitchFamily="34" charset="0"/>
              </a:rPr>
              <a:t>von </a:t>
            </a:r>
            <a:r>
              <a:rPr lang="de-DE" sz="1900" dirty="0" err="1">
                <a:latin typeface="Comic Sans MS" panose="020F0502020204030204" pitchFamily="34" charset="0"/>
              </a:rPr>
              <a:t>Fridays</a:t>
            </a:r>
            <a:r>
              <a:rPr lang="de-DE" sz="1900" dirty="0">
                <a:latin typeface="Comic Sans MS" panose="020F0502020204030204" pitchFamily="34" charset="0"/>
              </a:rPr>
              <a:t> For Future Kreis Offenbach West statt. Dort könnt ihr eurer Kreativität freien Lauf lassen und die Schilder mit Sprüche / Bilder etc. für mehr Umweltschutz bemalen. Pappplakate und Farben werden gestellt und es gibt Snacks und Musik. Jede/r ist herzlich willkommen!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F19B4C-8FFF-D843-614E-676EC837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183" y="2523890"/>
            <a:ext cx="2125741" cy="15984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D1D83D-8BC0-3467-D146-F8A750170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765" y="2836285"/>
            <a:ext cx="1976351" cy="14860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302F03F-8AB5-08FB-28B7-3A268F776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140" y="763640"/>
            <a:ext cx="2359431" cy="192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7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47"/>
          <p:cNvSpPr/>
          <p:nvPr/>
        </p:nvSpPr>
        <p:spPr>
          <a:xfrm>
            <a:off x="1125933" y="3260745"/>
            <a:ext cx="1756076" cy="1600115"/>
          </a:xfrm>
          <a:custGeom>
            <a:avLst/>
            <a:gdLst/>
            <a:ahLst/>
            <a:cxnLst/>
            <a:rect l="l" t="t" r="r" b="b"/>
            <a:pathLst>
              <a:path w="91845" h="83688" extrusionOk="0">
                <a:moveTo>
                  <a:pt x="45924" y="1"/>
                </a:moveTo>
                <a:cubicBezTo>
                  <a:pt x="35215" y="1"/>
                  <a:pt x="24507" y="4086"/>
                  <a:pt x="16343" y="12258"/>
                </a:cubicBezTo>
                <a:cubicBezTo>
                  <a:pt x="1" y="28600"/>
                  <a:pt x="1" y="55088"/>
                  <a:pt x="16343" y="71431"/>
                </a:cubicBezTo>
                <a:cubicBezTo>
                  <a:pt x="24507" y="79602"/>
                  <a:pt x="35215" y="83688"/>
                  <a:pt x="45924" y="83688"/>
                </a:cubicBezTo>
                <a:cubicBezTo>
                  <a:pt x="56634" y="83688"/>
                  <a:pt x="67345" y="79602"/>
                  <a:pt x="75517" y="71431"/>
                </a:cubicBezTo>
                <a:cubicBezTo>
                  <a:pt x="91844" y="55088"/>
                  <a:pt x="91844" y="28600"/>
                  <a:pt x="75517" y="12258"/>
                </a:cubicBezTo>
                <a:cubicBezTo>
                  <a:pt x="67345" y="4086"/>
                  <a:pt x="56634" y="1"/>
                  <a:pt x="459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7"/>
          <p:cNvSpPr txBox="1">
            <a:spLocks noGrp="1"/>
          </p:cNvSpPr>
          <p:nvPr>
            <p:ph type="title"/>
          </p:nvPr>
        </p:nvSpPr>
        <p:spPr>
          <a:xfrm>
            <a:off x="2972837" y="3156487"/>
            <a:ext cx="5177400" cy="182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/>
              <a:t>Fakten zum Klimawandel</a:t>
            </a:r>
            <a:endParaRPr dirty="0"/>
          </a:p>
        </p:txBody>
      </p:sp>
      <p:sp>
        <p:nvSpPr>
          <p:cNvPr id="1822" name="Google Shape;1822;p47"/>
          <p:cNvSpPr txBox="1">
            <a:spLocks noGrp="1"/>
          </p:cNvSpPr>
          <p:nvPr>
            <p:ph type="title" idx="2"/>
          </p:nvPr>
        </p:nvSpPr>
        <p:spPr>
          <a:xfrm>
            <a:off x="1143550" y="3436050"/>
            <a:ext cx="16644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24" name="Google Shape;1824;p47"/>
          <p:cNvSpPr/>
          <p:nvPr/>
        </p:nvSpPr>
        <p:spPr>
          <a:xfrm flipH="1">
            <a:off x="6529567" y="947959"/>
            <a:ext cx="113943" cy="94536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7"/>
          <p:cNvSpPr/>
          <p:nvPr/>
        </p:nvSpPr>
        <p:spPr>
          <a:xfrm flipH="1">
            <a:off x="2843880" y="690510"/>
            <a:ext cx="103225" cy="8538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7"/>
          <p:cNvSpPr/>
          <p:nvPr/>
        </p:nvSpPr>
        <p:spPr>
          <a:xfrm flipH="1">
            <a:off x="7732603" y="1967996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7"/>
          <p:cNvSpPr/>
          <p:nvPr/>
        </p:nvSpPr>
        <p:spPr>
          <a:xfrm flipH="1">
            <a:off x="2224520" y="27187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8" name="Google Shape;1828;p47"/>
          <p:cNvGrpSpPr/>
          <p:nvPr/>
        </p:nvGrpSpPr>
        <p:grpSpPr>
          <a:xfrm rot="-2996445" flipH="1">
            <a:off x="1749423" y="1271909"/>
            <a:ext cx="740371" cy="757532"/>
            <a:chOff x="4391775" y="4244400"/>
            <a:chExt cx="715125" cy="731700"/>
          </a:xfrm>
        </p:grpSpPr>
        <p:sp>
          <p:nvSpPr>
            <p:cNvPr id="1829" name="Google Shape;1829;p47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47"/>
          <p:cNvGrpSpPr/>
          <p:nvPr/>
        </p:nvGrpSpPr>
        <p:grpSpPr>
          <a:xfrm flipH="1">
            <a:off x="6388723" y="2472191"/>
            <a:ext cx="763146" cy="697824"/>
            <a:chOff x="3681125" y="1846650"/>
            <a:chExt cx="515500" cy="471375"/>
          </a:xfrm>
        </p:grpSpPr>
        <p:sp>
          <p:nvSpPr>
            <p:cNvPr id="1833" name="Google Shape;1833;p47"/>
            <p:cNvSpPr/>
            <p:nvPr/>
          </p:nvSpPr>
          <p:spPr>
            <a:xfrm>
              <a:off x="3681125" y="1846650"/>
              <a:ext cx="515500" cy="471375"/>
            </a:xfrm>
            <a:custGeom>
              <a:avLst/>
              <a:gdLst/>
              <a:ahLst/>
              <a:cxnLst/>
              <a:rect l="l" t="t" r="r" b="b"/>
              <a:pathLst>
                <a:path w="20620" h="18855" extrusionOk="0">
                  <a:moveTo>
                    <a:pt x="9854" y="228"/>
                  </a:moveTo>
                  <a:cubicBezTo>
                    <a:pt x="11621" y="228"/>
                    <a:pt x="13416" y="541"/>
                    <a:pt x="14988" y="1401"/>
                  </a:cubicBezTo>
                  <a:cubicBezTo>
                    <a:pt x="16984" y="2533"/>
                    <a:pt x="18415" y="4559"/>
                    <a:pt x="19219" y="6674"/>
                  </a:cubicBezTo>
                  <a:cubicBezTo>
                    <a:pt x="20024" y="8611"/>
                    <a:pt x="20173" y="10786"/>
                    <a:pt x="19666" y="12842"/>
                  </a:cubicBezTo>
                  <a:cubicBezTo>
                    <a:pt x="18542" y="17002"/>
                    <a:pt x="14415" y="18633"/>
                    <a:pt x="10396" y="18633"/>
                  </a:cubicBezTo>
                  <a:cubicBezTo>
                    <a:pt x="9089" y="18633"/>
                    <a:pt x="7793" y="18461"/>
                    <a:pt x="6615" y="18146"/>
                  </a:cubicBezTo>
                  <a:cubicBezTo>
                    <a:pt x="5423" y="17818"/>
                    <a:pt x="4261" y="17371"/>
                    <a:pt x="3188" y="16746"/>
                  </a:cubicBezTo>
                  <a:cubicBezTo>
                    <a:pt x="2414" y="16329"/>
                    <a:pt x="1728" y="15733"/>
                    <a:pt x="1222" y="15047"/>
                  </a:cubicBezTo>
                  <a:cubicBezTo>
                    <a:pt x="983" y="14630"/>
                    <a:pt x="834" y="14153"/>
                    <a:pt x="775" y="13647"/>
                  </a:cubicBezTo>
                  <a:cubicBezTo>
                    <a:pt x="656" y="12991"/>
                    <a:pt x="566" y="12306"/>
                    <a:pt x="507" y="11621"/>
                  </a:cubicBezTo>
                  <a:cubicBezTo>
                    <a:pt x="209" y="7986"/>
                    <a:pt x="864" y="3665"/>
                    <a:pt x="4172" y="1520"/>
                  </a:cubicBezTo>
                  <a:cubicBezTo>
                    <a:pt x="4621" y="1239"/>
                    <a:pt x="5096" y="1011"/>
                    <a:pt x="5573" y="812"/>
                  </a:cubicBezTo>
                  <a:lnTo>
                    <a:pt x="5573" y="812"/>
                  </a:lnTo>
                  <a:cubicBezTo>
                    <a:pt x="5582" y="810"/>
                    <a:pt x="5592" y="807"/>
                    <a:pt x="5602" y="805"/>
                  </a:cubicBezTo>
                  <a:cubicBezTo>
                    <a:pt x="6615" y="507"/>
                    <a:pt x="7688" y="328"/>
                    <a:pt x="8731" y="268"/>
                  </a:cubicBezTo>
                  <a:cubicBezTo>
                    <a:pt x="9102" y="242"/>
                    <a:pt x="9478" y="228"/>
                    <a:pt x="9854" y="228"/>
                  </a:cubicBezTo>
                  <a:close/>
                  <a:moveTo>
                    <a:pt x="10006" y="1"/>
                  </a:moveTo>
                  <a:cubicBezTo>
                    <a:pt x="8568" y="1"/>
                    <a:pt x="7129" y="215"/>
                    <a:pt x="5811" y="566"/>
                  </a:cubicBezTo>
                  <a:lnTo>
                    <a:pt x="5615" y="610"/>
                  </a:lnTo>
                  <a:lnTo>
                    <a:pt x="5615" y="610"/>
                  </a:lnTo>
                  <a:cubicBezTo>
                    <a:pt x="5614" y="610"/>
                    <a:pt x="5613" y="610"/>
                    <a:pt x="5613" y="610"/>
                  </a:cubicBezTo>
                  <a:cubicBezTo>
                    <a:pt x="5581" y="610"/>
                    <a:pt x="5546" y="615"/>
                    <a:pt x="5513" y="626"/>
                  </a:cubicBezTo>
                  <a:cubicBezTo>
                    <a:pt x="3546" y="1371"/>
                    <a:pt x="1937" y="2861"/>
                    <a:pt x="1073" y="4797"/>
                  </a:cubicBezTo>
                  <a:cubicBezTo>
                    <a:pt x="328" y="6585"/>
                    <a:pt x="0" y="8522"/>
                    <a:pt x="90" y="10488"/>
                  </a:cubicBezTo>
                  <a:cubicBezTo>
                    <a:pt x="90" y="11859"/>
                    <a:pt x="268" y="13230"/>
                    <a:pt x="596" y="14571"/>
                  </a:cubicBezTo>
                  <a:cubicBezTo>
                    <a:pt x="834" y="15226"/>
                    <a:pt x="1281" y="15822"/>
                    <a:pt x="1848" y="16209"/>
                  </a:cubicBezTo>
                  <a:cubicBezTo>
                    <a:pt x="2771" y="16895"/>
                    <a:pt x="3784" y="17461"/>
                    <a:pt x="4857" y="17848"/>
                  </a:cubicBezTo>
                  <a:cubicBezTo>
                    <a:pt x="6586" y="18515"/>
                    <a:pt x="8402" y="18854"/>
                    <a:pt x="10220" y="18854"/>
                  </a:cubicBezTo>
                  <a:cubicBezTo>
                    <a:pt x="11410" y="18854"/>
                    <a:pt x="12600" y="18709"/>
                    <a:pt x="13766" y="18414"/>
                  </a:cubicBezTo>
                  <a:cubicBezTo>
                    <a:pt x="16120" y="17818"/>
                    <a:pt x="18266" y="16537"/>
                    <a:pt x="19428" y="14392"/>
                  </a:cubicBezTo>
                  <a:cubicBezTo>
                    <a:pt x="20381" y="12455"/>
                    <a:pt x="20619" y="10280"/>
                    <a:pt x="20113" y="8194"/>
                  </a:cubicBezTo>
                  <a:cubicBezTo>
                    <a:pt x="19636" y="5930"/>
                    <a:pt x="18444" y="3874"/>
                    <a:pt x="16746" y="2265"/>
                  </a:cubicBezTo>
                  <a:cubicBezTo>
                    <a:pt x="14921" y="628"/>
                    <a:pt x="12467" y="1"/>
                    <a:pt x="10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7"/>
            <p:cNvSpPr/>
            <p:nvPr/>
          </p:nvSpPr>
          <p:spPr>
            <a:xfrm>
              <a:off x="3748900" y="1895900"/>
              <a:ext cx="391850" cy="374500"/>
            </a:xfrm>
            <a:custGeom>
              <a:avLst/>
              <a:gdLst/>
              <a:ahLst/>
              <a:cxnLst/>
              <a:rect l="l" t="t" r="r" b="b"/>
              <a:pathLst>
                <a:path w="15674" h="14980" extrusionOk="0">
                  <a:moveTo>
                    <a:pt x="6437" y="198"/>
                  </a:moveTo>
                  <a:cubicBezTo>
                    <a:pt x="8838" y="198"/>
                    <a:pt x="11362" y="1635"/>
                    <a:pt x="12992" y="3304"/>
                  </a:cubicBezTo>
                  <a:cubicBezTo>
                    <a:pt x="13946" y="4287"/>
                    <a:pt x="14869" y="5509"/>
                    <a:pt x="15227" y="6880"/>
                  </a:cubicBezTo>
                  <a:cubicBezTo>
                    <a:pt x="15316" y="7237"/>
                    <a:pt x="15316" y="7625"/>
                    <a:pt x="15227" y="8012"/>
                  </a:cubicBezTo>
                  <a:cubicBezTo>
                    <a:pt x="15078" y="8429"/>
                    <a:pt x="14929" y="8846"/>
                    <a:pt x="14750" y="9234"/>
                  </a:cubicBezTo>
                  <a:cubicBezTo>
                    <a:pt x="13618" y="11796"/>
                    <a:pt x="11502" y="14657"/>
                    <a:pt x="8463" y="14776"/>
                  </a:cubicBezTo>
                  <a:cubicBezTo>
                    <a:pt x="8351" y="14783"/>
                    <a:pt x="8239" y="14787"/>
                    <a:pt x="8128" y="14787"/>
                  </a:cubicBezTo>
                  <a:cubicBezTo>
                    <a:pt x="7813" y="14787"/>
                    <a:pt x="7499" y="14757"/>
                    <a:pt x="7185" y="14699"/>
                  </a:cubicBezTo>
                  <a:lnTo>
                    <a:pt x="7185" y="14699"/>
                  </a:lnTo>
                  <a:cubicBezTo>
                    <a:pt x="7176" y="14694"/>
                    <a:pt x="7165" y="14690"/>
                    <a:pt x="7152" y="14686"/>
                  </a:cubicBezTo>
                  <a:cubicBezTo>
                    <a:pt x="6437" y="14478"/>
                    <a:pt x="5781" y="14210"/>
                    <a:pt x="5156" y="13882"/>
                  </a:cubicBezTo>
                  <a:cubicBezTo>
                    <a:pt x="3785" y="13256"/>
                    <a:pt x="2623" y="12332"/>
                    <a:pt x="1729" y="11141"/>
                  </a:cubicBezTo>
                  <a:cubicBezTo>
                    <a:pt x="686" y="9681"/>
                    <a:pt x="448" y="7833"/>
                    <a:pt x="686" y="6105"/>
                  </a:cubicBezTo>
                  <a:cubicBezTo>
                    <a:pt x="865" y="4347"/>
                    <a:pt x="1669" y="2708"/>
                    <a:pt x="2951" y="1516"/>
                  </a:cubicBezTo>
                  <a:cubicBezTo>
                    <a:pt x="3986" y="582"/>
                    <a:pt x="5195" y="198"/>
                    <a:pt x="6437" y="198"/>
                  </a:cubicBezTo>
                  <a:close/>
                  <a:moveTo>
                    <a:pt x="6457" y="0"/>
                  </a:moveTo>
                  <a:cubicBezTo>
                    <a:pt x="5636" y="0"/>
                    <a:pt x="4821" y="151"/>
                    <a:pt x="4053" y="503"/>
                  </a:cubicBezTo>
                  <a:cubicBezTo>
                    <a:pt x="2474" y="1278"/>
                    <a:pt x="1282" y="2678"/>
                    <a:pt x="716" y="4317"/>
                  </a:cubicBezTo>
                  <a:cubicBezTo>
                    <a:pt x="60" y="6105"/>
                    <a:pt x="1" y="8042"/>
                    <a:pt x="597" y="9859"/>
                  </a:cubicBezTo>
                  <a:cubicBezTo>
                    <a:pt x="1550" y="12422"/>
                    <a:pt x="4172" y="14090"/>
                    <a:pt x="6705" y="14835"/>
                  </a:cubicBezTo>
                  <a:lnTo>
                    <a:pt x="6871" y="14863"/>
                  </a:lnTo>
                  <a:lnTo>
                    <a:pt x="6871" y="14863"/>
                  </a:lnTo>
                  <a:cubicBezTo>
                    <a:pt x="6875" y="14864"/>
                    <a:pt x="6879" y="14864"/>
                    <a:pt x="6884" y="14865"/>
                  </a:cubicBezTo>
                  <a:cubicBezTo>
                    <a:pt x="6884" y="14865"/>
                    <a:pt x="6884" y="14865"/>
                    <a:pt x="6884" y="14865"/>
                  </a:cubicBezTo>
                  <a:lnTo>
                    <a:pt x="6884" y="14865"/>
                  </a:lnTo>
                  <a:cubicBezTo>
                    <a:pt x="6884" y="14865"/>
                    <a:pt x="6884" y="14865"/>
                    <a:pt x="6885" y="14865"/>
                  </a:cubicBezTo>
                  <a:lnTo>
                    <a:pt x="6885" y="14865"/>
                  </a:lnTo>
                  <a:cubicBezTo>
                    <a:pt x="7274" y="14942"/>
                    <a:pt x="7666" y="14979"/>
                    <a:pt x="8054" y="14979"/>
                  </a:cubicBezTo>
                  <a:cubicBezTo>
                    <a:pt x="9328" y="14979"/>
                    <a:pt x="10571" y="14576"/>
                    <a:pt x="11621" y="13822"/>
                  </a:cubicBezTo>
                  <a:cubicBezTo>
                    <a:pt x="12843" y="12869"/>
                    <a:pt x="13856" y="11677"/>
                    <a:pt x="14571" y="10306"/>
                  </a:cubicBezTo>
                  <a:cubicBezTo>
                    <a:pt x="14869" y="9770"/>
                    <a:pt x="15137" y="9204"/>
                    <a:pt x="15346" y="8638"/>
                  </a:cubicBezTo>
                  <a:cubicBezTo>
                    <a:pt x="15525" y="8310"/>
                    <a:pt x="15614" y="7923"/>
                    <a:pt x="15674" y="7535"/>
                  </a:cubicBezTo>
                  <a:cubicBezTo>
                    <a:pt x="15674" y="7029"/>
                    <a:pt x="15555" y="6492"/>
                    <a:pt x="15316" y="6045"/>
                  </a:cubicBezTo>
                  <a:cubicBezTo>
                    <a:pt x="15018" y="5360"/>
                    <a:pt x="14631" y="4734"/>
                    <a:pt x="14184" y="4168"/>
                  </a:cubicBezTo>
                  <a:cubicBezTo>
                    <a:pt x="13022" y="2649"/>
                    <a:pt x="11502" y="1457"/>
                    <a:pt x="9744" y="712"/>
                  </a:cubicBezTo>
                  <a:cubicBezTo>
                    <a:pt x="8712" y="282"/>
                    <a:pt x="7580" y="0"/>
                    <a:pt x="6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7"/>
            <p:cNvSpPr/>
            <p:nvPr/>
          </p:nvSpPr>
          <p:spPr>
            <a:xfrm>
              <a:off x="3786900" y="1956875"/>
              <a:ext cx="286075" cy="248100"/>
            </a:xfrm>
            <a:custGeom>
              <a:avLst/>
              <a:gdLst/>
              <a:ahLst/>
              <a:cxnLst/>
              <a:rect l="l" t="t" r="r" b="b"/>
              <a:pathLst>
                <a:path w="11443" h="9924" extrusionOk="0">
                  <a:moveTo>
                    <a:pt x="6972" y="217"/>
                  </a:moveTo>
                  <a:cubicBezTo>
                    <a:pt x="7693" y="217"/>
                    <a:pt x="8417" y="390"/>
                    <a:pt x="9058" y="686"/>
                  </a:cubicBezTo>
                  <a:cubicBezTo>
                    <a:pt x="9565" y="954"/>
                    <a:pt x="9803" y="1580"/>
                    <a:pt x="10072" y="2087"/>
                  </a:cubicBezTo>
                  <a:cubicBezTo>
                    <a:pt x="11055" y="4113"/>
                    <a:pt x="11442" y="6765"/>
                    <a:pt x="9535" y="8404"/>
                  </a:cubicBezTo>
                  <a:cubicBezTo>
                    <a:pt x="9058" y="8731"/>
                    <a:pt x="8552" y="9000"/>
                    <a:pt x="8016" y="9238"/>
                  </a:cubicBezTo>
                  <a:cubicBezTo>
                    <a:pt x="7333" y="9560"/>
                    <a:pt x="6591" y="9713"/>
                    <a:pt x="5849" y="9713"/>
                  </a:cubicBezTo>
                  <a:cubicBezTo>
                    <a:pt x="5425" y="9713"/>
                    <a:pt x="5001" y="9663"/>
                    <a:pt x="4589" y="9566"/>
                  </a:cubicBezTo>
                  <a:cubicBezTo>
                    <a:pt x="2503" y="8910"/>
                    <a:pt x="715" y="6526"/>
                    <a:pt x="954" y="4292"/>
                  </a:cubicBezTo>
                  <a:cubicBezTo>
                    <a:pt x="1252" y="1699"/>
                    <a:pt x="4172" y="329"/>
                    <a:pt x="6526" y="239"/>
                  </a:cubicBezTo>
                  <a:cubicBezTo>
                    <a:pt x="6674" y="224"/>
                    <a:pt x="6823" y="217"/>
                    <a:pt x="6972" y="217"/>
                  </a:cubicBezTo>
                  <a:close/>
                  <a:moveTo>
                    <a:pt x="7062" y="1"/>
                  </a:moveTo>
                  <a:cubicBezTo>
                    <a:pt x="5781" y="1"/>
                    <a:pt x="4500" y="269"/>
                    <a:pt x="3338" y="865"/>
                  </a:cubicBezTo>
                  <a:cubicBezTo>
                    <a:pt x="2205" y="1461"/>
                    <a:pt x="1133" y="2355"/>
                    <a:pt x="745" y="3606"/>
                  </a:cubicBezTo>
                  <a:cubicBezTo>
                    <a:pt x="0" y="5930"/>
                    <a:pt x="1639" y="8463"/>
                    <a:pt x="3695" y="9476"/>
                  </a:cubicBezTo>
                  <a:cubicBezTo>
                    <a:pt x="4309" y="9788"/>
                    <a:pt x="4984" y="9923"/>
                    <a:pt x="5671" y="9923"/>
                  </a:cubicBezTo>
                  <a:cubicBezTo>
                    <a:pt x="7139" y="9923"/>
                    <a:pt x="8669" y="9308"/>
                    <a:pt x="9805" y="8484"/>
                  </a:cubicBezTo>
                  <a:lnTo>
                    <a:pt x="9805" y="8484"/>
                  </a:lnTo>
                  <a:cubicBezTo>
                    <a:pt x="9816" y="8477"/>
                    <a:pt x="9826" y="8471"/>
                    <a:pt x="9833" y="8463"/>
                  </a:cubicBezTo>
                  <a:lnTo>
                    <a:pt x="9833" y="8463"/>
                  </a:lnTo>
                  <a:cubicBezTo>
                    <a:pt x="9833" y="8463"/>
                    <a:pt x="9833" y="8463"/>
                    <a:pt x="9833" y="8463"/>
                  </a:cubicBezTo>
                  <a:cubicBezTo>
                    <a:pt x="9865" y="8447"/>
                    <a:pt x="9879" y="8434"/>
                    <a:pt x="9880" y="8424"/>
                  </a:cubicBezTo>
                  <a:lnTo>
                    <a:pt x="9880" y="8424"/>
                  </a:lnTo>
                  <a:cubicBezTo>
                    <a:pt x="10774" y="7650"/>
                    <a:pt x="11264" y="6536"/>
                    <a:pt x="11293" y="5364"/>
                  </a:cubicBezTo>
                  <a:cubicBezTo>
                    <a:pt x="11263" y="4292"/>
                    <a:pt x="11025" y="3249"/>
                    <a:pt x="10578" y="2295"/>
                  </a:cubicBezTo>
                  <a:cubicBezTo>
                    <a:pt x="10429" y="1938"/>
                    <a:pt x="10250" y="1580"/>
                    <a:pt x="10042" y="1252"/>
                  </a:cubicBezTo>
                  <a:cubicBezTo>
                    <a:pt x="9923" y="1014"/>
                    <a:pt x="9774" y="805"/>
                    <a:pt x="9565" y="627"/>
                  </a:cubicBezTo>
                  <a:cubicBezTo>
                    <a:pt x="8880" y="120"/>
                    <a:pt x="7896" y="31"/>
                    <a:pt x="7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6" name="Google Shape;1836;p47"/>
          <p:cNvSpPr/>
          <p:nvPr/>
        </p:nvSpPr>
        <p:spPr>
          <a:xfrm>
            <a:off x="6028562" y="1807880"/>
            <a:ext cx="66928" cy="106276"/>
          </a:xfrm>
          <a:custGeom>
            <a:avLst/>
            <a:gdLst/>
            <a:ahLst/>
            <a:cxnLst/>
            <a:rect l="l" t="t" r="r" b="b"/>
            <a:pathLst>
              <a:path w="2087" h="3314" extrusionOk="0">
                <a:moveTo>
                  <a:pt x="1506" y="1"/>
                </a:moveTo>
                <a:cubicBezTo>
                  <a:pt x="1178" y="1"/>
                  <a:pt x="984" y="239"/>
                  <a:pt x="925" y="567"/>
                </a:cubicBezTo>
                <a:cubicBezTo>
                  <a:pt x="835" y="1103"/>
                  <a:pt x="537" y="1505"/>
                  <a:pt x="299" y="1938"/>
                </a:cubicBezTo>
                <a:cubicBezTo>
                  <a:pt x="1" y="2489"/>
                  <a:pt x="46" y="2921"/>
                  <a:pt x="373" y="3174"/>
                </a:cubicBezTo>
                <a:cubicBezTo>
                  <a:pt x="488" y="3267"/>
                  <a:pt x="617" y="3314"/>
                  <a:pt x="752" y="3314"/>
                </a:cubicBezTo>
                <a:cubicBezTo>
                  <a:pt x="986" y="3314"/>
                  <a:pt x="1240" y="3174"/>
                  <a:pt x="1476" y="2891"/>
                </a:cubicBezTo>
                <a:cubicBezTo>
                  <a:pt x="1863" y="2399"/>
                  <a:pt x="2087" y="1789"/>
                  <a:pt x="2087" y="1148"/>
                </a:cubicBezTo>
                <a:cubicBezTo>
                  <a:pt x="2087" y="984"/>
                  <a:pt x="2087" y="835"/>
                  <a:pt x="2072" y="671"/>
                </a:cubicBezTo>
                <a:cubicBezTo>
                  <a:pt x="2012" y="314"/>
                  <a:pt x="1878" y="16"/>
                  <a:pt x="150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7"/>
          <p:cNvSpPr/>
          <p:nvPr/>
        </p:nvSpPr>
        <p:spPr>
          <a:xfrm>
            <a:off x="5991297" y="1928111"/>
            <a:ext cx="42074" cy="35596"/>
          </a:xfrm>
          <a:custGeom>
            <a:avLst/>
            <a:gdLst/>
            <a:ahLst/>
            <a:cxnLst/>
            <a:rect l="l" t="t" r="r" b="b"/>
            <a:pathLst>
              <a:path w="1312" h="1110" extrusionOk="0">
                <a:moveTo>
                  <a:pt x="821" y="1"/>
                </a:moveTo>
                <a:cubicBezTo>
                  <a:pt x="469" y="1"/>
                  <a:pt x="158" y="243"/>
                  <a:pt x="75" y="587"/>
                </a:cubicBezTo>
                <a:cubicBezTo>
                  <a:pt x="1" y="825"/>
                  <a:pt x="165" y="1079"/>
                  <a:pt x="418" y="1108"/>
                </a:cubicBezTo>
                <a:cubicBezTo>
                  <a:pt x="429" y="1109"/>
                  <a:pt x="440" y="1109"/>
                  <a:pt x="451" y="1109"/>
                </a:cubicBezTo>
                <a:cubicBezTo>
                  <a:pt x="825" y="1109"/>
                  <a:pt x="1166" y="860"/>
                  <a:pt x="1267" y="498"/>
                </a:cubicBezTo>
                <a:cubicBezTo>
                  <a:pt x="1312" y="259"/>
                  <a:pt x="1148" y="36"/>
                  <a:pt x="910" y="6"/>
                </a:cubicBezTo>
                <a:cubicBezTo>
                  <a:pt x="880" y="3"/>
                  <a:pt x="850" y="1"/>
                  <a:pt x="8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8" name="Google Shape;1838;p47"/>
          <p:cNvGrpSpPr/>
          <p:nvPr/>
        </p:nvGrpSpPr>
        <p:grpSpPr>
          <a:xfrm>
            <a:off x="3118973" y="314948"/>
            <a:ext cx="3032892" cy="3057461"/>
            <a:chOff x="3118973" y="329248"/>
            <a:chExt cx="3032892" cy="3057461"/>
          </a:xfrm>
        </p:grpSpPr>
        <p:sp>
          <p:nvSpPr>
            <p:cNvPr id="1839" name="Google Shape;1839;p47"/>
            <p:cNvSpPr/>
            <p:nvPr/>
          </p:nvSpPr>
          <p:spPr>
            <a:xfrm>
              <a:off x="3118973" y="566761"/>
              <a:ext cx="2945469" cy="2683874"/>
            </a:xfrm>
            <a:custGeom>
              <a:avLst/>
              <a:gdLst/>
              <a:ahLst/>
              <a:cxnLst/>
              <a:rect l="l" t="t" r="r" b="b"/>
              <a:pathLst>
                <a:path w="91845" h="83688" extrusionOk="0">
                  <a:moveTo>
                    <a:pt x="45924" y="1"/>
                  </a:moveTo>
                  <a:cubicBezTo>
                    <a:pt x="35215" y="1"/>
                    <a:pt x="24507" y="4086"/>
                    <a:pt x="16343" y="12258"/>
                  </a:cubicBezTo>
                  <a:cubicBezTo>
                    <a:pt x="1" y="28600"/>
                    <a:pt x="1" y="55088"/>
                    <a:pt x="16343" y="71431"/>
                  </a:cubicBezTo>
                  <a:cubicBezTo>
                    <a:pt x="24507" y="79602"/>
                    <a:pt x="35215" y="83688"/>
                    <a:pt x="45924" y="83688"/>
                  </a:cubicBezTo>
                  <a:cubicBezTo>
                    <a:pt x="56634" y="83688"/>
                    <a:pt x="67345" y="79602"/>
                    <a:pt x="75517" y="71431"/>
                  </a:cubicBezTo>
                  <a:cubicBezTo>
                    <a:pt x="91844" y="55088"/>
                    <a:pt x="91844" y="28600"/>
                    <a:pt x="75517" y="12258"/>
                  </a:cubicBezTo>
                  <a:cubicBezTo>
                    <a:pt x="67345" y="4086"/>
                    <a:pt x="56634" y="1"/>
                    <a:pt x="45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7"/>
            <p:cNvSpPr/>
            <p:nvPr/>
          </p:nvSpPr>
          <p:spPr>
            <a:xfrm>
              <a:off x="3619202" y="1173883"/>
              <a:ext cx="228403" cy="356939"/>
            </a:xfrm>
            <a:custGeom>
              <a:avLst/>
              <a:gdLst/>
              <a:ahLst/>
              <a:cxnLst/>
              <a:rect l="l" t="t" r="r" b="b"/>
              <a:pathLst>
                <a:path w="7122" h="11130" extrusionOk="0">
                  <a:moveTo>
                    <a:pt x="3010" y="194"/>
                  </a:moveTo>
                  <a:cubicBezTo>
                    <a:pt x="1878" y="1"/>
                    <a:pt x="2161" y="1356"/>
                    <a:pt x="2235" y="2206"/>
                  </a:cubicBezTo>
                  <a:cubicBezTo>
                    <a:pt x="2340" y="3353"/>
                    <a:pt x="1937" y="4679"/>
                    <a:pt x="1401" y="5051"/>
                  </a:cubicBezTo>
                  <a:cubicBezTo>
                    <a:pt x="865" y="5409"/>
                    <a:pt x="224" y="5140"/>
                    <a:pt x="120" y="5900"/>
                  </a:cubicBezTo>
                  <a:cubicBezTo>
                    <a:pt x="1" y="6705"/>
                    <a:pt x="671" y="6794"/>
                    <a:pt x="1177" y="6913"/>
                  </a:cubicBezTo>
                  <a:cubicBezTo>
                    <a:pt x="2474" y="7196"/>
                    <a:pt x="2846" y="7479"/>
                    <a:pt x="3010" y="8924"/>
                  </a:cubicBezTo>
                  <a:cubicBezTo>
                    <a:pt x="3114" y="9982"/>
                    <a:pt x="2891" y="11129"/>
                    <a:pt x="3874" y="11114"/>
                  </a:cubicBezTo>
                  <a:cubicBezTo>
                    <a:pt x="5215" y="11099"/>
                    <a:pt x="4440" y="8582"/>
                    <a:pt x="5096" y="7301"/>
                  </a:cubicBezTo>
                  <a:cubicBezTo>
                    <a:pt x="5230" y="7018"/>
                    <a:pt x="5438" y="6779"/>
                    <a:pt x="5706" y="6600"/>
                  </a:cubicBezTo>
                  <a:cubicBezTo>
                    <a:pt x="5989" y="6422"/>
                    <a:pt x="7077" y="6422"/>
                    <a:pt x="7122" y="5602"/>
                  </a:cubicBezTo>
                  <a:cubicBezTo>
                    <a:pt x="7107" y="5304"/>
                    <a:pt x="6943" y="5036"/>
                    <a:pt x="6690" y="4857"/>
                  </a:cubicBezTo>
                  <a:cubicBezTo>
                    <a:pt x="6258" y="4619"/>
                    <a:pt x="6034" y="4828"/>
                    <a:pt x="5736" y="4753"/>
                  </a:cubicBezTo>
                  <a:cubicBezTo>
                    <a:pt x="4708" y="4485"/>
                    <a:pt x="4217" y="3248"/>
                    <a:pt x="3948" y="2027"/>
                  </a:cubicBezTo>
                  <a:cubicBezTo>
                    <a:pt x="3755" y="1178"/>
                    <a:pt x="3814" y="329"/>
                    <a:pt x="301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7"/>
            <p:cNvSpPr/>
            <p:nvPr/>
          </p:nvSpPr>
          <p:spPr>
            <a:xfrm>
              <a:off x="3477324" y="1609621"/>
              <a:ext cx="139056" cy="222181"/>
            </a:xfrm>
            <a:custGeom>
              <a:avLst/>
              <a:gdLst/>
              <a:ahLst/>
              <a:cxnLst/>
              <a:rect l="l" t="t" r="r" b="b"/>
              <a:pathLst>
                <a:path w="4336" h="6928" extrusionOk="0">
                  <a:moveTo>
                    <a:pt x="3218" y="6704"/>
                  </a:moveTo>
                  <a:cubicBezTo>
                    <a:pt x="2994" y="6823"/>
                    <a:pt x="2920" y="6928"/>
                    <a:pt x="2637" y="6868"/>
                  </a:cubicBezTo>
                  <a:cubicBezTo>
                    <a:pt x="2071" y="6749"/>
                    <a:pt x="2160" y="6198"/>
                    <a:pt x="1996" y="5781"/>
                  </a:cubicBezTo>
                  <a:cubicBezTo>
                    <a:pt x="1847" y="5363"/>
                    <a:pt x="1534" y="4842"/>
                    <a:pt x="1177" y="4663"/>
                  </a:cubicBezTo>
                  <a:cubicBezTo>
                    <a:pt x="685" y="4440"/>
                    <a:pt x="0" y="4589"/>
                    <a:pt x="194" y="3844"/>
                  </a:cubicBezTo>
                  <a:cubicBezTo>
                    <a:pt x="283" y="3471"/>
                    <a:pt x="715" y="3501"/>
                    <a:pt x="953" y="3203"/>
                  </a:cubicBezTo>
                  <a:cubicBezTo>
                    <a:pt x="1102" y="2980"/>
                    <a:pt x="1192" y="2742"/>
                    <a:pt x="1237" y="2488"/>
                  </a:cubicBezTo>
                  <a:cubicBezTo>
                    <a:pt x="1400" y="1669"/>
                    <a:pt x="939" y="0"/>
                    <a:pt x="1937" y="149"/>
                  </a:cubicBezTo>
                  <a:cubicBezTo>
                    <a:pt x="2831" y="283"/>
                    <a:pt x="2384" y="2354"/>
                    <a:pt x="3218" y="2816"/>
                  </a:cubicBezTo>
                  <a:cubicBezTo>
                    <a:pt x="3665" y="3069"/>
                    <a:pt x="4335" y="2876"/>
                    <a:pt x="4261" y="3606"/>
                  </a:cubicBezTo>
                  <a:cubicBezTo>
                    <a:pt x="4216" y="4112"/>
                    <a:pt x="3650" y="4157"/>
                    <a:pt x="3486" y="4604"/>
                  </a:cubicBezTo>
                  <a:cubicBezTo>
                    <a:pt x="3188" y="5363"/>
                    <a:pt x="3590" y="5900"/>
                    <a:pt x="3218" y="67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7"/>
            <p:cNvSpPr/>
            <p:nvPr/>
          </p:nvSpPr>
          <p:spPr>
            <a:xfrm>
              <a:off x="3831346" y="489247"/>
              <a:ext cx="532715" cy="496925"/>
            </a:xfrm>
            <a:custGeom>
              <a:avLst/>
              <a:gdLst/>
              <a:ahLst/>
              <a:cxnLst/>
              <a:rect l="l" t="t" r="r" b="b"/>
              <a:pathLst>
                <a:path w="16611" h="15495" extrusionOk="0">
                  <a:moveTo>
                    <a:pt x="14823" y="2369"/>
                  </a:moveTo>
                  <a:cubicBezTo>
                    <a:pt x="14778" y="2071"/>
                    <a:pt x="15270" y="1878"/>
                    <a:pt x="15464" y="1520"/>
                  </a:cubicBezTo>
                  <a:cubicBezTo>
                    <a:pt x="15702" y="1029"/>
                    <a:pt x="15583" y="120"/>
                    <a:pt x="14883" y="75"/>
                  </a:cubicBezTo>
                  <a:cubicBezTo>
                    <a:pt x="13497" y="1"/>
                    <a:pt x="12544" y="1803"/>
                    <a:pt x="12365" y="2891"/>
                  </a:cubicBezTo>
                  <a:cubicBezTo>
                    <a:pt x="12127" y="3099"/>
                    <a:pt x="11695" y="3174"/>
                    <a:pt x="11412" y="3338"/>
                  </a:cubicBezTo>
                  <a:cubicBezTo>
                    <a:pt x="11650" y="2757"/>
                    <a:pt x="12157" y="567"/>
                    <a:pt x="10905" y="567"/>
                  </a:cubicBezTo>
                  <a:cubicBezTo>
                    <a:pt x="9713" y="567"/>
                    <a:pt x="9371" y="2667"/>
                    <a:pt x="9862" y="4068"/>
                  </a:cubicBezTo>
                  <a:cubicBezTo>
                    <a:pt x="9356" y="4530"/>
                    <a:pt x="8670" y="4857"/>
                    <a:pt x="8149" y="5319"/>
                  </a:cubicBezTo>
                  <a:cubicBezTo>
                    <a:pt x="8358" y="4157"/>
                    <a:pt x="8149" y="2146"/>
                    <a:pt x="7062" y="2057"/>
                  </a:cubicBezTo>
                  <a:cubicBezTo>
                    <a:pt x="6704" y="2027"/>
                    <a:pt x="6346" y="2146"/>
                    <a:pt x="6078" y="2369"/>
                  </a:cubicBezTo>
                  <a:cubicBezTo>
                    <a:pt x="5095" y="3263"/>
                    <a:pt x="5870" y="5736"/>
                    <a:pt x="6659" y="6541"/>
                  </a:cubicBezTo>
                  <a:cubicBezTo>
                    <a:pt x="6376" y="6883"/>
                    <a:pt x="6019" y="7151"/>
                    <a:pt x="5721" y="7494"/>
                  </a:cubicBezTo>
                  <a:cubicBezTo>
                    <a:pt x="5557" y="6451"/>
                    <a:pt x="4350" y="4783"/>
                    <a:pt x="3322" y="5736"/>
                  </a:cubicBezTo>
                  <a:cubicBezTo>
                    <a:pt x="2488" y="6511"/>
                    <a:pt x="3888" y="8462"/>
                    <a:pt x="4633" y="8716"/>
                  </a:cubicBezTo>
                  <a:cubicBezTo>
                    <a:pt x="4052" y="9416"/>
                    <a:pt x="3516" y="10161"/>
                    <a:pt x="3039" y="10950"/>
                  </a:cubicBezTo>
                  <a:cubicBezTo>
                    <a:pt x="2652" y="10310"/>
                    <a:pt x="1162" y="9371"/>
                    <a:pt x="596" y="10205"/>
                  </a:cubicBezTo>
                  <a:cubicBezTo>
                    <a:pt x="0" y="11084"/>
                    <a:pt x="1475" y="12142"/>
                    <a:pt x="2279" y="12246"/>
                  </a:cubicBezTo>
                  <a:cubicBezTo>
                    <a:pt x="2175" y="12574"/>
                    <a:pt x="1981" y="12991"/>
                    <a:pt x="1803" y="13453"/>
                  </a:cubicBezTo>
                  <a:cubicBezTo>
                    <a:pt x="1624" y="13975"/>
                    <a:pt x="1058" y="15271"/>
                    <a:pt x="1952" y="15390"/>
                  </a:cubicBezTo>
                  <a:cubicBezTo>
                    <a:pt x="2697" y="15494"/>
                    <a:pt x="2726" y="14705"/>
                    <a:pt x="2860" y="14198"/>
                  </a:cubicBezTo>
                  <a:cubicBezTo>
                    <a:pt x="2995" y="13706"/>
                    <a:pt x="3188" y="13230"/>
                    <a:pt x="3427" y="12783"/>
                  </a:cubicBezTo>
                  <a:cubicBezTo>
                    <a:pt x="4022" y="12887"/>
                    <a:pt x="4797" y="13423"/>
                    <a:pt x="5631" y="13245"/>
                  </a:cubicBezTo>
                  <a:cubicBezTo>
                    <a:pt x="7389" y="12857"/>
                    <a:pt x="5974" y="10801"/>
                    <a:pt x="4291" y="11338"/>
                  </a:cubicBezTo>
                  <a:cubicBezTo>
                    <a:pt x="4454" y="10742"/>
                    <a:pt x="5170" y="10071"/>
                    <a:pt x="5557" y="9446"/>
                  </a:cubicBezTo>
                  <a:cubicBezTo>
                    <a:pt x="5974" y="9997"/>
                    <a:pt x="8581" y="10697"/>
                    <a:pt x="8507" y="9297"/>
                  </a:cubicBezTo>
                  <a:cubicBezTo>
                    <a:pt x="8462" y="8507"/>
                    <a:pt x="7553" y="8284"/>
                    <a:pt x="6823" y="8194"/>
                  </a:cubicBezTo>
                  <a:cubicBezTo>
                    <a:pt x="6704" y="7911"/>
                    <a:pt x="7255" y="7673"/>
                    <a:pt x="7419" y="7420"/>
                  </a:cubicBezTo>
                  <a:cubicBezTo>
                    <a:pt x="8253" y="7792"/>
                    <a:pt x="9892" y="9222"/>
                    <a:pt x="11263" y="8731"/>
                  </a:cubicBezTo>
                  <a:cubicBezTo>
                    <a:pt x="12335" y="8343"/>
                    <a:pt x="11427" y="7077"/>
                    <a:pt x="10786" y="6705"/>
                  </a:cubicBezTo>
                  <a:cubicBezTo>
                    <a:pt x="10190" y="6347"/>
                    <a:pt x="9520" y="6287"/>
                    <a:pt x="8834" y="6213"/>
                  </a:cubicBezTo>
                  <a:cubicBezTo>
                    <a:pt x="9266" y="5736"/>
                    <a:pt x="9877" y="5394"/>
                    <a:pt x="10428" y="4976"/>
                  </a:cubicBezTo>
                  <a:cubicBezTo>
                    <a:pt x="11188" y="5692"/>
                    <a:pt x="12454" y="6973"/>
                    <a:pt x="13929" y="6079"/>
                  </a:cubicBezTo>
                  <a:cubicBezTo>
                    <a:pt x="14138" y="4872"/>
                    <a:pt x="12842" y="4470"/>
                    <a:pt x="11903" y="4276"/>
                  </a:cubicBezTo>
                  <a:cubicBezTo>
                    <a:pt x="12976" y="3457"/>
                    <a:pt x="14704" y="4872"/>
                    <a:pt x="16089" y="3874"/>
                  </a:cubicBezTo>
                  <a:cubicBezTo>
                    <a:pt x="16462" y="3651"/>
                    <a:pt x="16611" y="3174"/>
                    <a:pt x="16447" y="2757"/>
                  </a:cubicBezTo>
                  <a:cubicBezTo>
                    <a:pt x="16253" y="2310"/>
                    <a:pt x="15538" y="2280"/>
                    <a:pt x="14823" y="2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7"/>
            <p:cNvSpPr/>
            <p:nvPr/>
          </p:nvSpPr>
          <p:spPr>
            <a:xfrm>
              <a:off x="5347298" y="2308945"/>
              <a:ext cx="329199" cy="395423"/>
            </a:xfrm>
            <a:custGeom>
              <a:avLst/>
              <a:gdLst/>
              <a:ahLst/>
              <a:cxnLst/>
              <a:rect l="l" t="t" r="r" b="b"/>
              <a:pathLst>
                <a:path w="10265" h="12330" extrusionOk="0">
                  <a:moveTo>
                    <a:pt x="9682" y="1"/>
                  </a:moveTo>
                  <a:cubicBezTo>
                    <a:pt x="9465" y="1"/>
                    <a:pt x="9260" y="144"/>
                    <a:pt x="9192" y="362"/>
                  </a:cubicBezTo>
                  <a:cubicBezTo>
                    <a:pt x="9147" y="511"/>
                    <a:pt x="9117" y="645"/>
                    <a:pt x="9102" y="794"/>
                  </a:cubicBezTo>
                  <a:cubicBezTo>
                    <a:pt x="9013" y="1390"/>
                    <a:pt x="8879" y="1986"/>
                    <a:pt x="8700" y="2552"/>
                  </a:cubicBezTo>
                  <a:cubicBezTo>
                    <a:pt x="8638" y="2751"/>
                    <a:pt x="8555" y="2846"/>
                    <a:pt x="8391" y="2846"/>
                  </a:cubicBezTo>
                  <a:cubicBezTo>
                    <a:pt x="8358" y="2846"/>
                    <a:pt x="8322" y="2842"/>
                    <a:pt x="8283" y="2835"/>
                  </a:cubicBezTo>
                  <a:cubicBezTo>
                    <a:pt x="8164" y="2820"/>
                    <a:pt x="8045" y="2805"/>
                    <a:pt x="7926" y="2805"/>
                  </a:cubicBezTo>
                  <a:cubicBezTo>
                    <a:pt x="7881" y="2802"/>
                    <a:pt x="7836" y="2801"/>
                    <a:pt x="7791" y="2801"/>
                  </a:cubicBezTo>
                  <a:cubicBezTo>
                    <a:pt x="7348" y="2801"/>
                    <a:pt x="6920" y="2935"/>
                    <a:pt x="6555" y="3192"/>
                  </a:cubicBezTo>
                  <a:cubicBezTo>
                    <a:pt x="6332" y="3326"/>
                    <a:pt x="6212" y="3595"/>
                    <a:pt x="6272" y="3848"/>
                  </a:cubicBezTo>
                  <a:cubicBezTo>
                    <a:pt x="6302" y="4116"/>
                    <a:pt x="6495" y="4340"/>
                    <a:pt x="6749" y="4414"/>
                  </a:cubicBezTo>
                  <a:cubicBezTo>
                    <a:pt x="6922" y="4476"/>
                    <a:pt x="7107" y="4507"/>
                    <a:pt x="7292" y="4507"/>
                  </a:cubicBezTo>
                  <a:cubicBezTo>
                    <a:pt x="7330" y="4507"/>
                    <a:pt x="7367" y="4506"/>
                    <a:pt x="7404" y="4503"/>
                  </a:cubicBezTo>
                  <a:cubicBezTo>
                    <a:pt x="7488" y="4503"/>
                    <a:pt x="7572" y="4474"/>
                    <a:pt x="7652" y="4474"/>
                  </a:cubicBezTo>
                  <a:cubicBezTo>
                    <a:pt x="7700" y="4474"/>
                    <a:pt x="7747" y="4485"/>
                    <a:pt x="7791" y="4518"/>
                  </a:cubicBezTo>
                  <a:cubicBezTo>
                    <a:pt x="7791" y="4548"/>
                    <a:pt x="7806" y="4578"/>
                    <a:pt x="7791" y="4608"/>
                  </a:cubicBezTo>
                  <a:cubicBezTo>
                    <a:pt x="7508" y="5204"/>
                    <a:pt x="7151" y="5770"/>
                    <a:pt x="6749" y="6276"/>
                  </a:cubicBezTo>
                  <a:cubicBezTo>
                    <a:pt x="6684" y="6359"/>
                    <a:pt x="6592" y="6402"/>
                    <a:pt x="6503" y="6402"/>
                  </a:cubicBezTo>
                  <a:cubicBezTo>
                    <a:pt x="6447" y="6402"/>
                    <a:pt x="6392" y="6385"/>
                    <a:pt x="6346" y="6351"/>
                  </a:cubicBezTo>
                  <a:cubicBezTo>
                    <a:pt x="6019" y="6232"/>
                    <a:pt x="5691" y="6127"/>
                    <a:pt x="5348" y="6068"/>
                  </a:cubicBezTo>
                  <a:cubicBezTo>
                    <a:pt x="5112" y="6006"/>
                    <a:pt x="4875" y="5973"/>
                    <a:pt x="4639" y="5973"/>
                  </a:cubicBezTo>
                  <a:cubicBezTo>
                    <a:pt x="4532" y="5973"/>
                    <a:pt x="4426" y="5979"/>
                    <a:pt x="4320" y="5993"/>
                  </a:cubicBezTo>
                  <a:cubicBezTo>
                    <a:pt x="4052" y="6008"/>
                    <a:pt x="3829" y="6187"/>
                    <a:pt x="3739" y="6440"/>
                  </a:cubicBezTo>
                  <a:cubicBezTo>
                    <a:pt x="3665" y="6693"/>
                    <a:pt x="3724" y="6961"/>
                    <a:pt x="3918" y="7155"/>
                  </a:cubicBezTo>
                  <a:cubicBezTo>
                    <a:pt x="4097" y="7349"/>
                    <a:pt x="4335" y="7498"/>
                    <a:pt x="4588" y="7572"/>
                  </a:cubicBezTo>
                  <a:cubicBezTo>
                    <a:pt x="4842" y="7632"/>
                    <a:pt x="5080" y="7706"/>
                    <a:pt x="5363" y="7796"/>
                  </a:cubicBezTo>
                  <a:cubicBezTo>
                    <a:pt x="4752" y="8377"/>
                    <a:pt x="4037" y="8853"/>
                    <a:pt x="3278" y="9211"/>
                  </a:cubicBezTo>
                  <a:cubicBezTo>
                    <a:pt x="3190" y="9266"/>
                    <a:pt x="3093" y="9292"/>
                    <a:pt x="2996" y="9292"/>
                  </a:cubicBezTo>
                  <a:cubicBezTo>
                    <a:pt x="2830" y="9292"/>
                    <a:pt x="2666" y="9213"/>
                    <a:pt x="2562" y="9062"/>
                  </a:cubicBezTo>
                  <a:cubicBezTo>
                    <a:pt x="2175" y="8645"/>
                    <a:pt x="1654" y="8362"/>
                    <a:pt x="1073" y="8258"/>
                  </a:cubicBezTo>
                  <a:cubicBezTo>
                    <a:pt x="994" y="8243"/>
                    <a:pt x="917" y="8236"/>
                    <a:pt x="842" y="8236"/>
                  </a:cubicBezTo>
                  <a:cubicBezTo>
                    <a:pt x="534" y="8236"/>
                    <a:pt x="272" y="8358"/>
                    <a:pt x="164" y="8585"/>
                  </a:cubicBezTo>
                  <a:cubicBezTo>
                    <a:pt x="0" y="8928"/>
                    <a:pt x="119" y="9241"/>
                    <a:pt x="313" y="9524"/>
                  </a:cubicBezTo>
                  <a:cubicBezTo>
                    <a:pt x="358" y="9583"/>
                    <a:pt x="417" y="9628"/>
                    <a:pt x="462" y="9688"/>
                  </a:cubicBezTo>
                  <a:cubicBezTo>
                    <a:pt x="581" y="9792"/>
                    <a:pt x="700" y="9881"/>
                    <a:pt x="819" y="9971"/>
                  </a:cubicBezTo>
                  <a:cubicBezTo>
                    <a:pt x="1028" y="10090"/>
                    <a:pt x="998" y="10209"/>
                    <a:pt x="834" y="10343"/>
                  </a:cubicBezTo>
                  <a:cubicBezTo>
                    <a:pt x="775" y="10403"/>
                    <a:pt x="700" y="10462"/>
                    <a:pt x="656" y="10537"/>
                  </a:cubicBezTo>
                  <a:cubicBezTo>
                    <a:pt x="417" y="10760"/>
                    <a:pt x="253" y="11058"/>
                    <a:pt x="179" y="11386"/>
                  </a:cubicBezTo>
                  <a:cubicBezTo>
                    <a:pt x="77" y="11934"/>
                    <a:pt x="400" y="12330"/>
                    <a:pt x="888" y="12330"/>
                  </a:cubicBezTo>
                  <a:cubicBezTo>
                    <a:pt x="970" y="12330"/>
                    <a:pt x="1057" y="12318"/>
                    <a:pt x="1147" y="12295"/>
                  </a:cubicBezTo>
                  <a:cubicBezTo>
                    <a:pt x="1415" y="12205"/>
                    <a:pt x="1654" y="12071"/>
                    <a:pt x="1847" y="11893"/>
                  </a:cubicBezTo>
                  <a:cubicBezTo>
                    <a:pt x="2264" y="11535"/>
                    <a:pt x="2622" y="11133"/>
                    <a:pt x="2935" y="10686"/>
                  </a:cubicBezTo>
                  <a:cubicBezTo>
                    <a:pt x="3009" y="10582"/>
                    <a:pt x="3069" y="10448"/>
                    <a:pt x="3218" y="10403"/>
                  </a:cubicBezTo>
                  <a:cubicBezTo>
                    <a:pt x="3754" y="10179"/>
                    <a:pt x="4276" y="9926"/>
                    <a:pt x="4797" y="9628"/>
                  </a:cubicBezTo>
                  <a:cubicBezTo>
                    <a:pt x="4872" y="9703"/>
                    <a:pt x="4916" y="9822"/>
                    <a:pt x="4886" y="9926"/>
                  </a:cubicBezTo>
                  <a:cubicBezTo>
                    <a:pt x="4872" y="10269"/>
                    <a:pt x="4961" y="10596"/>
                    <a:pt x="5155" y="10865"/>
                  </a:cubicBezTo>
                  <a:cubicBezTo>
                    <a:pt x="5301" y="11101"/>
                    <a:pt x="5545" y="11221"/>
                    <a:pt x="5793" y="11221"/>
                  </a:cubicBezTo>
                  <a:cubicBezTo>
                    <a:pt x="5998" y="11221"/>
                    <a:pt x="6206" y="11138"/>
                    <a:pt x="6361" y="10969"/>
                  </a:cubicBezTo>
                  <a:cubicBezTo>
                    <a:pt x="6555" y="10775"/>
                    <a:pt x="6689" y="10537"/>
                    <a:pt x="6764" y="10269"/>
                  </a:cubicBezTo>
                  <a:cubicBezTo>
                    <a:pt x="6927" y="9628"/>
                    <a:pt x="6957" y="8958"/>
                    <a:pt x="6868" y="8302"/>
                  </a:cubicBezTo>
                  <a:cubicBezTo>
                    <a:pt x="6793" y="8123"/>
                    <a:pt x="6838" y="7915"/>
                    <a:pt x="6957" y="7751"/>
                  </a:cubicBezTo>
                  <a:cubicBezTo>
                    <a:pt x="7359" y="7289"/>
                    <a:pt x="7747" y="6798"/>
                    <a:pt x="8089" y="6291"/>
                  </a:cubicBezTo>
                  <a:cubicBezTo>
                    <a:pt x="8152" y="6208"/>
                    <a:pt x="8205" y="6170"/>
                    <a:pt x="8256" y="6170"/>
                  </a:cubicBezTo>
                  <a:cubicBezTo>
                    <a:pt x="8314" y="6170"/>
                    <a:pt x="8369" y="6219"/>
                    <a:pt x="8432" y="6306"/>
                  </a:cubicBezTo>
                  <a:cubicBezTo>
                    <a:pt x="8551" y="6500"/>
                    <a:pt x="8715" y="6649"/>
                    <a:pt x="8909" y="6768"/>
                  </a:cubicBezTo>
                  <a:cubicBezTo>
                    <a:pt x="9059" y="6865"/>
                    <a:pt x="9221" y="6910"/>
                    <a:pt x="9379" y="6910"/>
                  </a:cubicBezTo>
                  <a:cubicBezTo>
                    <a:pt x="9801" y="6910"/>
                    <a:pt x="10191" y="6593"/>
                    <a:pt x="10235" y="6127"/>
                  </a:cubicBezTo>
                  <a:cubicBezTo>
                    <a:pt x="10264" y="5889"/>
                    <a:pt x="10235" y="5636"/>
                    <a:pt x="10175" y="5412"/>
                  </a:cubicBezTo>
                  <a:cubicBezTo>
                    <a:pt x="10056" y="4980"/>
                    <a:pt x="9847" y="4593"/>
                    <a:pt x="9564" y="4265"/>
                  </a:cubicBezTo>
                  <a:cubicBezTo>
                    <a:pt x="9386" y="4086"/>
                    <a:pt x="9356" y="3818"/>
                    <a:pt x="9475" y="3610"/>
                  </a:cubicBezTo>
                  <a:cubicBezTo>
                    <a:pt x="9818" y="2745"/>
                    <a:pt x="10056" y="1837"/>
                    <a:pt x="10175" y="898"/>
                  </a:cubicBezTo>
                  <a:cubicBezTo>
                    <a:pt x="10190" y="749"/>
                    <a:pt x="10190" y="600"/>
                    <a:pt x="10190" y="451"/>
                  </a:cubicBezTo>
                  <a:cubicBezTo>
                    <a:pt x="10160" y="213"/>
                    <a:pt x="9981" y="34"/>
                    <a:pt x="9743" y="4"/>
                  </a:cubicBezTo>
                  <a:cubicBezTo>
                    <a:pt x="9723" y="2"/>
                    <a:pt x="9702" y="1"/>
                    <a:pt x="9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7"/>
            <p:cNvSpPr/>
            <p:nvPr/>
          </p:nvSpPr>
          <p:spPr>
            <a:xfrm>
              <a:off x="4475826" y="329248"/>
              <a:ext cx="1211188" cy="684213"/>
            </a:xfrm>
            <a:custGeom>
              <a:avLst/>
              <a:gdLst/>
              <a:ahLst/>
              <a:cxnLst/>
              <a:rect l="l" t="t" r="r" b="b"/>
              <a:pathLst>
                <a:path w="37767" h="21335" extrusionOk="0">
                  <a:moveTo>
                    <a:pt x="17153" y="0"/>
                  </a:moveTo>
                  <a:cubicBezTo>
                    <a:pt x="7851" y="0"/>
                    <a:pt x="445" y="3261"/>
                    <a:pt x="209" y="7731"/>
                  </a:cubicBezTo>
                  <a:cubicBezTo>
                    <a:pt x="1" y="11545"/>
                    <a:pt x="5111" y="15075"/>
                    <a:pt x="12381" y="16640"/>
                  </a:cubicBezTo>
                  <a:lnTo>
                    <a:pt x="11800" y="20245"/>
                  </a:lnTo>
                  <a:cubicBezTo>
                    <a:pt x="11676" y="20927"/>
                    <a:pt x="11910" y="21335"/>
                    <a:pt x="12270" y="21335"/>
                  </a:cubicBezTo>
                  <a:cubicBezTo>
                    <a:pt x="12516" y="21335"/>
                    <a:pt x="12821" y="21144"/>
                    <a:pt x="13111" y="20721"/>
                  </a:cubicBezTo>
                  <a:lnTo>
                    <a:pt x="15301" y="17146"/>
                  </a:lnTo>
                  <a:cubicBezTo>
                    <a:pt x="16299" y="17280"/>
                    <a:pt x="17327" y="17370"/>
                    <a:pt x="18384" y="17429"/>
                  </a:cubicBezTo>
                  <a:cubicBezTo>
                    <a:pt x="19132" y="17470"/>
                    <a:pt x="19871" y="17490"/>
                    <a:pt x="20597" y="17490"/>
                  </a:cubicBezTo>
                  <a:cubicBezTo>
                    <a:pt x="29877" y="17490"/>
                    <a:pt x="37249" y="14220"/>
                    <a:pt x="37498" y="9772"/>
                  </a:cubicBezTo>
                  <a:cubicBezTo>
                    <a:pt x="37766" y="4975"/>
                    <a:pt x="29632" y="625"/>
                    <a:pt x="19323" y="59"/>
                  </a:cubicBezTo>
                  <a:cubicBezTo>
                    <a:pt x="18590" y="19"/>
                    <a:pt x="17866" y="0"/>
                    <a:pt x="17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7"/>
            <p:cNvSpPr/>
            <p:nvPr/>
          </p:nvSpPr>
          <p:spPr>
            <a:xfrm>
              <a:off x="4122285" y="971968"/>
              <a:ext cx="924995" cy="869450"/>
            </a:xfrm>
            <a:custGeom>
              <a:avLst/>
              <a:gdLst/>
              <a:ahLst/>
              <a:cxnLst/>
              <a:rect l="l" t="t" r="r" b="b"/>
              <a:pathLst>
                <a:path w="28843" h="27111" extrusionOk="0">
                  <a:moveTo>
                    <a:pt x="14377" y="1"/>
                  </a:moveTo>
                  <a:cubicBezTo>
                    <a:pt x="11869" y="1"/>
                    <a:pt x="9345" y="698"/>
                    <a:pt x="7107" y="2126"/>
                  </a:cubicBezTo>
                  <a:lnTo>
                    <a:pt x="7017" y="2170"/>
                  </a:lnTo>
                  <a:cubicBezTo>
                    <a:pt x="5051" y="3451"/>
                    <a:pt x="3457" y="5209"/>
                    <a:pt x="2369" y="7280"/>
                  </a:cubicBezTo>
                  <a:cubicBezTo>
                    <a:pt x="1" y="11809"/>
                    <a:pt x="373" y="17261"/>
                    <a:pt x="3338" y="21418"/>
                  </a:cubicBezTo>
                  <a:cubicBezTo>
                    <a:pt x="5894" y="25019"/>
                    <a:pt x="10015" y="27111"/>
                    <a:pt x="14356" y="27111"/>
                  </a:cubicBezTo>
                  <a:cubicBezTo>
                    <a:pt x="15025" y="27111"/>
                    <a:pt x="15699" y="27061"/>
                    <a:pt x="16373" y="26960"/>
                  </a:cubicBezTo>
                  <a:cubicBezTo>
                    <a:pt x="21409" y="26215"/>
                    <a:pt x="25610" y="22699"/>
                    <a:pt x="27219" y="17857"/>
                  </a:cubicBezTo>
                  <a:cubicBezTo>
                    <a:pt x="28842" y="13031"/>
                    <a:pt x="27606" y="7697"/>
                    <a:pt x="24030" y="4062"/>
                  </a:cubicBezTo>
                  <a:cubicBezTo>
                    <a:pt x="21416" y="1386"/>
                    <a:pt x="17913" y="1"/>
                    <a:pt x="14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7"/>
            <p:cNvSpPr/>
            <p:nvPr/>
          </p:nvSpPr>
          <p:spPr>
            <a:xfrm>
              <a:off x="4978941" y="1245560"/>
              <a:ext cx="162467" cy="250852"/>
            </a:xfrm>
            <a:custGeom>
              <a:avLst/>
              <a:gdLst/>
              <a:ahLst/>
              <a:cxnLst/>
              <a:rect l="l" t="t" r="r" b="b"/>
              <a:pathLst>
                <a:path w="5066" h="7822" extrusionOk="0">
                  <a:moveTo>
                    <a:pt x="5006" y="2727"/>
                  </a:moveTo>
                  <a:cubicBezTo>
                    <a:pt x="5065" y="4261"/>
                    <a:pt x="3352" y="7822"/>
                    <a:pt x="1534" y="7673"/>
                  </a:cubicBezTo>
                  <a:cubicBezTo>
                    <a:pt x="179" y="7553"/>
                    <a:pt x="119" y="4455"/>
                    <a:pt x="45" y="2935"/>
                  </a:cubicBezTo>
                  <a:cubicBezTo>
                    <a:pt x="0" y="2101"/>
                    <a:pt x="60" y="1282"/>
                    <a:pt x="238" y="477"/>
                  </a:cubicBezTo>
                  <a:cubicBezTo>
                    <a:pt x="1728" y="0"/>
                    <a:pt x="2771" y="164"/>
                    <a:pt x="3382" y="358"/>
                  </a:cubicBezTo>
                  <a:cubicBezTo>
                    <a:pt x="4499" y="730"/>
                    <a:pt x="4976" y="1669"/>
                    <a:pt x="5006" y="2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7"/>
            <p:cNvSpPr/>
            <p:nvPr/>
          </p:nvSpPr>
          <p:spPr>
            <a:xfrm>
              <a:off x="4969384" y="1293986"/>
              <a:ext cx="111828" cy="118819"/>
            </a:xfrm>
            <a:custGeom>
              <a:avLst/>
              <a:gdLst/>
              <a:ahLst/>
              <a:cxnLst/>
              <a:rect l="l" t="t" r="r" b="b"/>
              <a:pathLst>
                <a:path w="3487" h="3705" extrusionOk="0">
                  <a:moveTo>
                    <a:pt x="2872" y="1"/>
                  </a:moveTo>
                  <a:cubicBezTo>
                    <a:pt x="2828" y="1"/>
                    <a:pt x="2784" y="8"/>
                    <a:pt x="2741" y="25"/>
                  </a:cubicBezTo>
                  <a:cubicBezTo>
                    <a:pt x="1356" y="517"/>
                    <a:pt x="402" y="1664"/>
                    <a:pt x="45" y="3258"/>
                  </a:cubicBezTo>
                  <a:cubicBezTo>
                    <a:pt x="0" y="3466"/>
                    <a:pt x="134" y="3660"/>
                    <a:pt x="343" y="3705"/>
                  </a:cubicBezTo>
                  <a:lnTo>
                    <a:pt x="447" y="3705"/>
                  </a:lnTo>
                  <a:cubicBezTo>
                    <a:pt x="611" y="3705"/>
                    <a:pt x="775" y="3571"/>
                    <a:pt x="819" y="3407"/>
                  </a:cubicBezTo>
                  <a:cubicBezTo>
                    <a:pt x="924" y="2855"/>
                    <a:pt x="1162" y="2334"/>
                    <a:pt x="1475" y="1887"/>
                  </a:cubicBezTo>
                  <a:cubicBezTo>
                    <a:pt x="2160" y="2215"/>
                    <a:pt x="2577" y="2721"/>
                    <a:pt x="2682" y="3332"/>
                  </a:cubicBezTo>
                  <a:cubicBezTo>
                    <a:pt x="2710" y="3516"/>
                    <a:pt x="2872" y="3646"/>
                    <a:pt x="3055" y="3646"/>
                  </a:cubicBezTo>
                  <a:cubicBezTo>
                    <a:pt x="3064" y="3646"/>
                    <a:pt x="3074" y="3646"/>
                    <a:pt x="3084" y="3645"/>
                  </a:cubicBezTo>
                  <a:lnTo>
                    <a:pt x="3129" y="3645"/>
                  </a:lnTo>
                  <a:cubicBezTo>
                    <a:pt x="3337" y="3615"/>
                    <a:pt x="3486" y="3422"/>
                    <a:pt x="3456" y="3213"/>
                  </a:cubicBezTo>
                  <a:cubicBezTo>
                    <a:pt x="3322" y="2423"/>
                    <a:pt x="2816" y="1768"/>
                    <a:pt x="1996" y="1306"/>
                  </a:cubicBezTo>
                  <a:cubicBezTo>
                    <a:pt x="2294" y="1053"/>
                    <a:pt x="2637" y="859"/>
                    <a:pt x="3009" y="725"/>
                  </a:cubicBezTo>
                  <a:cubicBezTo>
                    <a:pt x="3203" y="665"/>
                    <a:pt x="3307" y="442"/>
                    <a:pt x="3248" y="248"/>
                  </a:cubicBezTo>
                  <a:cubicBezTo>
                    <a:pt x="3178" y="97"/>
                    <a:pt x="3027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7"/>
            <p:cNvSpPr/>
            <p:nvPr/>
          </p:nvSpPr>
          <p:spPr>
            <a:xfrm>
              <a:off x="4019565" y="1299053"/>
              <a:ext cx="174429" cy="255181"/>
            </a:xfrm>
            <a:custGeom>
              <a:avLst/>
              <a:gdLst/>
              <a:ahLst/>
              <a:cxnLst/>
              <a:rect l="l" t="t" r="r" b="b"/>
              <a:pathLst>
                <a:path w="5439" h="7957" extrusionOk="0">
                  <a:moveTo>
                    <a:pt x="75" y="3100"/>
                  </a:moveTo>
                  <a:cubicBezTo>
                    <a:pt x="194" y="4619"/>
                    <a:pt x="2310" y="7956"/>
                    <a:pt x="4098" y="7599"/>
                  </a:cubicBezTo>
                  <a:cubicBezTo>
                    <a:pt x="5438" y="7331"/>
                    <a:pt x="5140" y="4247"/>
                    <a:pt x="5036" y="2712"/>
                  </a:cubicBezTo>
                  <a:cubicBezTo>
                    <a:pt x="4991" y="1893"/>
                    <a:pt x="4828" y="1074"/>
                    <a:pt x="4574" y="299"/>
                  </a:cubicBezTo>
                  <a:cubicBezTo>
                    <a:pt x="3025" y="1"/>
                    <a:pt x="2012" y="284"/>
                    <a:pt x="1431" y="552"/>
                  </a:cubicBezTo>
                  <a:cubicBezTo>
                    <a:pt x="358" y="1044"/>
                    <a:pt x="1" y="2042"/>
                    <a:pt x="75" y="31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7"/>
            <p:cNvSpPr/>
            <p:nvPr/>
          </p:nvSpPr>
          <p:spPr>
            <a:xfrm>
              <a:off x="4082647" y="1350365"/>
              <a:ext cx="117088" cy="117376"/>
            </a:xfrm>
            <a:custGeom>
              <a:avLst/>
              <a:gdLst/>
              <a:ahLst/>
              <a:cxnLst/>
              <a:rect l="l" t="t" r="r" b="b"/>
              <a:pathLst>
                <a:path w="3651" h="3660" extrusionOk="0">
                  <a:moveTo>
                    <a:pt x="434" y="1"/>
                  </a:moveTo>
                  <a:cubicBezTo>
                    <a:pt x="257" y="1"/>
                    <a:pt x="96" y="114"/>
                    <a:pt x="45" y="293"/>
                  </a:cubicBezTo>
                  <a:cubicBezTo>
                    <a:pt x="0" y="487"/>
                    <a:pt x="134" y="695"/>
                    <a:pt x="343" y="740"/>
                  </a:cubicBezTo>
                  <a:cubicBezTo>
                    <a:pt x="715" y="829"/>
                    <a:pt x="1088" y="978"/>
                    <a:pt x="1415" y="1202"/>
                  </a:cubicBezTo>
                  <a:cubicBezTo>
                    <a:pt x="671" y="1738"/>
                    <a:pt x="224" y="2453"/>
                    <a:pt x="194" y="3258"/>
                  </a:cubicBezTo>
                  <a:cubicBezTo>
                    <a:pt x="179" y="3481"/>
                    <a:pt x="343" y="3660"/>
                    <a:pt x="566" y="3660"/>
                  </a:cubicBezTo>
                  <a:lnTo>
                    <a:pt x="611" y="3660"/>
                  </a:lnTo>
                  <a:cubicBezTo>
                    <a:pt x="805" y="3645"/>
                    <a:pt x="954" y="3496"/>
                    <a:pt x="969" y="3302"/>
                  </a:cubicBezTo>
                  <a:cubicBezTo>
                    <a:pt x="998" y="2677"/>
                    <a:pt x="1371" y="2125"/>
                    <a:pt x="1996" y="1708"/>
                  </a:cubicBezTo>
                  <a:cubicBezTo>
                    <a:pt x="2369" y="2125"/>
                    <a:pt x="2652" y="2617"/>
                    <a:pt x="2831" y="3153"/>
                  </a:cubicBezTo>
                  <a:cubicBezTo>
                    <a:pt x="2887" y="3307"/>
                    <a:pt x="3034" y="3408"/>
                    <a:pt x="3199" y="3408"/>
                  </a:cubicBezTo>
                  <a:cubicBezTo>
                    <a:pt x="3210" y="3408"/>
                    <a:pt x="3222" y="3407"/>
                    <a:pt x="3233" y="3407"/>
                  </a:cubicBezTo>
                  <a:cubicBezTo>
                    <a:pt x="3263" y="3407"/>
                    <a:pt x="3293" y="3392"/>
                    <a:pt x="3337" y="3392"/>
                  </a:cubicBezTo>
                  <a:cubicBezTo>
                    <a:pt x="3531" y="3332"/>
                    <a:pt x="3650" y="3109"/>
                    <a:pt x="3576" y="2915"/>
                  </a:cubicBezTo>
                  <a:cubicBezTo>
                    <a:pt x="3039" y="1366"/>
                    <a:pt x="1952" y="338"/>
                    <a:pt x="522" y="10"/>
                  </a:cubicBezTo>
                  <a:cubicBezTo>
                    <a:pt x="492" y="4"/>
                    <a:pt x="463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7"/>
            <p:cNvSpPr/>
            <p:nvPr/>
          </p:nvSpPr>
          <p:spPr>
            <a:xfrm>
              <a:off x="4197778" y="932009"/>
              <a:ext cx="695181" cy="273910"/>
            </a:xfrm>
            <a:custGeom>
              <a:avLst/>
              <a:gdLst/>
              <a:ahLst/>
              <a:cxnLst/>
              <a:rect l="l" t="t" r="r" b="b"/>
              <a:pathLst>
                <a:path w="21677" h="8541" extrusionOk="0">
                  <a:moveTo>
                    <a:pt x="3920" y="0"/>
                  </a:moveTo>
                  <a:cubicBezTo>
                    <a:pt x="3909" y="0"/>
                    <a:pt x="3899" y="2"/>
                    <a:pt x="3889" y="5"/>
                  </a:cubicBezTo>
                  <a:cubicBezTo>
                    <a:pt x="3636" y="64"/>
                    <a:pt x="3680" y="1048"/>
                    <a:pt x="3978" y="2195"/>
                  </a:cubicBezTo>
                  <a:cubicBezTo>
                    <a:pt x="3563" y="1853"/>
                    <a:pt x="3198" y="1641"/>
                    <a:pt x="3015" y="1641"/>
                  </a:cubicBezTo>
                  <a:cubicBezTo>
                    <a:pt x="2974" y="1641"/>
                    <a:pt x="2942" y="1652"/>
                    <a:pt x="2920" y="1673"/>
                  </a:cubicBezTo>
                  <a:cubicBezTo>
                    <a:pt x="2742" y="1852"/>
                    <a:pt x="3233" y="2701"/>
                    <a:pt x="4038" y="3580"/>
                  </a:cubicBezTo>
                  <a:lnTo>
                    <a:pt x="4142" y="3684"/>
                  </a:lnTo>
                  <a:cubicBezTo>
                    <a:pt x="2444" y="4638"/>
                    <a:pt x="865" y="6545"/>
                    <a:pt x="1" y="8526"/>
                  </a:cubicBezTo>
                  <a:cubicBezTo>
                    <a:pt x="164" y="8541"/>
                    <a:pt x="328" y="8541"/>
                    <a:pt x="492" y="8541"/>
                  </a:cubicBezTo>
                  <a:cubicBezTo>
                    <a:pt x="3099" y="8496"/>
                    <a:pt x="5185" y="6858"/>
                    <a:pt x="5140" y="4906"/>
                  </a:cubicBezTo>
                  <a:cubicBezTo>
                    <a:pt x="5125" y="4385"/>
                    <a:pt x="4961" y="3878"/>
                    <a:pt x="4678" y="3446"/>
                  </a:cubicBezTo>
                  <a:lnTo>
                    <a:pt x="4753" y="3401"/>
                  </a:lnTo>
                  <a:lnTo>
                    <a:pt x="4768" y="3386"/>
                  </a:lnTo>
                  <a:cubicBezTo>
                    <a:pt x="6968" y="5297"/>
                    <a:pt x="10646" y="6533"/>
                    <a:pt x="14816" y="6533"/>
                  </a:cubicBezTo>
                  <a:cubicBezTo>
                    <a:pt x="14937" y="6533"/>
                    <a:pt x="15059" y="6532"/>
                    <a:pt x="15181" y="6530"/>
                  </a:cubicBezTo>
                  <a:cubicBezTo>
                    <a:pt x="17401" y="6500"/>
                    <a:pt x="19606" y="6083"/>
                    <a:pt x="21676" y="5308"/>
                  </a:cubicBezTo>
                  <a:cubicBezTo>
                    <a:pt x="19557" y="2633"/>
                    <a:pt x="15859" y="1105"/>
                    <a:pt x="12062" y="1105"/>
                  </a:cubicBezTo>
                  <a:cubicBezTo>
                    <a:pt x="11989" y="1105"/>
                    <a:pt x="11917" y="1106"/>
                    <a:pt x="11844" y="1107"/>
                  </a:cubicBezTo>
                  <a:cubicBezTo>
                    <a:pt x="9475" y="1137"/>
                    <a:pt x="7166" y="1763"/>
                    <a:pt x="5110" y="2954"/>
                  </a:cubicBezTo>
                  <a:cubicBezTo>
                    <a:pt x="5066" y="2612"/>
                    <a:pt x="5006" y="2284"/>
                    <a:pt x="4902" y="1971"/>
                  </a:cubicBezTo>
                  <a:cubicBezTo>
                    <a:pt x="4616" y="855"/>
                    <a:pt x="4178" y="0"/>
                    <a:pt x="39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7"/>
            <p:cNvSpPr/>
            <p:nvPr/>
          </p:nvSpPr>
          <p:spPr>
            <a:xfrm>
              <a:off x="4635407" y="1006604"/>
              <a:ext cx="91303" cy="44000"/>
            </a:xfrm>
            <a:custGeom>
              <a:avLst/>
              <a:gdLst/>
              <a:ahLst/>
              <a:cxnLst/>
              <a:rect l="l" t="t" r="r" b="b"/>
              <a:pathLst>
                <a:path w="2847" h="1372" extrusionOk="0">
                  <a:moveTo>
                    <a:pt x="1282" y="1"/>
                  </a:moveTo>
                  <a:cubicBezTo>
                    <a:pt x="1132" y="1"/>
                    <a:pt x="982" y="16"/>
                    <a:pt x="835" y="47"/>
                  </a:cubicBezTo>
                  <a:cubicBezTo>
                    <a:pt x="716" y="77"/>
                    <a:pt x="597" y="107"/>
                    <a:pt x="477" y="152"/>
                  </a:cubicBezTo>
                  <a:cubicBezTo>
                    <a:pt x="209" y="256"/>
                    <a:pt x="1" y="420"/>
                    <a:pt x="45" y="703"/>
                  </a:cubicBezTo>
                  <a:cubicBezTo>
                    <a:pt x="98" y="915"/>
                    <a:pt x="281" y="1068"/>
                    <a:pt x="499" y="1068"/>
                  </a:cubicBezTo>
                  <a:cubicBezTo>
                    <a:pt x="526" y="1068"/>
                    <a:pt x="554" y="1065"/>
                    <a:pt x="582" y="1060"/>
                  </a:cubicBezTo>
                  <a:cubicBezTo>
                    <a:pt x="600" y="1060"/>
                    <a:pt x="619" y="1059"/>
                    <a:pt x="637" y="1059"/>
                  </a:cubicBezTo>
                  <a:cubicBezTo>
                    <a:pt x="1044" y="1059"/>
                    <a:pt x="1389" y="1214"/>
                    <a:pt x="1773" y="1314"/>
                  </a:cubicBezTo>
                  <a:cubicBezTo>
                    <a:pt x="1907" y="1352"/>
                    <a:pt x="2029" y="1371"/>
                    <a:pt x="2139" y="1371"/>
                  </a:cubicBezTo>
                  <a:cubicBezTo>
                    <a:pt x="2410" y="1371"/>
                    <a:pt x="2606" y="1257"/>
                    <a:pt x="2712" y="1046"/>
                  </a:cubicBezTo>
                  <a:cubicBezTo>
                    <a:pt x="2846" y="748"/>
                    <a:pt x="2712" y="435"/>
                    <a:pt x="2310" y="241"/>
                  </a:cubicBezTo>
                  <a:cubicBezTo>
                    <a:pt x="1986" y="84"/>
                    <a:pt x="1633" y="1"/>
                    <a:pt x="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7"/>
            <p:cNvSpPr/>
            <p:nvPr/>
          </p:nvSpPr>
          <p:spPr>
            <a:xfrm>
              <a:off x="4740051" y="1040599"/>
              <a:ext cx="31044" cy="29216"/>
            </a:xfrm>
            <a:custGeom>
              <a:avLst/>
              <a:gdLst/>
              <a:ahLst/>
              <a:cxnLst/>
              <a:rect l="l" t="t" r="r" b="b"/>
              <a:pathLst>
                <a:path w="968" h="911" extrusionOk="0">
                  <a:moveTo>
                    <a:pt x="328" y="0"/>
                  </a:moveTo>
                  <a:cubicBezTo>
                    <a:pt x="149" y="0"/>
                    <a:pt x="0" y="164"/>
                    <a:pt x="15" y="358"/>
                  </a:cubicBezTo>
                  <a:cubicBezTo>
                    <a:pt x="45" y="656"/>
                    <a:pt x="298" y="909"/>
                    <a:pt x="611" y="909"/>
                  </a:cubicBezTo>
                  <a:cubicBezTo>
                    <a:pt x="619" y="910"/>
                    <a:pt x="627" y="910"/>
                    <a:pt x="635" y="910"/>
                  </a:cubicBezTo>
                  <a:cubicBezTo>
                    <a:pt x="818" y="910"/>
                    <a:pt x="968" y="751"/>
                    <a:pt x="954" y="552"/>
                  </a:cubicBezTo>
                  <a:cubicBezTo>
                    <a:pt x="909" y="254"/>
                    <a:pt x="641" y="15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7"/>
            <p:cNvSpPr/>
            <p:nvPr/>
          </p:nvSpPr>
          <p:spPr>
            <a:xfrm>
              <a:off x="4318939" y="1190559"/>
              <a:ext cx="211886" cy="58399"/>
            </a:xfrm>
            <a:custGeom>
              <a:avLst/>
              <a:gdLst/>
              <a:ahLst/>
              <a:cxnLst/>
              <a:rect l="l" t="t" r="r" b="b"/>
              <a:pathLst>
                <a:path w="6607" h="1821" extrusionOk="0">
                  <a:moveTo>
                    <a:pt x="3941" y="1"/>
                  </a:moveTo>
                  <a:cubicBezTo>
                    <a:pt x="3771" y="1"/>
                    <a:pt x="3602" y="6"/>
                    <a:pt x="3433" y="17"/>
                  </a:cubicBezTo>
                  <a:cubicBezTo>
                    <a:pt x="2301" y="77"/>
                    <a:pt x="1228" y="464"/>
                    <a:pt x="304" y="1105"/>
                  </a:cubicBezTo>
                  <a:cubicBezTo>
                    <a:pt x="0" y="1336"/>
                    <a:pt x="161" y="1821"/>
                    <a:pt x="539" y="1821"/>
                  </a:cubicBezTo>
                  <a:cubicBezTo>
                    <a:pt x="550" y="1821"/>
                    <a:pt x="561" y="1821"/>
                    <a:pt x="573" y="1820"/>
                  </a:cubicBezTo>
                  <a:lnTo>
                    <a:pt x="588" y="1820"/>
                  </a:lnTo>
                  <a:lnTo>
                    <a:pt x="6144" y="1105"/>
                  </a:lnTo>
                  <a:cubicBezTo>
                    <a:pt x="6547" y="1045"/>
                    <a:pt x="6606" y="479"/>
                    <a:pt x="6219" y="345"/>
                  </a:cubicBezTo>
                  <a:cubicBezTo>
                    <a:pt x="5474" y="113"/>
                    <a:pt x="4709" y="1"/>
                    <a:pt x="3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7"/>
            <p:cNvSpPr/>
            <p:nvPr/>
          </p:nvSpPr>
          <p:spPr>
            <a:xfrm>
              <a:off x="4639864" y="1172279"/>
              <a:ext cx="214869" cy="47047"/>
            </a:xfrm>
            <a:custGeom>
              <a:avLst/>
              <a:gdLst/>
              <a:ahLst/>
              <a:cxnLst/>
              <a:rect l="l" t="t" r="r" b="b"/>
              <a:pathLst>
                <a:path w="6700" h="1467" extrusionOk="0">
                  <a:moveTo>
                    <a:pt x="3595" y="1"/>
                  </a:moveTo>
                  <a:cubicBezTo>
                    <a:pt x="3428" y="1"/>
                    <a:pt x="3261" y="8"/>
                    <a:pt x="3094" y="21"/>
                  </a:cubicBezTo>
                  <a:cubicBezTo>
                    <a:pt x="2156" y="81"/>
                    <a:pt x="1232" y="319"/>
                    <a:pt x="368" y="721"/>
                  </a:cubicBezTo>
                  <a:cubicBezTo>
                    <a:pt x="1" y="912"/>
                    <a:pt x="141" y="1466"/>
                    <a:pt x="546" y="1466"/>
                  </a:cubicBezTo>
                  <a:cubicBezTo>
                    <a:pt x="551" y="1466"/>
                    <a:pt x="556" y="1466"/>
                    <a:pt x="562" y="1466"/>
                  </a:cubicBezTo>
                  <a:lnTo>
                    <a:pt x="6163" y="1406"/>
                  </a:lnTo>
                  <a:lnTo>
                    <a:pt x="6178" y="1406"/>
                  </a:lnTo>
                  <a:cubicBezTo>
                    <a:pt x="6595" y="1392"/>
                    <a:pt x="6700" y="840"/>
                    <a:pt x="6327" y="662"/>
                  </a:cubicBezTo>
                  <a:cubicBezTo>
                    <a:pt x="5478" y="218"/>
                    <a:pt x="4543" y="1"/>
                    <a:pt x="3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7"/>
            <p:cNvSpPr/>
            <p:nvPr/>
          </p:nvSpPr>
          <p:spPr>
            <a:xfrm>
              <a:off x="4412295" y="1335677"/>
              <a:ext cx="87134" cy="73344"/>
            </a:xfrm>
            <a:custGeom>
              <a:avLst/>
              <a:gdLst/>
              <a:ahLst/>
              <a:cxnLst/>
              <a:rect l="l" t="t" r="r" b="b"/>
              <a:pathLst>
                <a:path w="2717" h="2287" extrusionOk="0">
                  <a:moveTo>
                    <a:pt x="1524" y="1"/>
                  </a:moveTo>
                  <a:cubicBezTo>
                    <a:pt x="1489" y="1"/>
                    <a:pt x="1452" y="3"/>
                    <a:pt x="1416" y="6"/>
                  </a:cubicBezTo>
                  <a:cubicBezTo>
                    <a:pt x="403" y="95"/>
                    <a:pt x="1" y="1362"/>
                    <a:pt x="775" y="2017"/>
                  </a:cubicBezTo>
                  <a:cubicBezTo>
                    <a:pt x="999" y="2203"/>
                    <a:pt x="1255" y="2286"/>
                    <a:pt x="1504" y="2286"/>
                  </a:cubicBezTo>
                  <a:cubicBezTo>
                    <a:pt x="2131" y="2286"/>
                    <a:pt x="2716" y="1759"/>
                    <a:pt x="2652" y="1034"/>
                  </a:cubicBezTo>
                  <a:cubicBezTo>
                    <a:pt x="2596" y="445"/>
                    <a:pt x="2104" y="1"/>
                    <a:pt x="1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7"/>
            <p:cNvSpPr/>
            <p:nvPr/>
          </p:nvSpPr>
          <p:spPr>
            <a:xfrm>
              <a:off x="4699418" y="1321342"/>
              <a:ext cx="87134" cy="73344"/>
            </a:xfrm>
            <a:custGeom>
              <a:avLst/>
              <a:gdLst/>
              <a:ahLst/>
              <a:cxnLst/>
              <a:rect l="l" t="t" r="r" b="b"/>
              <a:pathLst>
                <a:path w="2717" h="2287" extrusionOk="0">
                  <a:moveTo>
                    <a:pt x="1525" y="1"/>
                  </a:moveTo>
                  <a:cubicBezTo>
                    <a:pt x="1489" y="1"/>
                    <a:pt x="1453" y="3"/>
                    <a:pt x="1416" y="6"/>
                  </a:cubicBezTo>
                  <a:cubicBezTo>
                    <a:pt x="388" y="96"/>
                    <a:pt x="1" y="1362"/>
                    <a:pt x="776" y="2017"/>
                  </a:cubicBezTo>
                  <a:cubicBezTo>
                    <a:pt x="1000" y="2203"/>
                    <a:pt x="1255" y="2286"/>
                    <a:pt x="1504" y="2286"/>
                  </a:cubicBezTo>
                  <a:cubicBezTo>
                    <a:pt x="2131" y="2286"/>
                    <a:pt x="2717" y="1759"/>
                    <a:pt x="2653" y="1034"/>
                  </a:cubicBezTo>
                  <a:cubicBezTo>
                    <a:pt x="2597" y="445"/>
                    <a:pt x="2105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7"/>
            <p:cNvSpPr/>
            <p:nvPr/>
          </p:nvSpPr>
          <p:spPr>
            <a:xfrm>
              <a:off x="4547984" y="1288277"/>
              <a:ext cx="166283" cy="216633"/>
            </a:xfrm>
            <a:custGeom>
              <a:avLst/>
              <a:gdLst/>
              <a:ahLst/>
              <a:cxnLst/>
              <a:rect l="l" t="t" r="r" b="b"/>
              <a:pathLst>
                <a:path w="5185" h="6755" extrusionOk="0">
                  <a:moveTo>
                    <a:pt x="1537" y="1"/>
                  </a:moveTo>
                  <a:cubicBezTo>
                    <a:pt x="1196" y="1"/>
                    <a:pt x="858" y="202"/>
                    <a:pt x="641" y="605"/>
                  </a:cubicBezTo>
                  <a:cubicBezTo>
                    <a:pt x="343" y="1216"/>
                    <a:pt x="149" y="1901"/>
                    <a:pt x="105" y="2587"/>
                  </a:cubicBezTo>
                  <a:cubicBezTo>
                    <a:pt x="0" y="3376"/>
                    <a:pt x="15" y="4181"/>
                    <a:pt x="149" y="4970"/>
                  </a:cubicBezTo>
                  <a:cubicBezTo>
                    <a:pt x="194" y="5223"/>
                    <a:pt x="254" y="5462"/>
                    <a:pt x="343" y="5685"/>
                  </a:cubicBezTo>
                  <a:cubicBezTo>
                    <a:pt x="547" y="6326"/>
                    <a:pt x="1138" y="6754"/>
                    <a:pt x="1796" y="6754"/>
                  </a:cubicBezTo>
                  <a:cubicBezTo>
                    <a:pt x="1858" y="6754"/>
                    <a:pt x="1920" y="6751"/>
                    <a:pt x="1982" y="6743"/>
                  </a:cubicBezTo>
                  <a:cubicBezTo>
                    <a:pt x="2801" y="6668"/>
                    <a:pt x="3606" y="6430"/>
                    <a:pt x="4321" y="6043"/>
                  </a:cubicBezTo>
                  <a:cubicBezTo>
                    <a:pt x="4485" y="5953"/>
                    <a:pt x="4619" y="5849"/>
                    <a:pt x="4738" y="5730"/>
                  </a:cubicBezTo>
                  <a:cubicBezTo>
                    <a:pt x="5185" y="5253"/>
                    <a:pt x="5110" y="4747"/>
                    <a:pt x="4574" y="4374"/>
                  </a:cubicBezTo>
                  <a:cubicBezTo>
                    <a:pt x="4485" y="4315"/>
                    <a:pt x="4380" y="4255"/>
                    <a:pt x="4276" y="4210"/>
                  </a:cubicBezTo>
                  <a:cubicBezTo>
                    <a:pt x="3486" y="3823"/>
                    <a:pt x="3099" y="3153"/>
                    <a:pt x="2950" y="2318"/>
                  </a:cubicBezTo>
                  <a:cubicBezTo>
                    <a:pt x="2891" y="1991"/>
                    <a:pt x="2831" y="1678"/>
                    <a:pt x="2756" y="1365"/>
                  </a:cubicBezTo>
                  <a:cubicBezTo>
                    <a:pt x="2697" y="1067"/>
                    <a:pt x="2578" y="784"/>
                    <a:pt x="2399" y="516"/>
                  </a:cubicBezTo>
                  <a:cubicBezTo>
                    <a:pt x="2170" y="173"/>
                    <a:pt x="1852" y="1"/>
                    <a:pt x="1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7"/>
            <p:cNvSpPr/>
            <p:nvPr/>
          </p:nvSpPr>
          <p:spPr>
            <a:xfrm>
              <a:off x="4532846" y="1540638"/>
              <a:ext cx="165193" cy="97204"/>
            </a:xfrm>
            <a:custGeom>
              <a:avLst/>
              <a:gdLst/>
              <a:ahLst/>
              <a:cxnLst/>
              <a:rect l="l" t="t" r="r" b="b"/>
              <a:pathLst>
                <a:path w="5151" h="3031" extrusionOk="0">
                  <a:moveTo>
                    <a:pt x="4697" y="0"/>
                  </a:moveTo>
                  <a:cubicBezTo>
                    <a:pt x="4488" y="0"/>
                    <a:pt x="4279" y="142"/>
                    <a:pt x="4286" y="423"/>
                  </a:cubicBezTo>
                  <a:cubicBezTo>
                    <a:pt x="4331" y="1287"/>
                    <a:pt x="3720" y="2062"/>
                    <a:pt x="2856" y="2211"/>
                  </a:cubicBezTo>
                  <a:cubicBezTo>
                    <a:pt x="2779" y="2222"/>
                    <a:pt x="2700" y="2228"/>
                    <a:pt x="2620" y="2228"/>
                  </a:cubicBezTo>
                  <a:cubicBezTo>
                    <a:pt x="1969" y="2228"/>
                    <a:pt x="1234" y="1829"/>
                    <a:pt x="890" y="662"/>
                  </a:cubicBezTo>
                  <a:cubicBezTo>
                    <a:pt x="825" y="458"/>
                    <a:pt x="666" y="370"/>
                    <a:pt x="505" y="370"/>
                  </a:cubicBezTo>
                  <a:cubicBezTo>
                    <a:pt x="254" y="370"/>
                    <a:pt x="0" y="583"/>
                    <a:pt x="100" y="900"/>
                  </a:cubicBezTo>
                  <a:cubicBezTo>
                    <a:pt x="577" y="2464"/>
                    <a:pt x="1649" y="3015"/>
                    <a:pt x="2573" y="3030"/>
                  </a:cubicBezTo>
                  <a:cubicBezTo>
                    <a:pt x="2707" y="3030"/>
                    <a:pt x="2841" y="3030"/>
                    <a:pt x="2990" y="3001"/>
                  </a:cubicBezTo>
                  <a:cubicBezTo>
                    <a:pt x="4242" y="2792"/>
                    <a:pt x="5150" y="1675"/>
                    <a:pt x="5106" y="393"/>
                  </a:cubicBezTo>
                  <a:cubicBezTo>
                    <a:pt x="5098" y="131"/>
                    <a:pt x="4898" y="0"/>
                    <a:pt x="4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7"/>
            <p:cNvSpPr/>
            <p:nvPr/>
          </p:nvSpPr>
          <p:spPr>
            <a:xfrm>
              <a:off x="4771063" y="1439040"/>
              <a:ext cx="189726" cy="161986"/>
            </a:xfrm>
            <a:custGeom>
              <a:avLst/>
              <a:gdLst/>
              <a:ahLst/>
              <a:cxnLst/>
              <a:rect l="l" t="t" r="r" b="b"/>
              <a:pathLst>
                <a:path w="5916" h="5051" extrusionOk="0">
                  <a:moveTo>
                    <a:pt x="2540" y="0"/>
                  </a:moveTo>
                  <a:cubicBezTo>
                    <a:pt x="1179" y="0"/>
                    <a:pt x="61" y="1107"/>
                    <a:pt x="31" y="2474"/>
                  </a:cubicBezTo>
                  <a:cubicBezTo>
                    <a:pt x="1" y="4013"/>
                    <a:pt x="1254" y="5051"/>
                    <a:pt x="2564" y="5051"/>
                  </a:cubicBezTo>
                  <a:cubicBezTo>
                    <a:pt x="3168" y="5051"/>
                    <a:pt x="3784" y="4830"/>
                    <a:pt x="4292" y="4336"/>
                  </a:cubicBezTo>
                  <a:cubicBezTo>
                    <a:pt x="5916" y="2772"/>
                    <a:pt x="4843" y="46"/>
                    <a:pt x="2594" y="1"/>
                  </a:cubicBezTo>
                  <a:cubicBezTo>
                    <a:pt x="2576" y="1"/>
                    <a:pt x="2558" y="0"/>
                    <a:pt x="25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7"/>
            <p:cNvSpPr/>
            <p:nvPr/>
          </p:nvSpPr>
          <p:spPr>
            <a:xfrm>
              <a:off x="4302391" y="1461489"/>
              <a:ext cx="189245" cy="161793"/>
            </a:xfrm>
            <a:custGeom>
              <a:avLst/>
              <a:gdLst/>
              <a:ahLst/>
              <a:cxnLst/>
              <a:rect l="l" t="t" r="r" b="b"/>
              <a:pathLst>
                <a:path w="5901" h="5045" extrusionOk="0">
                  <a:moveTo>
                    <a:pt x="2565" y="1"/>
                  </a:moveTo>
                  <a:cubicBezTo>
                    <a:pt x="1178" y="1"/>
                    <a:pt x="46" y="1098"/>
                    <a:pt x="31" y="2474"/>
                  </a:cubicBezTo>
                  <a:cubicBezTo>
                    <a:pt x="0" y="4014"/>
                    <a:pt x="1254" y="5044"/>
                    <a:pt x="2564" y="5044"/>
                  </a:cubicBezTo>
                  <a:cubicBezTo>
                    <a:pt x="3168" y="5044"/>
                    <a:pt x="3784" y="4825"/>
                    <a:pt x="4292" y="4336"/>
                  </a:cubicBezTo>
                  <a:cubicBezTo>
                    <a:pt x="5901" y="2787"/>
                    <a:pt x="4828" y="46"/>
                    <a:pt x="2593" y="1"/>
                  </a:cubicBezTo>
                  <a:cubicBezTo>
                    <a:pt x="2584" y="1"/>
                    <a:pt x="2575" y="1"/>
                    <a:pt x="2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7"/>
            <p:cNvSpPr/>
            <p:nvPr/>
          </p:nvSpPr>
          <p:spPr>
            <a:xfrm>
              <a:off x="4427592" y="797891"/>
              <a:ext cx="182542" cy="226959"/>
            </a:xfrm>
            <a:custGeom>
              <a:avLst/>
              <a:gdLst/>
              <a:ahLst/>
              <a:cxnLst/>
              <a:rect l="l" t="t" r="r" b="b"/>
              <a:pathLst>
                <a:path w="5692" h="7077" extrusionOk="0">
                  <a:moveTo>
                    <a:pt x="2905" y="2056"/>
                  </a:moveTo>
                  <a:cubicBezTo>
                    <a:pt x="3024" y="1654"/>
                    <a:pt x="3203" y="1297"/>
                    <a:pt x="3427" y="954"/>
                  </a:cubicBezTo>
                  <a:cubicBezTo>
                    <a:pt x="3665" y="611"/>
                    <a:pt x="4008" y="343"/>
                    <a:pt x="4395" y="209"/>
                  </a:cubicBezTo>
                  <a:cubicBezTo>
                    <a:pt x="5110" y="0"/>
                    <a:pt x="5691" y="507"/>
                    <a:pt x="5483" y="1237"/>
                  </a:cubicBezTo>
                  <a:cubicBezTo>
                    <a:pt x="5408" y="1446"/>
                    <a:pt x="5304" y="1624"/>
                    <a:pt x="5170" y="1788"/>
                  </a:cubicBezTo>
                  <a:cubicBezTo>
                    <a:pt x="4648" y="2429"/>
                    <a:pt x="3680" y="2905"/>
                    <a:pt x="2965" y="3308"/>
                  </a:cubicBezTo>
                  <a:cubicBezTo>
                    <a:pt x="2875" y="4365"/>
                    <a:pt x="2935" y="5423"/>
                    <a:pt x="3144" y="6466"/>
                  </a:cubicBezTo>
                  <a:cubicBezTo>
                    <a:pt x="3173" y="6645"/>
                    <a:pt x="3308" y="6973"/>
                    <a:pt x="3069" y="7032"/>
                  </a:cubicBezTo>
                  <a:cubicBezTo>
                    <a:pt x="2846" y="7077"/>
                    <a:pt x="2771" y="6481"/>
                    <a:pt x="2727" y="6168"/>
                  </a:cubicBezTo>
                  <a:cubicBezTo>
                    <a:pt x="2607" y="5200"/>
                    <a:pt x="2592" y="4231"/>
                    <a:pt x="2682" y="3263"/>
                  </a:cubicBezTo>
                  <a:cubicBezTo>
                    <a:pt x="2056" y="3203"/>
                    <a:pt x="1460" y="2980"/>
                    <a:pt x="939" y="2593"/>
                  </a:cubicBezTo>
                  <a:cubicBezTo>
                    <a:pt x="566" y="2324"/>
                    <a:pt x="119" y="1922"/>
                    <a:pt x="45" y="1356"/>
                  </a:cubicBezTo>
                  <a:cubicBezTo>
                    <a:pt x="0" y="969"/>
                    <a:pt x="268" y="611"/>
                    <a:pt x="656" y="552"/>
                  </a:cubicBezTo>
                  <a:cubicBezTo>
                    <a:pt x="1699" y="313"/>
                    <a:pt x="2637" y="1148"/>
                    <a:pt x="2905" y="2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7"/>
            <p:cNvSpPr/>
            <p:nvPr/>
          </p:nvSpPr>
          <p:spPr>
            <a:xfrm>
              <a:off x="3291446" y="777751"/>
              <a:ext cx="2860420" cy="2608959"/>
            </a:xfrm>
            <a:custGeom>
              <a:avLst/>
              <a:gdLst/>
              <a:ahLst/>
              <a:cxnLst/>
              <a:rect l="l" t="t" r="r" b="b"/>
              <a:pathLst>
                <a:path w="89193" h="81352" extrusionOk="0">
                  <a:moveTo>
                    <a:pt x="58014" y="0"/>
                  </a:moveTo>
                  <a:cubicBezTo>
                    <a:pt x="57875" y="0"/>
                    <a:pt x="57731" y="25"/>
                    <a:pt x="57580" y="77"/>
                  </a:cubicBezTo>
                  <a:cubicBezTo>
                    <a:pt x="56895" y="792"/>
                    <a:pt x="57178" y="2237"/>
                    <a:pt x="57327" y="3444"/>
                  </a:cubicBezTo>
                  <a:cubicBezTo>
                    <a:pt x="57595" y="5515"/>
                    <a:pt x="57937" y="8003"/>
                    <a:pt x="57848" y="10208"/>
                  </a:cubicBezTo>
                  <a:cubicBezTo>
                    <a:pt x="57379" y="9865"/>
                    <a:pt x="55926" y="9369"/>
                    <a:pt x="54790" y="9369"/>
                  </a:cubicBezTo>
                  <a:cubicBezTo>
                    <a:pt x="54050" y="9369"/>
                    <a:pt x="53446" y="9579"/>
                    <a:pt x="53334" y="10178"/>
                  </a:cubicBezTo>
                  <a:cubicBezTo>
                    <a:pt x="53200" y="10863"/>
                    <a:pt x="53766" y="11265"/>
                    <a:pt x="54377" y="11668"/>
                  </a:cubicBezTo>
                  <a:cubicBezTo>
                    <a:pt x="55673" y="12517"/>
                    <a:pt x="57282" y="13649"/>
                    <a:pt x="58191" y="15139"/>
                  </a:cubicBezTo>
                  <a:cubicBezTo>
                    <a:pt x="58638" y="15869"/>
                    <a:pt x="71554" y="30885"/>
                    <a:pt x="71554" y="30885"/>
                  </a:cubicBezTo>
                  <a:cubicBezTo>
                    <a:pt x="71554" y="30885"/>
                    <a:pt x="69379" y="30856"/>
                    <a:pt x="68440" y="30856"/>
                  </a:cubicBezTo>
                  <a:cubicBezTo>
                    <a:pt x="67737" y="30852"/>
                    <a:pt x="67034" y="30851"/>
                    <a:pt x="66332" y="30851"/>
                  </a:cubicBezTo>
                  <a:cubicBezTo>
                    <a:pt x="63643" y="30851"/>
                    <a:pt x="60961" y="30877"/>
                    <a:pt x="58280" y="30960"/>
                  </a:cubicBezTo>
                  <a:cubicBezTo>
                    <a:pt x="56790" y="31000"/>
                    <a:pt x="55301" y="31000"/>
                    <a:pt x="53806" y="31000"/>
                  </a:cubicBezTo>
                  <a:lnTo>
                    <a:pt x="53806" y="31000"/>
                  </a:lnTo>
                  <a:cubicBezTo>
                    <a:pt x="53059" y="31000"/>
                    <a:pt x="52311" y="31000"/>
                    <a:pt x="51561" y="31005"/>
                  </a:cubicBezTo>
                  <a:cubicBezTo>
                    <a:pt x="50280" y="31019"/>
                    <a:pt x="48999" y="31049"/>
                    <a:pt x="47703" y="31109"/>
                  </a:cubicBezTo>
                  <a:cubicBezTo>
                    <a:pt x="44381" y="31288"/>
                    <a:pt x="41044" y="31362"/>
                    <a:pt x="37707" y="31481"/>
                  </a:cubicBezTo>
                  <a:cubicBezTo>
                    <a:pt x="36068" y="31541"/>
                    <a:pt x="34429" y="31615"/>
                    <a:pt x="32790" y="31720"/>
                  </a:cubicBezTo>
                  <a:cubicBezTo>
                    <a:pt x="30526" y="31839"/>
                    <a:pt x="28604" y="31973"/>
                    <a:pt x="26355" y="32107"/>
                  </a:cubicBezTo>
                  <a:cubicBezTo>
                    <a:pt x="24105" y="32226"/>
                    <a:pt x="21870" y="32539"/>
                    <a:pt x="19681" y="33016"/>
                  </a:cubicBezTo>
                  <a:cubicBezTo>
                    <a:pt x="14720" y="34178"/>
                    <a:pt x="10891" y="36308"/>
                    <a:pt x="6973" y="39302"/>
                  </a:cubicBezTo>
                  <a:cubicBezTo>
                    <a:pt x="4887" y="40882"/>
                    <a:pt x="3353" y="42997"/>
                    <a:pt x="2027" y="45261"/>
                  </a:cubicBezTo>
                  <a:cubicBezTo>
                    <a:pt x="1491" y="46155"/>
                    <a:pt x="1044" y="47109"/>
                    <a:pt x="716" y="48107"/>
                  </a:cubicBezTo>
                  <a:cubicBezTo>
                    <a:pt x="329" y="49284"/>
                    <a:pt x="105" y="50520"/>
                    <a:pt x="75" y="51757"/>
                  </a:cubicBezTo>
                  <a:cubicBezTo>
                    <a:pt x="1" y="54826"/>
                    <a:pt x="984" y="57567"/>
                    <a:pt x="2638" y="60099"/>
                  </a:cubicBezTo>
                  <a:cubicBezTo>
                    <a:pt x="4127" y="62349"/>
                    <a:pt x="6019" y="64226"/>
                    <a:pt x="8135" y="65880"/>
                  </a:cubicBezTo>
                  <a:cubicBezTo>
                    <a:pt x="10057" y="67354"/>
                    <a:pt x="12113" y="68636"/>
                    <a:pt x="14288" y="69723"/>
                  </a:cubicBezTo>
                  <a:cubicBezTo>
                    <a:pt x="13766" y="70036"/>
                    <a:pt x="13126" y="70096"/>
                    <a:pt x="12321" y="70260"/>
                  </a:cubicBezTo>
                  <a:cubicBezTo>
                    <a:pt x="11755" y="70379"/>
                    <a:pt x="10370" y="70572"/>
                    <a:pt x="10265" y="71109"/>
                  </a:cubicBezTo>
                  <a:cubicBezTo>
                    <a:pt x="10101" y="71824"/>
                    <a:pt x="11249" y="72286"/>
                    <a:pt x="11755" y="72390"/>
                  </a:cubicBezTo>
                  <a:cubicBezTo>
                    <a:pt x="12063" y="72447"/>
                    <a:pt x="12351" y="72472"/>
                    <a:pt x="12623" y="72472"/>
                  </a:cubicBezTo>
                  <a:cubicBezTo>
                    <a:pt x="13549" y="72472"/>
                    <a:pt x="14280" y="72188"/>
                    <a:pt x="14913" y="71958"/>
                  </a:cubicBezTo>
                  <a:cubicBezTo>
                    <a:pt x="15052" y="71918"/>
                    <a:pt x="15277" y="71812"/>
                    <a:pt x="15434" y="71812"/>
                  </a:cubicBezTo>
                  <a:cubicBezTo>
                    <a:pt x="15513" y="71812"/>
                    <a:pt x="15574" y="71839"/>
                    <a:pt x="15599" y="71913"/>
                  </a:cubicBezTo>
                  <a:cubicBezTo>
                    <a:pt x="15703" y="72181"/>
                    <a:pt x="14928" y="72435"/>
                    <a:pt x="14526" y="72569"/>
                  </a:cubicBezTo>
                  <a:cubicBezTo>
                    <a:pt x="14124" y="72688"/>
                    <a:pt x="13632" y="72852"/>
                    <a:pt x="13170" y="72956"/>
                  </a:cubicBezTo>
                  <a:cubicBezTo>
                    <a:pt x="12455" y="73135"/>
                    <a:pt x="10772" y="73194"/>
                    <a:pt x="10757" y="74014"/>
                  </a:cubicBezTo>
                  <a:cubicBezTo>
                    <a:pt x="10742" y="74639"/>
                    <a:pt x="11934" y="75012"/>
                    <a:pt x="12485" y="75071"/>
                  </a:cubicBezTo>
                  <a:cubicBezTo>
                    <a:pt x="12654" y="75091"/>
                    <a:pt x="12825" y="75100"/>
                    <a:pt x="12995" y="75100"/>
                  </a:cubicBezTo>
                  <a:cubicBezTo>
                    <a:pt x="14112" y="75100"/>
                    <a:pt x="15221" y="74711"/>
                    <a:pt x="15971" y="74401"/>
                  </a:cubicBezTo>
                  <a:cubicBezTo>
                    <a:pt x="16238" y="74292"/>
                    <a:pt x="16672" y="74045"/>
                    <a:pt x="16873" y="74045"/>
                  </a:cubicBezTo>
                  <a:cubicBezTo>
                    <a:pt x="16919" y="74045"/>
                    <a:pt x="16953" y="74058"/>
                    <a:pt x="16969" y="74088"/>
                  </a:cubicBezTo>
                  <a:cubicBezTo>
                    <a:pt x="17133" y="74356"/>
                    <a:pt x="15450" y="75086"/>
                    <a:pt x="14347" y="75414"/>
                  </a:cubicBezTo>
                  <a:cubicBezTo>
                    <a:pt x="13781" y="75563"/>
                    <a:pt x="11591" y="75816"/>
                    <a:pt x="11576" y="76546"/>
                  </a:cubicBezTo>
                  <a:cubicBezTo>
                    <a:pt x="11561" y="76904"/>
                    <a:pt x="12127" y="77276"/>
                    <a:pt x="12589" y="77381"/>
                  </a:cubicBezTo>
                  <a:cubicBezTo>
                    <a:pt x="12920" y="77458"/>
                    <a:pt x="13265" y="77491"/>
                    <a:pt x="13612" y="77491"/>
                  </a:cubicBezTo>
                  <a:cubicBezTo>
                    <a:pt x="14876" y="77491"/>
                    <a:pt x="16178" y="77048"/>
                    <a:pt x="16984" y="76651"/>
                  </a:cubicBezTo>
                  <a:cubicBezTo>
                    <a:pt x="17446" y="76440"/>
                    <a:pt x="18210" y="75844"/>
                    <a:pt x="18504" y="75844"/>
                  </a:cubicBezTo>
                  <a:cubicBezTo>
                    <a:pt x="18542" y="75844"/>
                    <a:pt x="18572" y="75854"/>
                    <a:pt x="18593" y="75876"/>
                  </a:cubicBezTo>
                  <a:cubicBezTo>
                    <a:pt x="18787" y="76114"/>
                    <a:pt x="17476" y="77783"/>
                    <a:pt x="16656" y="78513"/>
                  </a:cubicBezTo>
                  <a:cubicBezTo>
                    <a:pt x="16329" y="78811"/>
                    <a:pt x="15911" y="79094"/>
                    <a:pt x="15435" y="79496"/>
                  </a:cubicBezTo>
                  <a:cubicBezTo>
                    <a:pt x="15092" y="79794"/>
                    <a:pt x="14362" y="80271"/>
                    <a:pt x="14511" y="80911"/>
                  </a:cubicBezTo>
                  <a:cubicBezTo>
                    <a:pt x="14591" y="81218"/>
                    <a:pt x="15137" y="81351"/>
                    <a:pt x="15538" y="81351"/>
                  </a:cubicBezTo>
                  <a:cubicBezTo>
                    <a:pt x="15663" y="81351"/>
                    <a:pt x="15774" y="81338"/>
                    <a:pt x="15852" y="81313"/>
                  </a:cubicBezTo>
                  <a:cubicBezTo>
                    <a:pt x="19204" y="80151"/>
                    <a:pt x="21424" y="77127"/>
                    <a:pt x="22198" y="72867"/>
                  </a:cubicBezTo>
                  <a:cubicBezTo>
                    <a:pt x="22243" y="72598"/>
                    <a:pt x="22288" y="72345"/>
                    <a:pt x="22317" y="72062"/>
                  </a:cubicBezTo>
                  <a:cubicBezTo>
                    <a:pt x="22779" y="68576"/>
                    <a:pt x="21528" y="62632"/>
                    <a:pt x="16790" y="59936"/>
                  </a:cubicBezTo>
                  <a:cubicBezTo>
                    <a:pt x="16731" y="59906"/>
                    <a:pt x="16671" y="59876"/>
                    <a:pt x="16597" y="59846"/>
                  </a:cubicBezTo>
                  <a:cubicBezTo>
                    <a:pt x="15867" y="59384"/>
                    <a:pt x="15167" y="58878"/>
                    <a:pt x="14496" y="58327"/>
                  </a:cubicBezTo>
                  <a:cubicBezTo>
                    <a:pt x="13483" y="57448"/>
                    <a:pt x="12589" y="56464"/>
                    <a:pt x="12008" y="55228"/>
                  </a:cubicBezTo>
                  <a:cubicBezTo>
                    <a:pt x="10936" y="52993"/>
                    <a:pt x="11308" y="50818"/>
                    <a:pt x="13081" y="49075"/>
                  </a:cubicBezTo>
                  <a:cubicBezTo>
                    <a:pt x="13543" y="48599"/>
                    <a:pt x="14079" y="48196"/>
                    <a:pt x="14660" y="47854"/>
                  </a:cubicBezTo>
                  <a:cubicBezTo>
                    <a:pt x="16641" y="46677"/>
                    <a:pt x="18980" y="46126"/>
                    <a:pt x="21260" y="45887"/>
                  </a:cubicBezTo>
                  <a:cubicBezTo>
                    <a:pt x="21339" y="45879"/>
                    <a:pt x="21406" y="45874"/>
                    <a:pt x="21462" y="45874"/>
                  </a:cubicBezTo>
                  <a:cubicBezTo>
                    <a:pt x="21721" y="45874"/>
                    <a:pt x="21751" y="45983"/>
                    <a:pt x="21751" y="46423"/>
                  </a:cubicBezTo>
                  <a:cubicBezTo>
                    <a:pt x="21766" y="48390"/>
                    <a:pt x="21856" y="50342"/>
                    <a:pt x="21915" y="52293"/>
                  </a:cubicBezTo>
                  <a:cubicBezTo>
                    <a:pt x="22005" y="55377"/>
                    <a:pt x="22005" y="58476"/>
                    <a:pt x="22154" y="61559"/>
                  </a:cubicBezTo>
                  <a:cubicBezTo>
                    <a:pt x="22332" y="64986"/>
                    <a:pt x="22600" y="68412"/>
                    <a:pt x="22749" y="71839"/>
                  </a:cubicBezTo>
                  <a:cubicBezTo>
                    <a:pt x="22764" y="72286"/>
                    <a:pt x="22794" y="72732"/>
                    <a:pt x="22809" y="73165"/>
                  </a:cubicBezTo>
                  <a:cubicBezTo>
                    <a:pt x="27442" y="75578"/>
                    <a:pt x="32522" y="76993"/>
                    <a:pt x="37736" y="77351"/>
                  </a:cubicBezTo>
                  <a:cubicBezTo>
                    <a:pt x="39092" y="77381"/>
                    <a:pt x="40463" y="77410"/>
                    <a:pt x="41833" y="77440"/>
                  </a:cubicBezTo>
                  <a:cubicBezTo>
                    <a:pt x="48418" y="77246"/>
                    <a:pt x="55181" y="75295"/>
                    <a:pt x="60008" y="72300"/>
                  </a:cubicBezTo>
                  <a:lnTo>
                    <a:pt x="60008" y="72137"/>
                  </a:lnTo>
                  <a:cubicBezTo>
                    <a:pt x="59934" y="68219"/>
                    <a:pt x="59934" y="64315"/>
                    <a:pt x="59919" y="60412"/>
                  </a:cubicBezTo>
                  <a:cubicBezTo>
                    <a:pt x="59919" y="58580"/>
                    <a:pt x="59964" y="56747"/>
                    <a:pt x="59964" y="54900"/>
                  </a:cubicBezTo>
                  <a:cubicBezTo>
                    <a:pt x="59934" y="51831"/>
                    <a:pt x="59889" y="48762"/>
                    <a:pt x="59874" y="45693"/>
                  </a:cubicBezTo>
                  <a:cubicBezTo>
                    <a:pt x="59874" y="45008"/>
                    <a:pt x="59919" y="44964"/>
                    <a:pt x="60604" y="44949"/>
                  </a:cubicBezTo>
                  <a:cubicBezTo>
                    <a:pt x="62913" y="44829"/>
                    <a:pt x="65222" y="44755"/>
                    <a:pt x="67517" y="44531"/>
                  </a:cubicBezTo>
                  <a:cubicBezTo>
                    <a:pt x="70958" y="44234"/>
                    <a:pt x="74369" y="43638"/>
                    <a:pt x="77707" y="42714"/>
                  </a:cubicBezTo>
                  <a:cubicBezTo>
                    <a:pt x="79181" y="42312"/>
                    <a:pt x="80612" y="41775"/>
                    <a:pt x="81997" y="41120"/>
                  </a:cubicBezTo>
                  <a:cubicBezTo>
                    <a:pt x="82727" y="40762"/>
                    <a:pt x="83427" y="40360"/>
                    <a:pt x="84112" y="39913"/>
                  </a:cubicBezTo>
                  <a:cubicBezTo>
                    <a:pt x="85632" y="38915"/>
                    <a:pt x="86943" y="37679"/>
                    <a:pt x="87882" y="36070"/>
                  </a:cubicBezTo>
                  <a:cubicBezTo>
                    <a:pt x="89058" y="34029"/>
                    <a:pt x="89193" y="31943"/>
                    <a:pt x="88105" y="29798"/>
                  </a:cubicBezTo>
                  <a:cubicBezTo>
                    <a:pt x="87747" y="29083"/>
                    <a:pt x="87286" y="28412"/>
                    <a:pt x="86734" y="27816"/>
                  </a:cubicBezTo>
                  <a:cubicBezTo>
                    <a:pt x="86228" y="27250"/>
                    <a:pt x="83561" y="24852"/>
                    <a:pt x="80224" y="21977"/>
                  </a:cubicBezTo>
                  <a:cubicBezTo>
                    <a:pt x="76500" y="18759"/>
                    <a:pt x="71911" y="14930"/>
                    <a:pt x="68530" y="12427"/>
                  </a:cubicBezTo>
                  <a:cubicBezTo>
                    <a:pt x="68470" y="12398"/>
                    <a:pt x="68396" y="12368"/>
                    <a:pt x="68336" y="12353"/>
                  </a:cubicBezTo>
                  <a:cubicBezTo>
                    <a:pt x="69274" y="11653"/>
                    <a:pt x="70556" y="9865"/>
                    <a:pt x="69915" y="8271"/>
                  </a:cubicBezTo>
                  <a:cubicBezTo>
                    <a:pt x="69602" y="7481"/>
                    <a:pt x="68783" y="7154"/>
                    <a:pt x="68038" y="6707"/>
                  </a:cubicBezTo>
                  <a:cubicBezTo>
                    <a:pt x="68396" y="5902"/>
                    <a:pt x="67934" y="5262"/>
                    <a:pt x="67561" y="4725"/>
                  </a:cubicBezTo>
                  <a:cubicBezTo>
                    <a:pt x="66872" y="3747"/>
                    <a:pt x="65660" y="2586"/>
                    <a:pt x="64433" y="2586"/>
                  </a:cubicBezTo>
                  <a:cubicBezTo>
                    <a:pt x="64016" y="2586"/>
                    <a:pt x="63597" y="2721"/>
                    <a:pt x="63196" y="3042"/>
                  </a:cubicBezTo>
                  <a:cubicBezTo>
                    <a:pt x="62377" y="3697"/>
                    <a:pt x="61900" y="4949"/>
                    <a:pt x="61245" y="5738"/>
                  </a:cubicBezTo>
                  <a:cubicBezTo>
                    <a:pt x="61096" y="4785"/>
                    <a:pt x="60664" y="3459"/>
                    <a:pt x="60157" y="2282"/>
                  </a:cubicBezTo>
                  <a:cubicBezTo>
                    <a:pt x="59712" y="1262"/>
                    <a:pt x="59015" y="0"/>
                    <a:pt x="58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7"/>
            <p:cNvSpPr/>
            <p:nvPr/>
          </p:nvSpPr>
          <p:spPr>
            <a:xfrm>
              <a:off x="5106965" y="778777"/>
              <a:ext cx="214067" cy="368388"/>
            </a:xfrm>
            <a:custGeom>
              <a:avLst/>
              <a:gdLst/>
              <a:ahLst/>
              <a:cxnLst/>
              <a:rect l="l" t="t" r="r" b="b"/>
              <a:pathLst>
                <a:path w="6675" h="11487" extrusionOk="0">
                  <a:moveTo>
                    <a:pt x="1222" y="10176"/>
                  </a:moveTo>
                  <a:cubicBezTo>
                    <a:pt x="1282" y="7792"/>
                    <a:pt x="745" y="5170"/>
                    <a:pt x="433" y="2861"/>
                  </a:cubicBezTo>
                  <a:cubicBezTo>
                    <a:pt x="284" y="1699"/>
                    <a:pt x="1" y="254"/>
                    <a:pt x="1163" y="1"/>
                  </a:cubicBezTo>
                  <a:cubicBezTo>
                    <a:pt x="507" y="716"/>
                    <a:pt x="954" y="2176"/>
                    <a:pt x="1163" y="3367"/>
                  </a:cubicBezTo>
                  <a:cubicBezTo>
                    <a:pt x="1535" y="5513"/>
                    <a:pt x="2116" y="7986"/>
                    <a:pt x="2444" y="10205"/>
                  </a:cubicBezTo>
                  <a:cubicBezTo>
                    <a:pt x="4395" y="10101"/>
                    <a:pt x="5662" y="10682"/>
                    <a:pt x="6675" y="11487"/>
                  </a:cubicBezTo>
                  <a:cubicBezTo>
                    <a:pt x="5989" y="11174"/>
                    <a:pt x="5274" y="10980"/>
                    <a:pt x="4529" y="10876"/>
                  </a:cubicBezTo>
                  <a:cubicBezTo>
                    <a:pt x="3859" y="10831"/>
                    <a:pt x="3204" y="10846"/>
                    <a:pt x="2548" y="10906"/>
                  </a:cubicBezTo>
                  <a:cubicBezTo>
                    <a:pt x="2131" y="10623"/>
                    <a:pt x="1684" y="10384"/>
                    <a:pt x="1222" y="10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7"/>
            <p:cNvSpPr/>
            <p:nvPr/>
          </p:nvSpPr>
          <p:spPr>
            <a:xfrm>
              <a:off x="5241210" y="860941"/>
              <a:ext cx="268073" cy="362199"/>
            </a:xfrm>
            <a:custGeom>
              <a:avLst/>
              <a:gdLst/>
              <a:ahLst/>
              <a:cxnLst/>
              <a:rect l="l" t="t" r="r" b="b"/>
              <a:pathLst>
                <a:path w="8359" h="11294" extrusionOk="0">
                  <a:moveTo>
                    <a:pt x="6094" y="9952"/>
                  </a:moveTo>
                  <a:cubicBezTo>
                    <a:pt x="3889" y="11293"/>
                    <a:pt x="4172" y="7599"/>
                    <a:pt x="4515" y="6034"/>
                  </a:cubicBezTo>
                  <a:cubicBezTo>
                    <a:pt x="3099" y="5945"/>
                    <a:pt x="1565" y="6020"/>
                    <a:pt x="1" y="5945"/>
                  </a:cubicBezTo>
                  <a:cubicBezTo>
                    <a:pt x="284" y="5811"/>
                    <a:pt x="582" y="5707"/>
                    <a:pt x="895" y="5647"/>
                  </a:cubicBezTo>
                  <a:cubicBezTo>
                    <a:pt x="761" y="4843"/>
                    <a:pt x="656" y="3889"/>
                    <a:pt x="433" y="3159"/>
                  </a:cubicBezTo>
                  <a:cubicBezTo>
                    <a:pt x="924" y="2340"/>
                    <a:pt x="1312" y="1461"/>
                    <a:pt x="1923" y="776"/>
                  </a:cubicBezTo>
                  <a:cubicBezTo>
                    <a:pt x="2340" y="284"/>
                    <a:pt x="2951" y="1"/>
                    <a:pt x="3591" y="1"/>
                  </a:cubicBezTo>
                  <a:cubicBezTo>
                    <a:pt x="1937" y="999"/>
                    <a:pt x="1356" y="3129"/>
                    <a:pt x="1029" y="5513"/>
                  </a:cubicBezTo>
                  <a:cubicBezTo>
                    <a:pt x="1997" y="5558"/>
                    <a:pt x="4500" y="5617"/>
                    <a:pt x="4500" y="5617"/>
                  </a:cubicBezTo>
                  <a:lnTo>
                    <a:pt x="4798" y="4321"/>
                  </a:lnTo>
                  <a:cubicBezTo>
                    <a:pt x="4291" y="3770"/>
                    <a:pt x="3800" y="3189"/>
                    <a:pt x="3368" y="2578"/>
                  </a:cubicBezTo>
                  <a:cubicBezTo>
                    <a:pt x="4068" y="3085"/>
                    <a:pt x="5856" y="4932"/>
                    <a:pt x="7345" y="3636"/>
                  </a:cubicBezTo>
                  <a:cubicBezTo>
                    <a:pt x="7375" y="3800"/>
                    <a:pt x="7345" y="3964"/>
                    <a:pt x="7286" y="4113"/>
                  </a:cubicBezTo>
                  <a:cubicBezTo>
                    <a:pt x="8358" y="4992"/>
                    <a:pt x="8150" y="6586"/>
                    <a:pt x="7539" y="8001"/>
                  </a:cubicBezTo>
                  <a:cubicBezTo>
                    <a:pt x="7256" y="8642"/>
                    <a:pt x="6839" y="9357"/>
                    <a:pt x="6362" y="9506"/>
                  </a:cubicBezTo>
                  <a:cubicBezTo>
                    <a:pt x="7062" y="8269"/>
                    <a:pt x="8254" y="5930"/>
                    <a:pt x="7226" y="4291"/>
                  </a:cubicBezTo>
                  <a:cubicBezTo>
                    <a:pt x="6764" y="4783"/>
                    <a:pt x="6019" y="4902"/>
                    <a:pt x="5438" y="4574"/>
                  </a:cubicBezTo>
                  <a:cubicBezTo>
                    <a:pt x="5170" y="5215"/>
                    <a:pt x="4723" y="7167"/>
                    <a:pt x="4857" y="8448"/>
                  </a:cubicBezTo>
                  <a:cubicBezTo>
                    <a:pt x="4932" y="9267"/>
                    <a:pt x="5364" y="10146"/>
                    <a:pt x="6302" y="9550"/>
                  </a:cubicBezTo>
                  <a:cubicBezTo>
                    <a:pt x="6615" y="10623"/>
                    <a:pt x="8045" y="9282"/>
                    <a:pt x="8045" y="9282"/>
                  </a:cubicBezTo>
                  <a:cubicBezTo>
                    <a:pt x="7926" y="9461"/>
                    <a:pt x="7211" y="10489"/>
                    <a:pt x="6407" y="10325"/>
                  </a:cubicBezTo>
                  <a:cubicBezTo>
                    <a:pt x="6228" y="10280"/>
                    <a:pt x="6094" y="10116"/>
                    <a:pt x="6094" y="99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7"/>
            <p:cNvSpPr/>
            <p:nvPr/>
          </p:nvSpPr>
          <p:spPr>
            <a:xfrm>
              <a:off x="4760576" y="2176720"/>
              <a:ext cx="275706" cy="249922"/>
            </a:xfrm>
            <a:custGeom>
              <a:avLst/>
              <a:gdLst/>
              <a:ahLst/>
              <a:cxnLst/>
              <a:rect l="l" t="t" r="r" b="b"/>
              <a:pathLst>
                <a:path w="8597" h="7793" extrusionOk="0">
                  <a:moveTo>
                    <a:pt x="4276" y="2176"/>
                  </a:moveTo>
                  <a:cubicBezTo>
                    <a:pt x="4723" y="1267"/>
                    <a:pt x="5811" y="16"/>
                    <a:pt x="7167" y="224"/>
                  </a:cubicBezTo>
                  <a:cubicBezTo>
                    <a:pt x="8180" y="388"/>
                    <a:pt x="8597" y="1252"/>
                    <a:pt x="8418" y="2414"/>
                  </a:cubicBezTo>
                  <a:cubicBezTo>
                    <a:pt x="8180" y="3874"/>
                    <a:pt x="7107" y="5781"/>
                    <a:pt x="6094" y="6868"/>
                  </a:cubicBezTo>
                  <a:cubicBezTo>
                    <a:pt x="5692" y="7286"/>
                    <a:pt x="5155" y="7762"/>
                    <a:pt x="4843" y="7762"/>
                  </a:cubicBezTo>
                  <a:cubicBezTo>
                    <a:pt x="4083" y="7792"/>
                    <a:pt x="2668" y="6481"/>
                    <a:pt x="2161" y="5975"/>
                  </a:cubicBezTo>
                  <a:cubicBezTo>
                    <a:pt x="1327" y="5125"/>
                    <a:pt x="701" y="4202"/>
                    <a:pt x="448" y="3397"/>
                  </a:cubicBezTo>
                  <a:cubicBezTo>
                    <a:pt x="1" y="2042"/>
                    <a:pt x="343" y="1148"/>
                    <a:pt x="865" y="746"/>
                  </a:cubicBezTo>
                  <a:cubicBezTo>
                    <a:pt x="1833" y="1"/>
                    <a:pt x="3770" y="805"/>
                    <a:pt x="4276" y="21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7"/>
            <p:cNvSpPr/>
            <p:nvPr/>
          </p:nvSpPr>
          <p:spPr>
            <a:xfrm>
              <a:off x="3793118" y="1882411"/>
              <a:ext cx="134277" cy="68117"/>
            </a:xfrm>
            <a:custGeom>
              <a:avLst/>
              <a:gdLst/>
              <a:ahLst/>
              <a:cxnLst/>
              <a:rect l="l" t="t" r="r" b="b"/>
              <a:pathLst>
                <a:path w="4187" h="2124" extrusionOk="0">
                  <a:moveTo>
                    <a:pt x="3308" y="1"/>
                  </a:moveTo>
                  <a:cubicBezTo>
                    <a:pt x="2414" y="16"/>
                    <a:pt x="1535" y="254"/>
                    <a:pt x="760" y="671"/>
                  </a:cubicBezTo>
                  <a:cubicBezTo>
                    <a:pt x="581" y="790"/>
                    <a:pt x="403" y="925"/>
                    <a:pt x="268" y="1088"/>
                  </a:cubicBezTo>
                  <a:cubicBezTo>
                    <a:pt x="60" y="1267"/>
                    <a:pt x="0" y="1565"/>
                    <a:pt x="134" y="1803"/>
                  </a:cubicBezTo>
                  <a:cubicBezTo>
                    <a:pt x="230" y="2006"/>
                    <a:pt x="431" y="2123"/>
                    <a:pt x="645" y="2123"/>
                  </a:cubicBezTo>
                  <a:cubicBezTo>
                    <a:pt x="698" y="2123"/>
                    <a:pt x="752" y="2116"/>
                    <a:pt x="805" y="2101"/>
                  </a:cubicBezTo>
                  <a:cubicBezTo>
                    <a:pt x="1028" y="2042"/>
                    <a:pt x="1267" y="1967"/>
                    <a:pt x="1490" y="1878"/>
                  </a:cubicBezTo>
                  <a:cubicBezTo>
                    <a:pt x="2071" y="1610"/>
                    <a:pt x="2682" y="1401"/>
                    <a:pt x="3308" y="1222"/>
                  </a:cubicBezTo>
                  <a:cubicBezTo>
                    <a:pt x="3471" y="1178"/>
                    <a:pt x="3620" y="1118"/>
                    <a:pt x="3769" y="1059"/>
                  </a:cubicBezTo>
                  <a:cubicBezTo>
                    <a:pt x="4008" y="939"/>
                    <a:pt x="4187" y="761"/>
                    <a:pt x="4142" y="492"/>
                  </a:cubicBezTo>
                  <a:cubicBezTo>
                    <a:pt x="4112" y="224"/>
                    <a:pt x="3903" y="90"/>
                    <a:pt x="3606" y="16"/>
                  </a:cubicBezTo>
                  <a:cubicBezTo>
                    <a:pt x="3501" y="1"/>
                    <a:pt x="3397" y="1"/>
                    <a:pt x="3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7"/>
            <p:cNvSpPr/>
            <p:nvPr/>
          </p:nvSpPr>
          <p:spPr>
            <a:xfrm>
              <a:off x="3720736" y="1945076"/>
              <a:ext cx="50414" cy="39510"/>
            </a:xfrm>
            <a:custGeom>
              <a:avLst/>
              <a:gdLst/>
              <a:ahLst/>
              <a:cxnLst/>
              <a:rect l="l" t="t" r="r" b="b"/>
              <a:pathLst>
                <a:path w="1572" h="1232" extrusionOk="0">
                  <a:moveTo>
                    <a:pt x="1026" y="0"/>
                  </a:moveTo>
                  <a:cubicBezTo>
                    <a:pt x="661" y="0"/>
                    <a:pt x="134" y="347"/>
                    <a:pt x="67" y="669"/>
                  </a:cubicBezTo>
                  <a:cubicBezTo>
                    <a:pt x="1" y="962"/>
                    <a:pt x="220" y="1232"/>
                    <a:pt x="502" y="1232"/>
                  </a:cubicBezTo>
                  <a:cubicBezTo>
                    <a:pt x="535" y="1232"/>
                    <a:pt x="569" y="1228"/>
                    <a:pt x="604" y="1220"/>
                  </a:cubicBezTo>
                  <a:cubicBezTo>
                    <a:pt x="961" y="1160"/>
                    <a:pt x="1259" y="937"/>
                    <a:pt x="1438" y="624"/>
                  </a:cubicBezTo>
                  <a:cubicBezTo>
                    <a:pt x="1572" y="371"/>
                    <a:pt x="1423" y="58"/>
                    <a:pt x="1140" y="13"/>
                  </a:cubicBezTo>
                  <a:cubicBezTo>
                    <a:pt x="1105" y="4"/>
                    <a:pt x="1066" y="0"/>
                    <a:pt x="1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7"/>
            <p:cNvSpPr/>
            <p:nvPr/>
          </p:nvSpPr>
          <p:spPr>
            <a:xfrm>
              <a:off x="5117003" y="2252181"/>
              <a:ext cx="54968" cy="112534"/>
            </a:xfrm>
            <a:custGeom>
              <a:avLst/>
              <a:gdLst/>
              <a:ahLst/>
              <a:cxnLst/>
              <a:rect l="l" t="t" r="r" b="b"/>
              <a:pathLst>
                <a:path w="1714" h="3509" extrusionOk="0">
                  <a:moveTo>
                    <a:pt x="978" y="1"/>
                  </a:moveTo>
                  <a:cubicBezTo>
                    <a:pt x="709" y="1"/>
                    <a:pt x="473" y="162"/>
                    <a:pt x="388" y="419"/>
                  </a:cubicBezTo>
                  <a:cubicBezTo>
                    <a:pt x="60" y="1208"/>
                    <a:pt x="0" y="2087"/>
                    <a:pt x="239" y="2907"/>
                  </a:cubicBezTo>
                  <a:cubicBezTo>
                    <a:pt x="428" y="3312"/>
                    <a:pt x="641" y="3509"/>
                    <a:pt x="879" y="3509"/>
                  </a:cubicBezTo>
                  <a:cubicBezTo>
                    <a:pt x="904" y="3509"/>
                    <a:pt x="929" y="3507"/>
                    <a:pt x="954" y="3502"/>
                  </a:cubicBezTo>
                  <a:cubicBezTo>
                    <a:pt x="1222" y="3473"/>
                    <a:pt x="1445" y="3249"/>
                    <a:pt x="1475" y="2981"/>
                  </a:cubicBezTo>
                  <a:cubicBezTo>
                    <a:pt x="1684" y="2191"/>
                    <a:pt x="1714" y="1357"/>
                    <a:pt x="1565" y="568"/>
                  </a:cubicBezTo>
                  <a:cubicBezTo>
                    <a:pt x="1475" y="195"/>
                    <a:pt x="1282" y="16"/>
                    <a:pt x="1013" y="2"/>
                  </a:cubicBezTo>
                  <a:cubicBezTo>
                    <a:pt x="1002" y="1"/>
                    <a:pt x="990" y="1"/>
                    <a:pt x="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7"/>
            <p:cNvSpPr/>
            <p:nvPr/>
          </p:nvSpPr>
          <p:spPr>
            <a:xfrm>
              <a:off x="5131338" y="2398902"/>
              <a:ext cx="36816" cy="75012"/>
            </a:xfrm>
            <a:custGeom>
              <a:avLst/>
              <a:gdLst/>
              <a:ahLst/>
              <a:cxnLst/>
              <a:rect l="l" t="t" r="r" b="b"/>
              <a:pathLst>
                <a:path w="1148" h="2339" extrusionOk="0">
                  <a:moveTo>
                    <a:pt x="626" y="0"/>
                  </a:moveTo>
                  <a:cubicBezTo>
                    <a:pt x="447" y="15"/>
                    <a:pt x="298" y="134"/>
                    <a:pt x="254" y="298"/>
                  </a:cubicBezTo>
                  <a:cubicBezTo>
                    <a:pt x="45" y="819"/>
                    <a:pt x="0" y="1386"/>
                    <a:pt x="120" y="1922"/>
                  </a:cubicBezTo>
                  <a:cubicBezTo>
                    <a:pt x="149" y="2160"/>
                    <a:pt x="343" y="2339"/>
                    <a:pt x="581" y="2339"/>
                  </a:cubicBezTo>
                  <a:cubicBezTo>
                    <a:pt x="850" y="2339"/>
                    <a:pt x="954" y="2145"/>
                    <a:pt x="1013" y="1937"/>
                  </a:cubicBezTo>
                  <a:cubicBezTo>
                    <a:pt x="1133" y="1460"/>
                    <a:pt x="1147" y="968"/>
                    <a:pt x="1088" y="477"/>
                  </a:cubicBezTo>
                  <a:cubicBezTo>
                    <a:pt x="1073" y="402"/>
                    <a:pt x="1043" y="328"/>
                    <a:pt x="1013" y="253"/>
                  </a:cubicBezTo>
                  <a:cubicBezTo>
                    <a:pt x="954" y="89"/>
                    <a:pt x="790" y="0"/>
                    <a:pt x="6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0" name="Google Shape;1870;p47"/>
          <p:cNvSpPr txBox="1"/>
          <p:nvPr/>
        </p:nvSpPr>
        <p:spPr>
          <a:xfrm>
            <a:off x="4512463" y="415150"/>
            <a:ext cx="11556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dirty="0" err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Facts</a:t>
            </a:r>
            <a:r>
              <a:rPr lang="de-DE" sz="15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!</a:t>
            </a:r>
            <a:endParaRPr sz="1500" dirty="0">
              <a:solidFill>
                <a:schemeClr val="dk1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649386" y="173914"/>
            <a:ext cx="7714800" cy="3694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u="sng" dirty="0"/>
              <a:t>Für die Kreativen unter euch:</a:t>
            </a:r>
            <a:br>
              <a:rPr lang="de-DE" sz="3900" dirty="0"/>
            </a:br>
            <a:r>
              <a:rPr lang="de-DE" sz="3900" dirty="0"/>
              <a:t>Wer bereits heute schon nach dieser SV-Stunde </a:t>
            </a:r>
            <a:r>
              <a:rPr lang="de-DE" sz="3900" dirty="0" err="1"/>
              <a:t>losmalen</a:t>
            </a:r>
            <a:r>
              <a:rPr lang="de-DE" sz="3900" dirty="0"/>
              <a:t> und zeichnen möchte, kann sich im Foyer unbeschriftete Pappplakate abholen. So könnt ihr mithelfen, den </a:t>
            </a:r>
            <a:r>
              <a:rPr lang="de-DE" sz="3900" dirty="0" err="1"/>
              <a:t>Demozug</a:t>
            </a:r>
            <a:r>
              <a:rPr lang="de-DE" sz="3900" dirty="0"/>
              <a:t> schön bunt zu machen </a:t>
            </a:r>
            <a:r>
              <a:rPr lang="de-DE" sz="3900" dirty="0">
                <a:sym typeface="Wingdings" pitchFamily="2" charset="2"/>
              </a:rPr>
              <a:t>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5890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00" dirty="0"/>
              <a:t>Anstöße für eine Diskussionsrunde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E79E27-37D8-985C-B4E1-059106D5237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50138" y="1429883"/>
            <a:ext cx="5702146" cy="4146548"/>
          </a:xfrm>
        </p:spPr>
        <p:txBody>
          <a:bodyPr/>
          <a:lstStyle/>
          <a:p>
            <a:r>
              <a:rPr lang="de-DE" dirty="0"/>
              <a:t>Welche Klimaschutzmaßnahmen würden euch so einfallen?</a:t>
            </a:r>
          </a:p>
          <a:p>
            <a:endParaRPr lang="de-DE" dirty="0"/>
          </a:p>
          <a:p>
            <a:r>
              <a:rPr lang="de-DE" dirty="0"/>
              <a:t>Habt ihr in eurem Alltag Berührungspunkte mit dem Klimawandel?</a:t>
            </a:r>
          </a:p>
          <a:p>
            <a:endParaRPr lang="de-DE" dirty="0"/>
          </a:p>
          <a:p>
            <a:r>
              <a:rPr lang="de-DE" dirty="0"/>
              <a:t>Was denkt ihr, was für eine Rolle Länder wie Deutschland beim globalen Klimaschutz spielen?</a:t>
            </a:r>
          </a:p>
          <a:p>
            <a:endParaRPr lang="de-DE" dirty="0"/>
          </a:p>
          <a:p>
            <a:r>
              <a:rPr lang="de-DE" dirty="0"/>
              <a:t>Wie stellt ihr euch eine Welt in 20 Jahren vor, wenn nichts für den Klimaschutz getan wird?</a:t>
            </a:r>
          </a:p>
        </p:txBody>
      </p:sp>
    </p:spTree>
    <p:extLst>
      <p:ext uri="{BB962C8B-B14F-4D97-AF65-F5344CB8AC3E}">
        <p14:creationId xmlns:p14="http://schemas.microsoft.com/office/powerpoint/2010/main" val="4090512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dirty="0"/>
              <a:t>Die </a:t>
            </a:r>
            <a:r>
              <a:rPr lang="en-GB" sz="3900" dirty="0" err="1"/>
              <a:t>Quellen</a:t>
            </a:r>
            <a:endParaRPr sz="3900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3E5C1E-38BA-D64E-01B5-F7349C3CB8E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0596" y="1394256"/>
            <a:ext cx="7880085" cy="2663700"/>
          </a:xfrm>
        </p:spPr>
        <p:txBody>
          <a:bodyPr/>
          <a:lstStyle/>
          <a:p>
            <a:r>
              <a:rPr lang="de-DE" dirty="0">
                <a:hlinkClick r:id="rId3"/>
              </a:rPr>
              <a:t>https://</a:t>
            </a:r>
            <a:r>
              <a:rPr lang="de-DE" dirty="0" err="1">
                <a:hlinkClick r:id="rId3"/>
              </a:rPr>
              <a:t>www.destatis.de</a:t>
            </a:r>
            <a:r>
              <a:rPr lang="de-DE" dirty="0">
                <a:hlinkClick r:id="rId3"/>
              </a:rPr>
              <a:t>/DE/Themen/</a:t>
            </a:r>
            <a:r>
              <a:rPr lang="de-DE" dirty="0" err="1">
                <a:hlinkClick r:id="rId3"/>
              </a:rPr>
              <a:t>Laender-Regionen</a:t>
            </a:r>
            <a:r>
              <a:rPr lang="de-DE" dirty="0">
                <a:hlinkClick r:id="rId3"/>
              </a:rPr>
              <a:t>/Internationales/Thema/</a:t>
            </a:r>
            <a:r>
              <a:rPr lang="de-DE" dirty="0" err="1">
                <a:hlinkClick r:id="rId3"/>
              </a:rPr>
              <a:t>bevoelkerung-arbeit</a:t>
            </a:r>
            <a:r>
              <a:rPr lang="de-DE" dirty="0">
                <a:hlinkClick r:id="rId3"/>
              </a:rPr>
              <a:t>-soziales/</a:t>
            </a:r>
            <a:r>
              <a:rPr lang="de-DE" dirty="0" err="1">
                <a:hlinkClick r:id="rId3"/>
              </a:rPr>
              <a:t>bevoelkerung</a:t>
            </a:r>
            <a:r>
              <a:rPr lang="de-DE" dirty="0">
                <a:hlinkClick r:id="rId3"/>
              </a:rPr>
              <a:t>/</a:t>
            </a:r>
            <a:r>
              <a:rPr lang="de-DE" dirty="0" err="1">
                <a:hlinkClick r:id="rId3"/>
              </a:rPr>
              <a:t>Klimafluechtlinge.html</a:t>
            </a:r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err="1">
                <a:hlinkClick r:id="rId4"/>
              </a:rPr>
              <a:t>www.europarl.europa.eu</a:t>
            </a:r>
            <a:r>
              <a:rPr lang="en-GB" dirty="0">
                <a:hlinkClick r:id="rId4"/>
              </a:rPr>
              <a:t>/topics/de/article/20230316STO77629/</a:t>
            </a:r>
            <a:r>
              <a:rPr lang="en-GB" dirty="0" err="1">
                <a:hlinkClick r:id="rId4"/>
              </a:rPr>
              <a:t>klimawandel</a:t>
            </a:r>
            <a:r>
              <a:rPr lang="en-GB" dirty="0">
                <a:hlinkClick r:id="rId4"/>
              </a:rPr>
              <a:t>-</a:t>
            </a:r>
            <a:r>
              <a:rPr lang="en-GB" dirty="0" err="1">
                <a:hlinkClick r:id="rId4"/>
              </a:rPr>
              <a:t>treibhausgase-die</a:t>
            </a:r>
            <a:r>
              <a:rPr lang="en-GB" dirty="0">
                <a:hlinkClick r:id="rId4"/>
              </a:rPr>
              <a:t>-</a:t>
            </a:r>
            <a:r>
              <a:rPr lang="en-GB" dirty="0" err="1">
                <a:hlinkClick r:id="rId4"/>
              </a:rPr>
              <a:t>globale-erwarmung</a:t>
            </a:r>
            <a:r>
              <a:rPr lang="en-GB" dirty="0">
                <a:hlinkClick r:id="rId4"/>
              </a:rPr>
              <a:t>-</a:t>
            </a:r>
            <a:r>
              <a:rPr lang="en-GB" dirty="0" err="1">
                <a:hlinkClick r:id="rId4"/>
              </a:rPr>
              <a:t>verursachen</a:t>
            </a:r>
            <a:endParaRPr lang="en-GB" dirty="0"/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err="1">
                <a:hlinkClick r:id="rId5"/>
              </a:rPr>
              <a:t>www.welthungerhilfe.de</a:t>
            </a:r>
            <a:r>
              <a:rPr lang="en-GB" dirty="0">
                <a:hlinkClick r:id="rId5"/>
              </a:rPr>
              <a:t>/</a:t>
            </a:r>
            <a:r>
              <a:rPr lang="en-GB" dirty="0" err="1">
                <a:hlinkClick r:id="rId5"/>
              </a:rPr>
              <a:t>informieren</a:t>
            </a:r>
            <a:r>
              <a:rPr lang="en-GB" dirty="0">
                <a:hlinkClick r:id="rId5"/>
              </a:rPr>
              <a:t>/themen/</a:t>
            </a:r>
            <a:r>
              <a:rPr lang="en-GB" dirty="0" err="1">
                <a:hlinkClick r:id="rId5"/>
              </a:rPr>
              <a:t>klimawandel</a:t>
            </a:r>
            <a:endParaRPr lang="en-GB" dirty="0"/>
          </a:p>
          <a:p>
            <a:r>
              <a:rPr lang="en-GB" dirty="0">
                <a:hlinkClick r:id="rId6"/>
              </a:rPr>
              <a:t>https://</a:t>
            </a:r>
            <a:r>
              <a:rPr lang="en-GB" dirty="0" err="1">
                <a:hlinkClick r:id="rId6"/>
              </a:rPr>
              <a:t>www.rnd.de</a:t>
            </a:r>
            <a:r>
              <a:rPr lang="en-GB" dirty="0">
                <a:hlinkClick r:id="rId6"/>
              </a:rPr>
              <a:t>/</a:t>
            </a:r>
            <a:r>
              <a:rPr lang="en-GB" dirty="0" err="1">
                <a:hlinkClick r:id="rId6"/>
              </a:rPr>
              <a:t>wissen</a:t>
            </a:r>
            <a:r>
              <a:rPr lang="en-GB" dirty="0">
                <a:hlinkClick r:id="rId6"/>
              </a:rPr>
              <a:t>/</a:t>
            </a:r>
            <a:r>
              <a:rPr lang="en-GB" dirty="0" err="1">
                <a:hlinkClick r:id="rId6"/>
              </a:rPr>
              <a:t>klimaziele-im-vergleich</a:t>
            </a:r>
            <a:r>
              <a:rPr lang="en-GB" dirty="0">
                <a:hlinkClick r:id="rId6"/>
              </a:rPr>
              <a:t>-</a:t>
            </a:r>
            <a:r>
              <a:rPr lang="en-GB" dirty="0" err="1">
                <a:hlinkClick r:id="rId6"/>
              </a:rPr>
              <a:t>deutschland-verliert</a:t>
            </a:r>
            <a:r>
              <a:rPr lang="en-GB" dirty="0">
                <a:hlinkClick r:id="rId6"/>
              </a:rPr>
              <a:t>-</a:t>
            </a:r>
            <a:r>
              <a:rPr lang="en-GB" dirty="0" err="1">
                <a:hlinkClick r:id="rId6"/>
              </a:rPr>
              <a:t>bei-energiewende-und</a:t>
            </a:r>
            <a:r>
              <a:rPr lang="en-GB" dirty="0">
                <a:hlinkClick r:id="rId6"/>
              </a:rPr>
              <a:t>-</a:t>
            </a:r>
            <a:r>
              <a:rPr lang="en-GB" dirty="0" err="1">
                <a:hlinkClick r:id="rId6"/>
              </a:rPr>
              <a:t>ressourceneffizienz</a:t>
            </a:r>
            <a:r>
              <a:rPr lang="en-GB" dirty="0">
                <a:hlinkClick r:id="rId6"/>
              </a:rPr>
              <a:t>-YWR2HFROCRN4XHZCYO6Z43IVAQ.html</a:t>
            </a:r>
            <a:endParaRPr lang="en-GB" dirty="0"/>
          </a:p>
          <a:p>
            <a:r>
              <a:rPr lang="en-GB" dirty="0">
                <a:hlinkClick r:id="rId7"/>
              </a:rPr>
              <a:t>https://</a:t>
            </a:r>
            <a:r>
              <a:rPr lang="en-GB" dirty="0" err="1">
                <a:hlinkClick r:id="rId7"/>
              </a:rPr>
              <a:t>fridaysforfuture.de</a:t>
            </a:r>
            <a:r>
              <a:rPr lang="en-GB" dirty="0">
                <a:hlinkClick r:id="rId7"/>
              </a:rPr>
              <a:t>/</a:t>
            </a:r>
            <a:r>
              <a:rPr lang="en-GB" dirty="0" err="1">
                <a:hlinkClick r:id="rId7"/>
              </a:rPr>
              <a:t>forderungen</a:t>
            </a:r>
            <a:r>
              <a:rPr lang="en-GB" dirty="0">
                <a:hlinkClick r:id="rId7"/>
              </a:rPr>
              <a:t>/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157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7604D0-C39B-1B8F-FD23-ABB10B5B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494" y="340901"/>
            <a:ext cx="7714800" cy="6537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GB" sz="2300" dirty="0"/>
              <a:t>Für die </a:t>
            </a:r>
            <a:r>
              <a:rPr lang="en-GB" sz="2300" dirty="0" err="1"/>
              <a:t>Jüngeren</a:t>
            </a:r>
            <a:r>
              <a:rPr lang="en-GB" sz="2300" dirty="0"/>
              <a:t> </a:t>
            </a:r>
            <a:r>
              <a:rPr lang="en-GB" sz="2300" dirty="0" err="1"/>
              <a:t>unter</a:t>
            </a:r>
            <a:r>
              <a:rPr lang="en-GB" sz="2300" dirty="0"/>
              <a:t> </a:t>
            </a:r>
            <a:r>
              <a:rPr lang="en-GB" sz="2300" dirty="0" err="1"/>
              <a:t>euch</a:t>
            </a:r>
            <a:r>
              <a:rPr lang="en-GB" sz="2300" dirty="0"/>
              <a:t>: </a:t>
            </a:r>
            <a:r>
              <a:rPr lang="en-GB" sz="2300" dirty="0" err="1"/>
              <a:t>Schaut</a:t>
            </a:r>
            <a:r>
              <a:rPr lang="en-GB" sz="2300" dirty="0"/>
              <a:t> </a:t>
            </a:r>
            <a:r>
              <a:rPr lang="en-GB" sz="2300" dirty="0" err="1"/>
              <a:t>euch</a:t>
            </a:r>
            <a:r>
              <a:rPr lang="en-GB" sz="2300" dirty="0"/>
              <a:t> dieses Video </a:t>
            </a:r>
            <a:r>
              <a:rPr lang="en-GB" sz="2300" dirty="0" err="1"/>
              <a:t>zum</a:t>
            </a:r>
            <a:r>
              <a:rPr lang="en-GB" sz="2300" dirty="0"/>
              <a:t> </a:t>
            </a:r>
            <a:r>
              <a:rPr lang="en-GB" sz="2300" dirty="0" err="1"/>
              <a:t>Treibhauseffekt</a:t>
            </a:r>
            <a:r>
              <a:rPr lang="en-GB" sz="2300" dirty="0"/>
              <a:t> an</a:t>
            </a:r>
            <a:endParaRPr lang="de-DE" sz="2300" dirty="0"/>
          </a:p>
        </p:txBody>
      </p:sp>
      <p:pic>
        <p:nvPicPr>
          <p:cNvPr id="6" name="trim.7793B942-8E75-4FAB-B86F-D28E24CEA00D.MOV">
            <a:hlinkClick r:id="" action="ppaction://media"/>
            <a:extLst>
              <a:ext uri="{FF2B5EF4-FFF2-40B4-BE49-F238E27FC236}">
                <a16:creationId xmlns:a16="http://schemas.microsoft.com/office/drawing/2014/main" id="{63CD3F9A-B0B3-5699-A791-1233F3FBB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9418" y="1291574"/>
            <a:ext cx="5985022" cy="3371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Was ist der Treibhauseffekt?</a:t>
            </a:r>
            <a:endParaRPr dirty="0"/>
          </a:p>
        </p:txBody>
      </p:sp>
      <p:sp>
        <p:nvSpPr>
          <p:cNvPr id="1890" name="Google Shape;1890;p49"/>
          <p:cNvSpPr txBox="1">
            <a:spLocks noGrp="1"/>
          </p:cNvSpPr>
          <p:nvPr>
            <p:ph type="body" idx="2"/>
          </p:nvPr>
        </p:nvSpPr>
        <p:spPr>
          <a:xfrm>
            <a:off x="849642" y="1348564"/>
            <a:ext cx="6473360" cy="28443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Wärmestrahlung der Sonne heizt die Erde auf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Diese reflektiert die Wärmestrahlung wieder in den Weltraum ab (ein Teil davon wird von den Treibhausgasen z. B. Kohlendioxid (CO2) und Methan in der Atmosphäre aufgehalten)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Ohne diesen Effekt wäre es auf der Erde durchschnittlich -18°C kalt (er ist also dringend notwendig, </a:t>
            </a:r>
            <a:r>
              <a:rPr lang="de-DE" b="1" dirty="0"/>
              <a:t>ABER…</a:t>
            </a:r>
            <a:r>
              <a:rPr lang="de-DE" dirty="0"/>
              <a:t>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Derzeit sind aber zu viele Treibhausgase in der Atmosphäre und erwärmen die Erde dadurch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de-DE" b="1" dirty="0"/>
              <a:t>Zu viele Treibhausgase sorgen also für einen Anstieg des globalen Klimas</a:t>
            </a:r>
            <a:endParaRPr b="1"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35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51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Woher kommen die Treibhausgase?</a:t>
            </a:r>
            <a:endParaRPr dirty="0"/>
          </a:p>
        </p:txBody>
      </p:sp>
      <p:sp>
        <p:nvSpPr>
          <p:cNvPr id="1981" name="Google Shape;1981;p51"/>
          <p:cNvSpPr txBox="1">
            <a:spLocks noGrp="1"/>
          </p:cNvSpPr>
          <p:nvPr>
            <p:ph type="subTitle" idx="1"/>
          </p:nvPr>
        </p:nvSpPr>
        <p:spPr>
          <a:xfrm>
            <a:off x="736260" y="2053007"/>
            <a:ext cx="2824583" cy="563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Energiegewinnung</a:t>
            </a:r>
            <a:endParaRPr dirty="0"/>
          </a:p>
        </p:txBody>
      </p:sp>
      <p:sp>
        <p:nvSpPr>
          <p:cNvPr id="1982" name="Google Shape;1982;p51"/>
          <p:cNvSpPr txBox="1">
            <a:spLocks noGrp="1"/>
          </p:cNvSpPr>
          <p:nvPr>
            <p:ph type="subTitle" idx="2"/>
          </p:nvPr>
        </p:nvSpPr>
        <p:spPr>
          <a:xfrm>
            <a:off x="817175" y="2531470"/>
            <a:ext cx="2743668" cy="12720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 (</a:t>
            </a:r>
            <a:r>
              <a:rPr lang="de-DE" b="1" dirty="0"/>
              <a:t>30,5% </a:t>
            </a:r>
            <a:r>
              <a:rPr lang="de-DE" dirty="0"/>
              <a:t>der Emissionen)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Durch das Verbrennen von Kohle und den Abbau von Erdöl und Erdgas – den sog. fossilen Brennstoffen</a:t>
            </a:r>
            <a:endParaRPr dirty="0"/>
          </a:p>
        </p:txBody>
      </p:sp>
      <p:sp>
        <p:nvSpPr>
          <p:cNvPr id="1983" name="Google Shape;1983;p51"/>
          <p:cNvSpPr txBox="1">
            <a:spLocks noGrp="1"/>
          </p:cNvSpPr>
          <p:nvPr>
            <p:ph type="subTitle" idx="3"/>
          </p:nvPr>
        </p:nvSpPr>
        <p:spPr>
          <a:xfrm>
            <a:off x="3320374" y="2012727"/>
            <a:ext cx="3112709" cy="6038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Industrie</a:t>
            </a:r>
            <a:endParaRPr dirty="0"/>
          </a:p>
        </p:txBody>
      </p:sp>
      <p:sp>
        <p:nvSpPr>
          <p:cNvPr id="1985" name="Google Shape;1985;p51"/>
          <p:cNvSpPr txBox="1">
            <a:spLocks noGrp="1"/>
          </p:cNvSpPr>
          <p:nvPr>
            <p:ph type="subTitle" idx="5"/>
          </p:nvPr>
        </p:nvSpPr>
        <p:spPr>
          <a:xfrm>
            <a:off x="5849497" y="2070444"/>
            <a:ext cx="25032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Verkehr</a:t>
            </a:r>
            <a:endParaRPr dirty="0"/>
          </a:p>
        </p:txBody>
      </p:sp>
      <p:sp>
        <p:nvSpPr>
          <p:cNvPr id="1990" name="Google Shape;1990;p51"/>
          <p:cNvSpPr/>
          <p:nvPr/>
        </p:nvSpPr>
        <p:spPr>
          <a:xfrm rot="-302623" flipH="1">
            <a:off x="7675265" y="350819"/>
            <a:ext cx="1508275" cy="1268290"/>
          </a:xfrm>
          <a:custGeom>
            <a:avLst/>
            <a:gdLst/>
            <a:ahLst/>
            <a:cxnLst/>
            <a:rect l="l" t="t" r="r" b="b"/>
            <a:pathLst>
              <a:path w="45295" h="38088" extrusionOk="0">
                <a:moveTo>
                  <a:pt x="30867" y="1"/>
                </a:moveTo>
                <a:cubicBezTo>
                  <a:pt x="29369" y="1"/>
                  <a:pt x="23435" y="9789"/>
                  <a:pt x="20895" y="14514"/>
                </a:cubicBezTo>
                <a:cubicBezTo>
                  <a:pt x="20627" y="14693"/>
                  <a:pt x="20359" y="14901"/>
                  <a:pt x="20090" y="15110"/>
                </a:cubicBezTo>
                <a:lnTo>
                  <a:pt x="20031" y="15110"/>
                </a:lnTo>
                <a:cubicBezTo>
                  <a:pt x="18362" y="16361"/>
                  <a:pt x="16723" y="17702"/>
                  <a:pt x="15204" y="19133"/>
                </a:cubicBezTo>
                <a:cubicBezTo>
                  <a:pt x="14280" y="19967"/>
                  <a:pt x="13416" y="20831"/>
                  <a:pt x="12552" y="21695"/>
                </a:cubicBezTo>
                <a:cubicBezTo>
                  <a:pt x="14280" y="19430"/>
                  <a:pt x="16217" y="16361"/>
                  <a:pt x="17051" y="13292"/>
                </a:cubicBezTo>
                <a:cubicBezTo>
                  <a:pt x="18574" y="7539"/>
                  <a:pt x="17828" y="5256"/>
                  <a:pt x="16329" y="5256"/>
                </a:cubicBezTo>
                <a:cubicBezTo>
                  <a:pt x="16244" y="5256"/>
                  <a:pt x="16157" y="5263"/>
                  <a:pt x="16068" y="5277"/>
                </a:cubicBezTo>
                <a:cubicBezTo>
                  <a:pt x="14399" y="5515"/>
                  <a:pt x="10883" y="18566"/>
                  <a:pt x="9542" y="24913"/>
                </a:cubicBezTo>
                <a:cubicBezTo>
                  <a:pt x="7486" y="27237"/>
                  <a:pt x="5550" y="29651"/>
                  <a:pt x="3762" y="32154"/>
                </a:cubicBezTo>
                <a:cubicBezTo>
                  <a:pt x="5281" y="29263"/>
                  <a:pt x="6980" y="25330"/>
                  <a:pt x="7308" y="21576"/>
                </a:cubicBezTo>
                <a:cubicBezTo>
                  <a:pt x="7898" y="15138"/>
                  <a:pt x="6773" y="12636"/>
                  <a:pt x="5239" y="12636"/>
                </a:cubicBezTo>
                <a:cubicBezTo>
                  <a:pt x="5069" y="12636"/>
                  <a:pt x="4894" y="12667"/>
                  <a:pt x="4715" y="12726"/>
                </a:cubicBezTo>
                <a:cubicBezTo>
                  <a:pt x="2898" y="13322"/>
                  <a:pt x="1467" y="28518"/>
                  <a:pt x="1169" y="35997"/>
                </a:cubicBezTo>
                <a:cubicBezTo>
                  <a:pt x="782" y="36534"/>
                  <a:pt x="454" y="37100"/>
                  <a:pt x="127" y="37666"/>
                </a:cubicBezTo>
                <a:cubicBezTo>
                  <a:pt x="0" y="37877"/>
                  <a:pt x="187" y="38087"/>
                  <a:pt x="359" y="38087"/>
                </a:cubicBezTo>
                <a:cubicBezTo>
                  <a:pt x="431" y="38087"/>
                  <a:pt x="500" y="38051"/>
                  <a:pt x="544" y="37964"/>
                </a:cubicBezTo>
                <a:cubicBezTo>
                  <a:pt x="633" y="37815"/>
                  <a:pt x="723" y="37666"/>
                  <a:pt x="812" y="37517"/>
                </a:cubicBezTo>
                <a:cubicBezTo>
                  <a:pt x="8112" y="36176"/>
                  <a:pt x="23279" y="32452"/>
                  <a:pt x="23606" y="30604"/>
                </a:cubicBezTo>
                <a:cubicBezTo>
                  <a:pt x="23821" y="29393"/>
                  <a:pt x="22819" y="28489"/>
                  <a:pt x="20130" y="28489"/>
                </a:cubicBezTo>
                <a:cubicBezTo>
                  <a:pt x="18717" y="28489"/>
                  <a:pt x="16840" y="28738"/>
                  <a:pt x="14429" y="29323"/>
                </a:cubicBezTo>
                <a:cubicBezTo>
                  <a:pt x="8768" y="30664"/>
                  <a:pt x="3136" y="35193"/>
                  <a:pt x="1169" y="36921"/>
                </a:cubicBezTo>
                <a:cubicBezTo>
                  <a:pt x="2927" y="34090"/>
                  <a:pt x="4894" y="31379"/>
                  <a:pt x="6980" y="28787"/>
                </a:cubicBezTo>
                <a:cubicBezTo>
                  <a:pt x="7725" y="27863"/>
                  <a:pt x="8470" y="26969"/>
                  <a:pt x="9215" y="26105"/>
                </a:cubicBezTo>
                <a:cubicBezTo>
                  <a:pt x="15859" y="25986"/>
                  <a:pt x="29327" y="25002"/>
                  <a:pt x="29864" y="23453"/>
                </a:cubicBezTo>
                <a:cubicBezTo>
                  <a:pt x="30333" y="22124"/>
                  <a:pt x="28888" y="20933"/>
                  <a:pt x="24277" y="20933"/>
                </a:cubicBezTo>
                <a:cubicBezTo>
                  <a:pt x="23614" y="20933"/>
                  <a:pt x="22885" y="20957"/>
                  <a:pt x="22087" y="21010"/>
                </a:cubicBezTo>
                <a:cubicBezTo>
                  <a:pt x="17260" y="21337"/>
                  <a:pt x="12045" y="24109"/>
                  <a:pt x="9811" y="25420"/>
                </a:cubicBezTo>
                <a:cubicBezTo>
                  <a:pt x="13029" y="21665"/>
                  <a:pt x="16664" y="18268"/>
                  <a:pt x="20686" y="15319"/>
                </a:cubicBezTo>
                <a:cubicBezTo>
                  <a:pt x="25204" y="16460"/>
                  <a:pt x="33304" y="18136"/>
                  <a:pt x="36565" y="18136"/>
                </a:cubicBezTo>
                <a:cubicBezTo>
                  <a:pt x="37305" y="18136"/>
                  <a:pt x="37795" y="18050"/>
                  <a:pt x="37939" y="17851"/>
                </a:cubicBezTo>
                <a:cubicBezTo>
                  <a:pt x="38773" y="16689"/>
                  <a:pt x="37432" y="15199"/>
                  <a:pt x="32158" y="14067"/>
                </a:cubicBezTo>
                <a:cubicBezTo>
                  <a:pt x="31092" y="13847"/>
                  <a:pt x="29960" y="13759"/>
                  <a:pt x="28834" y="13759"/>
                </a:cubicBezTo>
                <a:cubicBezTo>
                  <a:pt x="25994" y="13759"/>
                  <a:pt x="23185" y="14317"/>
                  <a:pt x="21521" y="14723"/>
                </a:cubicBezTo>
                <a:cubicBezTo>
                  <a:pt x="22266" y="14216"/>
                  <a:pt x="23010" y="13710"/>
                  <a:pt x="23755" y="13263"/>
                </a:cubicBezTo>
                <a:cubicBezTo>
                  <a:pt x="25811" y="11981"/>
                  <a:pt x="27986" y="10938"/>
                  <a:pt x="30251" y="10104"/>
                </a:cubicBezTo>
                <a:cubicBezTo>
                  <a:pt x="35823" y="9508"/>
                  <a:pt x="44702" y="8138"/>
                  <a:pt x="45000" y="7005"/>
                </a:cubicBezTo>
                <a:cubicBezTo>
                  <a:pt x="45295" y="6009"/>
                  <a:pt x="44385" y="5237"/>
                  <a:pt x="41735" y="5237"/>
                </a:cubicBezTo>
                <a:cubicBezTo>
                  <a:pt x="40898" y="5237"/>
                  <a:pt x="39886" y="5314"/>
                  <a:pt x="38683" y="5486"/>
                </a:cubicBezTo>
                <a:cubicBezTo>
                  <a:pt x="33648" y="6171"/>
                  <a:pt x="28314" y="10283"/>
                  <a:pt x="28314" y="10283"/>
                </a:cubicBezTo>
                <a:lnTo>
                  <a:pt x="28344" y="10283"/>
                </a:lnTo>
                <a:cubicBezTo>
                  <a:pt x="27063" y="10849"/>
                  <a:pt x="25811" y="11445"/>
                  <a:pt x="24619" y="12130"/>
                </a:cubicBezTo>
                <a:cubicBezTo>
                  <a:pt x="26437" y="10730"/>
                  <a:pt x="28523" y="8823"/>
                  <a:pt x="29834" y="6707"/>
                </a:cubicBezTo>
                <a:cubicBezTo>
                  <a:pt x="32545" y="2178"/>
                  <a:pt x="32337" y="182"/>
                  <a:pt x="30907" y="3"/>
                </a:cubicBezTo>
                <a:cubicBezTo>
                  <a:pt x="30894" y="2"/>
                  <a:pt x="30881" y="1"/>
                  <a:pt x="308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51"/>
          <p:cNvSpPr/>
          <p:nvPr/>
        </p:nvSpPr>
        <p:spPr>
          <a:xfrm flipH="1">
            <a:off x="8189180" y="1840247"/>
            <a:ext cx="103225" cy="8538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4C6E86-CE30-A41C-46B2-987AD4AF637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261203" y="2326453"/>
            <a:ext cx="2872240" cy="1904955"/>
          </a:xfrm>
        </p:spPr>
        <p:txBody>
          <a:bodyPr/>
          <a:lstStyle/>
          <a:p>
            <a:r>
              <a:rPr lang="de-DE" dirty="0"/>
              <a:t>   </a:t>
            </a:r>
          </a:p>
          <a:p>
            <a:r>
              <a:rPr lang="de-DE" dirty="0"/>
              <a:t>      (</a:t>
            </a:r>
            <a:r>
              <a:rPr lang="de-DE" b="1" dirty="0"/>
              <a:t>23%</a:t>
            </a:r>
            <a:r>
              <a:rPr lang="de-DE" dirty="0"/>
              <a:t> der Emissionen)</a:t>
            </a:r>
          </a:p>
          <a:p>
            <a:endParaRPr lang="de-DE" dirty="0"/>
          </a:p>
          <a:p>
            <a:r>
              <a:rPr lang="de-DE" dirty="0"/>
              <a:t>      Nutzung dieser fossilen Brennstoffe, chemisch giftige Stoffe, Transport d. Produkte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F69271D9-DCE4-68EF-E824-0D234B74B763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699744" y="2531470"/>
            <a:ext cx="2638418" cy="1468499"/>
          </a:xfrm>
        </p:spPr>
        <p:txBody>
          <a:bodyPr/>
          <a:lstStyle/>
          <a:p>
            <a:r>
              <a:rPr lang="de-DE" dirty="0"/>
              <a:t>     (</a:t>
            </a:r>
            <a:r>
              <a:rPr lang="de-DE" b="1" dirty="0"/>
              <a:t>21,6%</a:t>
            </a:r>
            <a:r>
              <a:rPr lang="de-DE" dirty="0"/>
              <a:t> der Emissionen)</a:t>
            </a:r>
          </a:p>
          <a:p>
            <a:endParaRPr lang="de-DE" dirty="0"/>
          </a:p>
          <a:p>
            <a:r>
              <a:rPr lang="de-DE" dirty="0"/>
              <a:t>    Durch </a:t>
            </a:r>
            <a:r>
              <a:rPr lang="de-DE" dirty="0" err="1"/>
              <a:t>Verbrennermotors</a:t>
            </a:r>
            <a:r>
              <a:rPr lang="de-DE" dirty="0"/>
              <a:t>, die Treibhausgase ausstoßen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8D690BB-D726-F094-503A-C967BCA30F0B}"/>
              </a:ext>
            </a:extLst>
          </p:cNvPr>
          <p:cNvSpPr txBox="1"/>
          <p:nvPr/>
        </p:nvSpPr>
        <p:spPr>
          <a:xfrm>
            <a:off x="976728" y="1331780"/>
            <a:ext cx="6383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/>
              <a:t>Viele Treibhausgase gibt es natürlicherweise, ein viel zu großer Teil ist jedoch auch von uns Menschen gemacht und kommt aus den folgenden Bereichen: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C2EB26F-DF66-5E86-F818-A151296D4A79}"/>
              </a:ext>
            </a:extLst>
          </p:cNvPr>
          <p:cNvSpPr txBox="1"/>
          <p:nvPr/>
        </p:nvSpPr>
        <p:spPr>
          <a:xfrm>
            <a:off x="965272" y="4059493"/>
            <a:ext cx="746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/>
              <a:t>75% der Treibhausgase stammen aus diesen Feldern. Wir Menschen sind also nachweislich die Hauptverursacher des Klimawandels!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46"/>
          <p:cNvSpPr txBox="1">
            <a:spLocks noGrp="1"/>
          </p:cNvSpPr>
          <p:nvPr>
            <p:ph type="title"/>
          </p:nvPr>
        </p:nvSpPr>
        <p:spPr>
          <a:xfrm>
            <a:off x="762527" y="-186271"/>
            <a:ext cx="8338249" cy="16042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Abbau und Verbrennung von Kohle</a:t>
            </a:r>
            <a:endParaRPr dirty="0"/>
          </a:p>
        </p:txBody>
      </p:sp>
      <p:sp>
        <p:nvSpPr>
          <p:cNvPr id="1811" name="Google Shape;1811;p46"/>
          <p:cNvSpPr/>
          <p:nvPr/>
        </p:nvSpPr>
        <p:spPr>
          <a:xfrm rot="10800000">
            <a:off x="910119" y="3048900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6"/>
          <p:cNvSpPr/>
          <p:nvPr/>
        </p:nvSpPr>
        <p:spPr>
          <a:xfrm rot="10800000">
            <a:off x="7963778" y="1668424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6"/>
          <p:cNvSpPr/>
          <p:nvPr/>
        </p:nvSpPr>
        <p:spPr>
          <a:xfrm rot="10800000">
            <a:off x="1659424" y="1283369"/>
            <a:ext cx="172096" cy="143602"/>
          </a:xfrm>
          <a:custGeom>
            <a:avLst/>
            <a:gdLst/>
            <a:ahLst/>
            <a:cxnLst/>
            <a:rect l="l" t="t" r="r" b="b"/>
            <a:pathLst>
              <a:path w="5170" h="4314" extrusionOk="0">
                <a:moveTo>
                  <a:pt x="2507" y="0"/>
                </a:moveTo>
                <a:cubicBezTo>
                  <a:pt x="2392" y="0"/>
                  <a:pt x="2280" y="8"/>
                  <a:pt x="2176" y="23"/>
                </a:cubicBezTo>
                <a:cubicBezTo>
                  <a:pt x="1431" y="142"/>
                  <a:pt x="835" y="589"/>
                  <a:pt x="477" y="1214"/>
                </a:cubicBezTo>
                <a:cubicBezTo>
                  <a:pt x="0" y="2257"/>
                  <a:pt x="388" y="3837"/>
                  <a:pt x="1550" y="4194"/>
                </a:cubicBezTo>
                <a:cubicBezTo>
                  <a:pt x="1795" y="4274"/>
                  <a:pt x="2080" y="4313"/>
                  <a:pt x="2379" y="4313"/>
                </a:cubicBezTo>
                <a:cubicBezTo>
                  <a:pt x="3647" y="4313"/>
                  <a:pt x="5169" y="3607"/>
                  <a:pt x="4976" y="2257"/>
                </a:cubicBezTo>
                <a:cubicBezTo>
                  <a:pt x="4887" y="1661"/>
                  <a:pt x="4649" y="1125"/>
                  <a:pt x="4261" y="678"/>
                </a:cubicBezTo>
                <a:cubicBezTo>
                  <a:pt x="3874" y="291"/>
                  <a:pt x="3397" y="52"/>
                  <a:pt x="2861" y="23"/>
                </a:cubicBezTo>
                <a:cubicBezTo>
                  <a:pt x="2742" y="8"/>
                  <a:pt x="2622" y="0"/>
                  <a:pt x="25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6"/>
          <p:cNvSpPr/>
          <p:nvPr/>
        </p:nvSpPr>
        <p:spPr>
          <a:xfrm rot="10800000">
            <a:off x="1954253" y="3947399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6"/>
          <p:cNvSpPr/>
          <p:nvPr/>
        </p:nvSpPr>
        <p:spPr>
          <a:xfrm rot="10800000">
            <a:off x="7438519" y="3606825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5F7DF3-0C6B-58C8-2256-EB699371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27" y="1536675"/>
            <a:ext cx="4685725" cy="26342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B79A0E-D867-7D6D-173E-6615B9A9F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651" y="2379878"/>
            <a:ext cx="3509963" cy="2634249"/>
          </a:xfrm>
          <a:prstGeom prst="rect">
            <a:avLst/>
          </a:prstGeom>
        </p:spPr>
      </p:pic>
      <p:sp>
        <p:nvSpPr>
          <p:cNvPr id="7" name="Google Shape;1809;p46">
            <a:extLst>
              <a:ext uri="{FF2B5EF4-FFF2-40B4-BE49-F238E27FC236}">
                <a16:creationId xmlns:a16="http://schemas.microsoft.com/office/drawing/2014/main" id="{9FA4C287-A81F-0815-C18A-5F2EB4AAE9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362" y="3248132"/>
            <a:ext cx="3678403" cy="16042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+mn-lt"/>
              </a:rPr>
              <a:t>Macht einen großen Anteil des Ausstoßes von CO2 aus! </a:t>
            </a:r>
            <a:endParaRPr sz="16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46"/>
          <p:cNvSpPr txBox="1">
            <a:spLocks noGrp="1"/>
          </p:cNvSpPr>
          <p:nvPr>
            <p:ph type="title"/>
          </p:nvPr>
        </p:nvSpPr>
        <p:spPr>
          <a:xfrm>
            <a:off x="762527" y="-186271"/>
            <a:ext cx="8338249" cy="16042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Umweltbelastung durch Verkehr</a:t>
            </a:r>
            <a:endParaRPr dirty="0"/>
          </a:p>
        </p:txBody>
      </p:sp>
      <p:sp>
        <p:nvSpPr>
          <p:cNvPr id="1811" name="Google Shape;1811;p46"/>
          <p:cNvSpPr/>
          <p:nvPr/>
        </p:nvSpPr>
        <p:spPr>
          <a:xfrm rot="10800000">
            <a:off x="910119" y="3048900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6"/>
          <p:cNvSpPr/>
          <p:nvPr/>
        </p:nvSpPr>
        <p:spPr>
          <a:xfrm rot="10800000">
            <a:off x="7963778" y="1668424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6"/>
          <p:cNvSpPr/>
          <p:nvPr/>
        </p:nvSpPr>
        <p:spPr>
          <a:xfrm rot="10800000">
            <a:off x="1659424" y="1283369"/>
            <a:ext cx="172096" cy="143602"/>
          </a:xfrm>
          <a:custGeom>
            <a:avLst/>
            <a:gdLst/>
            <a:ahLst/>
            <a:cxnLst/>
            <a:rect l="l" t="t" r="r" b="b"/>
            <a:pathLst>
              <a:path w="5170" h="4314" extrusionOk="0">
                <a:moveTo>
                  <a:pt x="2507" y="0"/>
                </a:moveTo>
                <a:cubicBezTo>
                  <a:pt x="2392" y="0"/>
                  <a:pt x="2280" y="8"/>
                  <a:pt x="2176" y="23"/>
                </a:cubicBezTo>
                <a:cubicBezTo>
                  <a:pt x="1431" y="142"/>
                  <a:pt x="835" y="589"/>
                  <a:pt x="477" y="1214"/>
                </a:cubicBezTo>
                <a:cubicBezTo>
                  <a:pt x="0" y="2257"/>
                  <a:pt x="388" y="3837"/>
                  <a:pt x="1550" y="4194"/>
                </a:cubicBezTo>
                <a:cubicBezTo>
                  <a:pt x="1795" y="4274"/>
                  <a:pt x="2080" y="4313"/>
                  <a:pt x="2379" y="4313"/>
                </a:cubicBezTo>
                <a:cubicBezTo>
                  <a:pt x="3647" y="4313"/>
                  <a:pt x="5169" y="3607"/>
                  <a:pt x="4976" y="2257"/>
                </a:cubicBezTo>
                <a:cubicBezTo>
                  <a:pt x="4887" y="1661"/>
                  <a:pt x="4649" y="1125"/>
                  <a:pt x="4261" y="678"/>
                </a:cubicBezTo>
                <a:cubicBezTo>
                  <a:pt x="3874" y="291"/>
                  <a:pt x="3397" y="52"/>
                  <a:pt x="2861" y="23"/>
                </a:cubicBezTo>
                <a:cubicBezTo>
                  <a:pt x="2742" y="8"/>
                  <a:pt x="2622" y="0"/>
                  <a:pt x="25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6"/>
          <p:cNvSpPr/>
          <p:nvPr/>
        </p:nvSpPr>
        <p:spPr>
          <a:xfrm rot="10800000">
            <a:off x="1954253" y="3947399"/>
            <a:ext cx="252885" cy="205750"/>
          </a:xfrm>
          <a:custGeom>
            <a:avLst/>
            <a:gdLst/>
            <a:ahLst/>
            <a:cxnLst/>
            <a:rect l="l" t="t" r="r" b="b"/>
            <a:pathLst>
              <a:path w="7597" h="6181" extrusionOk="0">
                <a:moveTo>
                  <a:pt x="3559" y="0"/>
                </a:moveTo>
                <a:cubicBezTo>
                  <a:pt x="3292" y="0"/>
                  <a:pt x="3026" y="34"/>
                  <a:pt x="2769" y="101"/>
                </a:cubicBezTo>
                <a:cubicBezTo>
                  <a:pt x="2442" y="160"/>
                  <a:pt x="2144" y="279"/>
                  <a:pt x="1846" y="428"/>
                </a:cubicBezTo>
                <a:cubicBezTo>
                  <a:pt x="952" y="905"/>
                  <a:pt x="326" y="1769"/>
                  <a:pt x="147" y="2782"/>
                </a:cubicBezTo>
                <a:cubicBezTo>
                  <a:pt x="1" y="4337"/>
                  <a:pt x="1182" y="6181"/>
                  <a:pt x="2868" y="6181"/>
                </a:cubicBezTo>
                <a:cubicBezTo>
                  <a:pt x="2895" y="6181"/>
                  <a:pt x="2921" y="6180"/>
                  <a:pt x="2948" y="6179"/>
                </a:cubicBezTo>
                <a:cubicBezTo>
                  <a:pt x="4796" y="6090"/>
                  <a:pt x="7597" y="4153"/>
                  <a:pt x="6524" y="2067"/>
                </a:cubicBezTo>
                <a:cubicBezTo>
                  <a:pt x="6166" y="1322"/>
                  <a:pt x="5600" y="697"/>
                  <a:pt x="4885" y="279"/>
                </a:cubicBezTo>
                <a:cubicBezTo>
                  <a:pt x="4457" y="93"/>
                  <a:pt x="4005" y="0"/>
                  <a:pt x="3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6"/>
          <p:cNvSpPr/>
          <p:nvPr/>
        </p:nvSpPr>
        <p:spPr>
          <a:xfrm rot="10800000">
            <a:off x="7438519" y="3606825"/>
            <a:ext cx="81355" cy="69471"/>
          </a:xfrm>
          <a:custGeom>
            <a:avLst/>
            <a:gdLst/>
            <a:ahLst/>
            <a:cxnLst/>
            <a:rect l="l" t="t" r="r" b="b"/>
            <a:pathLst>
              <a:path w="2444" h="2087" extrusionOk="0">
                <a:moveTo>
                  <a:pt x="936" y="0"/>
                </a:moveTo>
                <a:cubicBezTo>
                  <a:pt x="562" y="0"/>
                  <a:pt x="220" y="138"/>
                  <a:pt x="120" y="496"/>
                </a:cubicBezTo>
                <a:cubicBezTo>
                  <a:pt x="1" y="764"/>
                  <a:pt x="1" y="1062"/>
                  <a:pt x="90" y="1331"/>
                </a:cubicBezTo>
                <a:cubicBezTo>
                  <a:pt x="150" y="1569"/>
                  <a:pt x="328" y="1778"/>
                  <a:pt x="537" y="1897"/>
                </a:cubicBezTo>
                <a:cubicBezTo>
                  <a:pt x="656" y="1956"/>
                  <a:pt x="746" y="2016"/>
                  <a:pt x="865" y="2046"/>
                </a:cubicBezTo>
                <a:cubicBezTo>
                  <a:pt x="966" y="2073"/>
                  <a:pt x="1071" y="2087"/>
                  <a:pt x="1175" y="2087"/>
                </a:cubicBezTo>
                <a:cubicBezTo>
                  <a:pt x="1408" y="2087"/>
                  <a:pt x="1642" y="2020"/>
                  <a:pt x="1848" y="1897"/>
                </a:cubicBezTo>
                <a:cubicBezTo>
                  <a:pt x="2265" y="1539"/>
                  <a:pt x="2444" y="764"/>
                  <a:pt x="1997" y="377"/>
                </a:cubicBezTo>
                <a:cubicBezTo>
                  <a:pt x="1781" y="161"/>
                  <a:pt x="1339" y="0"/>
                  <a:pt x="9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AC0722-224C-CF8D-C512-5FDA47B2C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406" y="4050274"/>
            <a:ext cx="3348424" cy="11370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Das Flugzeug ist pro reisende Person und Strecke das umweltschädlichste Verkehrsmittel. Darauf folgt der PKW und der LKW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59B5D2-852E-EABE-09DC-43F581D90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22" y="1429715"/>
            <a:ext cx="4418241" cy="23543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886872-C2C2-B0F2-3D7B-6814D2500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013" y="2237920"/>
            <a:ext cx="3348424" cy="23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3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Folgen der Erderwärmung</a:t>
            </a:r>
            <a:endParaRPr dirty="0"/>
          </a:p>
        </p:txBody>
      </p:sp>
      <p:grpSp>
        <p:nvGrpSpPr>
          <p:cNvPr id="1891" name="Google Shape;1891;p49"/>
          <p:cNvGrpSpPr/>
          <p:nvPr/>
        </p:nvGrpSpPr>
        <p:grpSpPr>
          <a:xfrm rot="1086421">
            <a:off x="6887375" y="-1257751"/>
            <a:ext cx="3406441" cy="3399387"/>
            <a:chOff x="6888464" y="-1383307"/>
            <a:chExt cx="3406361" cy="3399307"/>
          </a:xfrm>
        </p:grpSpPr>
        <p:grpSp>
          <p:nvGrpSpPr>
            <p:cNvPr id="1892" name="Google Shape;1892;p49"/>
            <p:cNvGrpSpPr/>
            <p:nvPr/>
          </p:nvGrpSpPr>
          <p:grpSpPr>
            <a:xfrm>
              <a:off x="7173820" y="-1293869"/>
              <a:ext cx="3061683" cy="3220448"/>
              <a:chOff x="7173820" y="-1293869"/>
              <a:chExt cx="3061683" cy="3220448"/>
            </a:xfrm>
          </p:grpSpPr>
          <p:sp>
            <p:nvSpPr>
              <p:cNvPr id="1893" name="Google Shape;1893;p49"/>
              <p:cNvSpPr/>
              <p:nvPr/>
            </p:nvSpPr>
            <p:spPr>
              <a:xfrm rot="-776719">
                <a:off x="7447222" y="-1046817"/>
                <a:ext cx="2514879" cy="2726346"/>
              </a:xfrm>
              <a:custGeom>
                <a:avLst/>
                <a:gdLst/>
                <a:ahLst/>
                <a:cxnLst/>
                <a:rect l="l" t="t" r="r" b="b"/>
                <a:pathLst>
                  <a:path w="62425" h="67670" extrusionOk="0">
                    <a:moveTo>
                      <a:pt x="42599" y="1"/>
                    </a:moveTo>
                    <a:cubicBezTo>
                      <a:pt x="33273" y="1"/>
                      <a:pt x="24436" y="5343"/>
                      <a:pt x="14889" y="5343"/>
                    </a:cubicBezTo>
                    <a:cubicBezTo>
                      <a:pt x="14388" y="5343"/>
                      <a:pt x="13885" y="5329"/>
                      <a:pt x="13379" y="5298"/>
                    </a:cubicBezTo>
                    <a:cubicBezTo>
                      <a:pt x="12134" y="5228"/>
                      <a:pt x="10849" y="5098"/>
                      <a:pt x="9587" y="5098"/>
                    </a:cubicBezTo>
                    <a:cubicBezTo>
                      <a:pt x="8161" y="5098"/>
                      <a:pt x="6763" y="5263"/>
                      <a:pt x="5483" y="5864"/>
                    </a:cubicBezTo>
                    <a:cubicBezTo>
                      <a:pt x="2831" y="7085"/>
                      <a:pt x="1252" y="9946"/>
                      <a:pt x="567" y="12806"/>
                    </a:cubicBezTo>
                    <a:cubicBezTo>
                      <a:pt x="1" y="15279"/>
                      <a:pt x="1" y="17812"/>
                      <a:pt x="537" y="20285"/>
                    </a:cubicBezTo>
                    <a:cubicBezTo>
                      <a:pt x="1461" y="24695"/>
                      <a:pt x="3993" y="28598"/>
                      <a:pt x="7658" y="31221"/>
                    </a:cubicBezTo>
                    <a:cubicBezTo>
                      <a:pt x="13350" y="35184"/>
                      <a:pt x="21603" y="35958"/>
                      <a:pt x="25209" y="41918"/>
                    </a:cubicBezTo>
                    <a:cubicBezTo>
                      <a:pt x="27801" y="46208"/>
                      <a:pt x="26937" y="51721"/>
                      <a:pt x="28337" y="56518"/>
                    </a:cubicBezTo>
                    <a:cubicBezTo>
                      <a:pt x="30524" y="64017"/>
                      <a:pt x="36902" y="67669"/>
                      <a:pt x="43484" y="67669"/>
                    </a:cubicBezTo>
                    <a:cubicBezTo>
                      <a:pt x="49010" y="67669"/>
                      <a:pt x="54680" y="65095"/>
                      <a:pt x="58134" y="60064"/>
                    </a:cubicBezTo>
                    <a:cubicBezTo>
                      <a:pt x="61531" y="55117"/>
                      <a:pt x="62425" y="48622"/>
                      <a:pt x="60875" y="42841"/>
                    </a:cubicBezTo>
                    <a:cubicBezTo>
                      <a:pt x="59713" y="38521"/>
                      <a:pt x="57300" y="34647"/>
                      <a:pt x="56108" y="30356"/>
                    </a:cubicBezTo>
                    <a:cubicBezTo>
                      <a:pt x="55274" y="27436"/>
                      <a:pt x="55005" y="24367"/>
                      <a:pt x="55363" y="21358"/>
                    </a:cubicBezTo>
                    <a:cubicBezTo>
                      <a:pt x="55840" y="16888"/>
                      <a:pt x="57598" y="12270"/>
                      <a:pt x="56197" y="7979"/>
                    </a:cubicBezTo>
                    <a:cubicBezTo>
                      <a:pt x="54767" y="3599"/>
                      <a:pt x="50208" y="828"/>
                      <a:pt x="45649" y="202"/>
                    </a:cubicBezTo>
                    <a:cubicBezTo>
                      <a:pt x="44626" y="63"/>
                      <a:pt x="43609" y="1"/>
                      <a:pt x="42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4" name="Google Shape;1894;p49"/>
              <p:cNvGrpSpPr/>
              <p:nvPr/>
            </p:nvGrpSpPr>
            <p:grpSpPr>
              <a:xfrm rot="8100000">
                <a:off x="8939114" y="1159920"/>
                <a:ext cx="70212" cy="266577"/>
                <a:chOff x="5735123" y="3863031"/>
                <a:chExt cx="70213" cy="266579"/>
              </a:xfrm>
            </p:grpSpPr>
            <p:sp>
              <p:nvSpPr>
                <p:cNvPr id="1895" name="Google Shape;1895;p4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4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97" name="Google Shape;1897;p49"/>
            <p:cNvSpPr/>
            <p:nvPr/>
          </p:nvSpPr>
          <p:spPr>
            <a:xfrm rot="-2539449">
              <a:off x="7360537" y="-861338"/>
              <a:ext cx="2462217" cy="2355370"/>
            </a:xfrm>
            <a:custGeom>
              <a:avLst/>
              <a:gdLst/>
              <a:ahLst/>
              <a:cxnLst/>
              <a:rect l="l" t="t" r="r" b="b"/>
              <a:pathLst>
                <a:path w="61114" h="58462" fill="none" extrusionOk="0">
                  <a:moveTo>
                    <a:pt x="2920" y="14929"/>
                  </a:moveTo>
                  <a:cubicBezTo>
                    <a:pt x="4231" y="18594"/>
                    <a:pt x="7479" y="21216"/>
                    <a:pt x="10995" y="22825"/>
                  </a:cubicBezTo>
                  <a:cubicBezTo>
                    <a:pt x="13617" y="24047"/>
                    <a:pt x="16478" y="24821"/>
                    <a:pt x="18951" y="26341"/>
                  </a:cubicBezTo>
                  <a:cubicBezTo>
                    <a:pt x="22735" y="28695"/>
                    <a:pt x="25298" y="32598"/>
                    <a:pt x="25953" y="37008"/>
                  </a:cubicBezTo>
                  <a:cubicBezTo>
                    <a:pt x="26340" y="39600"/>
                    <a:pt x="26013" y="42223"/>
                    <a:pt x="26251" y="44815"/>
                  </a:cubicBezTo>
                  <a:cubicBezTo>
                    <a:pt x="26579" y="48778"/>
                    <a:pt x="28277" y="52741"/>
                    <a:pt x="31495" y="55065"/>
                  </a:cubicBezTo>
                  <a:cubicBezTo>
                    <a:pt x="33641" y="56614"/>
                    <a:pt x="36263" y="57359"/>
                    <a:pt x="38885" y="57627"/>
                  </a:cubicBezTo>
                  <a:cubicBezTo>
                    <a:pt x="46185" y="58462"/>
                    <a:pt x="54320" y="55601"/>
                    <a:pt x="57925" y="49195"/>
                  </a:cubicBezTo>
                  <a:cubicBezTo>
                    <a:pt x="61113" y="43474"/>
                    <a:pt x="60160" y="36412"/>
                    <a:pt x="58580" y="30066"/>
                  </a:cubicBezTo>
                  <a:cubicBezTo>
                    <a:pt x="57001" y="23749"/>
                    <a:pt x="54856" y="17253"/>
                    <a:pt x="55899" y="10817"/>
                  </a:cubicBezTo>
                  <a:cubicBezTo>
                    <a:pt x="56286" y="8612"/>
                    <a:pt x="56971" y="6348"/>
                    <a:pt x="56227" y="4232"/>
                  </a:cubicBezTo>
                  <a:cubicBezTo>
                    <a:pt x="55213" y="1342"/>
                    <a:pt x="51757" y="1"/>
                    <a:pt x="48688" y="239"/>
                  </a:cubicBezTo>
                  <a:cubicBezTo>
                    <a:pt x="45619" y="448"/>
                    <a:pt x="42788" y="1818"/>
                    <a:pt x="39838" y="2712"/>
                  </a:cubicBezTo>
                  <a:cubicBezTo>
                    <a:pt x="35488" y="4023"/>
                    <a:pt x="30870" y="4292"/>
                    <a:pt x="26370" y="3517"/>
                  </a:cubicBezTo>
                  <a:cubicBezTo>
                    <a:pt x="22556" y="2861"/>
                    <a:pt x="18862" y="1431"/>
                    <a:pt x="14958" y="1103"/>
                  </a:cubicBezTo>
                  <a:cubicBezTo>
                    <a:pt x="7420" y="537"/>
                    <a:pt x="0" y="6765"/>
                    <a:pt x="2920" y="14929"/>
                  </a:cubicBezTo>
                  <a:close/>
                </a:path>
              </a:pathLst>
            </a:custGeom>
            <a:noFill/>
            <a:ln w="9675" cap="flat" cmpd="sng">
              <a:solidFill>
                <a:schemeClr val="accent1"/>
              </a:solidFill>
              <a:prstDash val="solid"/>
              <a:miter lim="297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49"/>
            <p:cNvGrpSpPr/>
            <p:nvPr/>
          </p:nvGrpSpPr>
          <p:grpSpPr>
            <a:xfrm rot="-3298310">
              <a:off x="8268470" y="-365522"/>
              <a:ext cx="781177" cy="840852"/>
              <a:chOff x="8604632" y="-457076"/>
              <a:chExt cx="781149" cy="840821"/>
            </a:xfrm>
          </p:grpSpPr>
          <p:sp>
            <p:nvSpPr>
              <p:cNvPr id="1899" name="Google Shape;1899;p49"/>
              <p:cNvSpPr/>
              <p:nvPr/>
            </p:nvSpPr>
            <p:spPr>
              <a:xfrm>
                <a:off x="8617645" y="162156"/>
                <a:ext cx="91775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902" extrusionOk="0">
                    <a:moveTo>
                      <a:pt x="958" y="0"/>
                    </a:moveTo>
                    <a:cubicBezTo>
                      <a:pt x="479" y="0"/>
                      <a:pt x="1" y="856"/>
                      <a:pt x="362" y="1556"/>
                    </a:cubicBezTo>
                    <a:cubicBezTo>
                      <a:pt x="486" y="1794"/>
                      <a:pt x="716" y="1901"/>
                      <a:pt x="956" y="1901"/>
                    </a:cubicBezTo>
                    <a:cubicBezTo>
                      <a:pt x="1585" y="1901"/>
                      <a:pt x="2278" y="1169"/>
                      <a:pt x="1286" y="155"/>
                    </a:cubicBezTo>
                    <a:cubicBezTo>
                      <a:pt x="1184" y="47"/>
                      <a:pt x="1071" y="0"/>
                      <a:pt x="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8805309" y="295309"/>
                <a:ext cx="134480" cy="88437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195" extrusionOk="0">
                    <a:moveTo>
                      <a:pt x="1367" y="1"/>
                    </a:moveTo>
                    <a:cubicBezTo>
                      <a:pt x="636" y="1"/>
                      <a:pt x="0" y="1354"/>
                      <a:pt x="1008" y="2035"/>
                    </a:cubicBezTo>
                    <a:cubicBezTo>
                      <a:pt x="1183" y="2145"/>
                      <a:pt x="1368" y="2194"/>
                      <a:pt x="1547" y="2194"/>
                    </a:cubicBezTo>
                    <a:cubicBezTo>
                      <a:pt x="2524" y="2194"/>
                      <a:pt x="3337" y="744"/>
                      <a:pt x="1574" y="38"/>
                    </a:cubicBezTo>
                    <a:cubicBezTo>
                      <a:pt x="1505" y="13"/>
                      <a:pt x="1436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8604632" y="-232871"/>
                <a:ext cx="102935" cy="11067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747" extrusionOk="0">
                    <a:moveTo>
                      <a:pt x="1324" y="1"/>
                    </a:moveTo>
                    <a:cubicBezTo>
                      <a:pt x="1290" y="1"/>
                      <a:pt x="1255" y="3"/>
                      <a:pt x="1222" y="8"/>
                    </a:cubicBezTo>
                    <a:cubicBezTo>
                      <a:pt x="149" y="127"/>
                      <a:pt x="0" y="991"/>
                      <a:pt x="179" y="2154"/>
                    </a:cubicBezTo>
                    <a:cubicBezTo>
                      <a:pt x="255" y="2576"/>
                      <a:pt x="551" y="2746"/>
                      <a:pt x="905" y="2746"/>
                    </a:cubicBezTo>
                    <a:cubicBezTo>
                      <a:pt x="1524" y="2746"/>
                      <a:pt x="2319" y="2224"/>
                      <a:pt x="2414" y="1617"/>
                    </a:cubicBezTo>
                    <a:cubicBezTo>
                      <a:pt x="2554" y="690"/>
                      <a:pt x="1899" y="1"/>
                      <a:pt x="1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8790684" y="-457076"/>
                <a:ext cx="142376" cy="145729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617" extrusionOk="0">
                    <a:moveTo>
                      <a:pt x="1139" y="0"/>
                    </a:moveTo>
                    <a:cubicBezTo>
                      <a:pt x="1127" y="0"/>
                      <a:pt x="1115" y="1"/>
                      <a:pt x="1103" y="1"/>
                    </a:cubicBezTo>
                    <a:cubicBezTo>
                      <a:pt x="60" y="61"/>
                      <a:pt x="1" y="1193"/>
                      <a:pt x="150" y="1849"/>
                    </a:cubicBezTo>
                    <a:cubicBezTo>
                      <a:pt x="292" y="2467"/>
                      <a:pt x="947" y="3616"/>
                      <a:pt x="1766" y="3616"/>
                    </a:cubicBezTo>
                    <a:cubicBezTo>
                      <a:pt x="1974" y="3616"/>
                      <a:pt x="2191" y="3543"/>
                      <a:pt x="2414" y="3368"/>
                    </a:cubicBezTo>
                    <a:cubicBezTo>
                      <a:pt x="3533" y="2514"/>
                      <a:pt x="2178" y="0"/>
                      <a:pt x="11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9263669" y="116510"/>
                <a:ext cx="122111" cy="12917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3206" extrusionOk="0">
                    <a:moveTo>
                      <a:pt x="1533" y="0"/>
                    </a:moveTo>
                    <a:cubicBezTo>
                      <a:pt x="1499" y="0"/>
                      <a:pt x="1464" y="3"/>
                      <a:pt x="1431" y="7"/>
                    </a:cubicBezTo>
                    <a:cubicBezTo>
                      <a:pt x="179" y="186"/>
                      <a:pt x="0" y="1169"/>
                      <a:pt x="239" y="2510"/>
                    </a:cubicBezTo>
                    <a:cubicBezTo>
                      <a:pt x="325" y="3006"/>
                      <a:pt x="666" y="3206"/>
                      <a:pt x="1075" y="3206"/>
                    </a:cubicBezTo>
                    <a:cubicBezTo>
                      <a:pt x="1795" y="3206"/>
                      <a:pt x="2728" y="2587"/>
                      <a:pt x="2861" y="1884"/>
                    </a:cubicBezTo>
                    <a:cubicBezTo>
                      <a:pt x="3031" y="808"/>
                      <a:pt x="2204" y="0"/>
                      <a:pt x="1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8937495" y="-208053"/>
                <a:ext cx="179763" cy="16257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035" extrusionOk="0">
                    <a:moveTo>
                      <a:pt x="2115" y="0"/>
                    </a:moveTo>
                    <a:cubicBezTo>
                      <a:pt x="1605" y="0"/>
                      <a:pt x="1084" y="161"/>
                      <a:pt x="737" y="495"/>
                    </a:cubicBezTo>
                    <a:cubicBezTo>
                      <a:pt x="1" y="1202"/>
                      <a:pt x="1201" y="4035"/>
                      <a:pt x="2498" y="4035"/>
                    </a:cubicBezTo>
                    <a:cubicBezTo>
                      <a:pt x="2566" y="4035"/>
                      <a:pt x="2635" y="4027"/>
                      <a:pt x="2703" y="4011"/>
                    </a:cubicBezTo>
                    <a:cubicBezTo>
                      <a:pt x="4074" y="3713"/>
                      <a:pt x="4461" y="2163"/>
                      <a:pt x="3597" y="703"/>
                    </a:cubicBezTo>
                    <a:cubicBezTo>
                      <a:pt x="3351" y="243"/>
                      <a:pt x="2741" y="0"/>
                      <a:pt x="2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8990474" y="198053"/>
                <a:ext cx="112040" cy="9379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28" extrusionOk="0">
                    <a:moveTo>
                      <a:pt x="1169" y="1"/>
                    </a:moveTo>
                    <a:cubicBezTo>
                      <a:pt x="583" y="1"/>
                      <a:pt x="0" y="1047"/>
                      <a:pt x="435" y="1916"/>
                    </a:cubicBezTo>
                    <a:cubicBezTo>
                      <a:pt x="589" y="2200"/>
                      <a:pt x="868" y="2328"/>
                      <a:pt x="1157" y="2328"/>
                    </a:cubicBezTo>
                    <a:cubicBezTo>
                      <a:pt x="1929" y="2328"/>
                      <a:pt x="2781" y="1423"/>
                      <a:pt x="1567" y="188"/>
                    </a:cubicBezTo>
                    <a:cubicBezTo>
                      <a:pt x="1443" y="58"/>
                      <a:pt x="1306" y="1"/>
                      <a:pt x="1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8799628" y="-25507"/>
                <a:ext cx="134157" cy="87510"/>
              </a:xfrm>
              <a:custGeom>
                <a:avLst/>
                <a:gdLst/>
                <a:ahLst/>
                <a:cxnLst/>
                <a:rect l="l" t="t" r="r" b="b"/>
                <a:pathLst>
                  <a:path w="3330" h="2172" extrusionOk="0">
                    <a:moveTo>
                      <a:pt x="1341" y="1"/>
                    </a:moveTo>
                    <a:cubicBezTo>
                      <a:pt x="617" y="1"/>
                      <a:pt x="1" y="1337"/>
                      <a:pt x="1000" y="2012"/>
                    </a:cubicBezTo>
                    <a:cubicBezTo>
                      <a:pt x="1176" y="2123"/>
                      <a:pt x="1360" y="2172"/>
                      <a:pt x="1539" y="2172"/>
                    </a:cubicBezTo>
                    <a:cubicBezTo>
                      <a:pt x="2517" y="2172"/>
                      <a:pt x="3329" y="726"/>
                      <a:pt x="1566" y="46"/>
                    </a:cubicBezTo>
                    <a:cubicBezTo>
                      <a:pt x="1491" y="15"/>
                      <a:pt x="1415" y="1"/>
                      <a:pt x="1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7" name="Google Shape;1907;p49"/>
          <p:cNvSpPr/>
          <p:nvPr/>
        </p:nvSpPr>
        <p:spPr>
          <a:xfrm flipH="1">
            <a:off x="7384398" y="1172240"/>
            <a:ext cx="217168" cy="176324"/>
          </a:xfrm>
          <a:custGeom>
            <a:avLst/>
            <a:gdLst/>
            <a:ahLst/>
            <a:cxnLst/>
            <a:rect l="l" t="t" r="r" b="b"/>
            <a:pathLst>
              <a:path w="6524" h="5297" extrusionOk="0">
                <a:moveTo>
                  <a:pt x="3019" y="1"/>
                </a:moveTo>
                <a:cubicBezTo>
                  <a:pt x="2799" y="1"/>
                  <a:pt x="2575" y="28"/>
                  <a:pt x="2352" y="81"/>
                </a:cubicBezTo>
                <a:cubicBezTo>
                  <a:pt x="2084" y="140"/>
                  <a:pt x="1815" y="230"/>
                  <a:pt x="1577" y="349"/>
                </a:cubicBezTo>
                <a:cubicBezTo>
                  <a:pt x="802" y="766"/>
                  <a:pt x="296" y="1511"/>
                  <a:pt x="147" y="2375"/>
                </a:cubicBezTo>
                <a:cubicBezTo>
                  <a:pt x="0" y="3692"/>
                  <a:pt x="1033" y="5297"/>
                  <a:pt x="2453" y="5297"/>
                </a:cubicBezTo>
                <a:cubicBezTo>
                  <a:pt x="2479" y="5297"/>
                  <a:pt x="2505" y="5296"/>
                  <a:pt x="2531" y="5295"/>
                </a:cubicBezTo>
                <a:cubicBezTo>
                  <a:pt x="4110" y="5236"/>
                  <a:pt x="6523" y="3567"/>
                  <a:pt x="5600" y="1779"/>
                </a:cubicBezTo>
                <a:cubicBezTo>
                  <a:pt x="5302" y="1124"/>
                  <a:pt x="4795" y="617"/>
                  <a:pt x="4169" y="260"/>
                </a:cubicBezTo>
                <a:cubicBezTo>
                  <a:pt x="3805" y="87"/>
                  <a:pt x="3417" y="1"/>
                  <a:pt x="30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A94C6C-99E6-C535-4F84-EF17E0E890C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14575" y="2105346"/>
            <a:ext cx="6191388" cy="2027508"/>
          </a:xfrm>
        </p:spPr>
        <p:txBody>
          <a:bodyPr/>
          <a:lstStyle/>
          <a:p>
            <a:pPr marL="482600" indent="-342900">
              <a:buAutoNum type="arabicParenR"/>
            </a:pPr>
            <a:r>
              <a:rPr lang="de-DE" dirty="0"/>
              <a:t>Durch die Erderwärmung kommt unser fragiles Ökosystem durcheinander und geht Stück für Stück kaputt!</a:t>
            </a:r>
          </a:p>
          <a:p>
            <a:pPr marL="482600" indent="-342900">
              <a:buAutoNum type="arabicParenR"/>
            </a:pPr>
            <a:endParaRPr lang="de-DE" dirty="0"/>
          </a:p>
          <a:p>
            <a:pPr marL="482600" indent="-342900">
              <a:buAutoNum type="arabicParenR"/>
            </a:pPr>
            <a:r>
              <a:rPr lang="de-DE" dirty="0"/>
              <a:t>Dadurch entstehen vermehrt Extremwetter, die eine Bedrohung für uns Menschen darstellen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4E5294-4D1C-2276-0FCE-83213461EEEA}"/>
              </a:ext>
            </a:extLst>
          </p:cNvPr>
          <p:cNvSpPr txBox="1"/>
          <p:nvPr/>
        </p:nvSpPr>
        <p:spPr>
          <a:xfrm>
            <a:off x="758482" y="1348563"/>
            <a:ext cx="701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Oder auch: </a:t>
            </a:r>
            <a:r>
              <a:rPr lang="de-DE" dirty="0"/>
              <a:t>Dass es etwas wärmer wird, insbesondere im Winter, wünschen sich doch viele Menschen, oder etwa nicht? </a:t>
            </a:r>
            <a:r>
              <a:rPr lang="de-DE" dirty="0" err="1"/>
              <a:t>Najaaaaaa</a:t>
            </a:r>
            <a:r>
              <a:rPr lang="de-DE" dirty="0"/>
              <a:t>, so einfach ist das nicht…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880489-9A54-961D-D2FA-EB5550A99C95}"/>
              </a:ext>
            </a:extLst>
          </p:cNvPr>
          <p:cNvSpPr txBox="1"/>
          <p:nvPr/>
        </p:nvSpPr>
        <p:spPr>
          <a:xfrm>
            <a:off x="758483" y="3552665"/>
            <a:ext cx="7013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Ja, richtig gehört: Klimaschutz ist deshalb nicht nur wichtig für den Planeten (der kommt auch ganz gut ohne uns aus), sondern </a:t>
            </a:r>
            <a:r>
              <a:rPr lang="de-DE" b="1" dirty="0"/>
              <a:t>ganz speziell für uns Menschen selbst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2842306"/>
      </p:ext>
    </p:extLst>
  </p:cSld>
  <p:clrMapOvr>
    <a:masterClrMapping/>
  </p:clrMapOvr>
</p:sld>
</file>

<file path=ppt/theme/theme1.xml><?xml version="1.0" encoding="utf-8"?>
<a:theme xmlns:a="http://schemas.openxmlformats.org/drawingml/2006/main" name="Elementary Awareness-raising Activities on Environmental Education Day by Slidesgo">
  <a:themeElements>
    <a:clrScheme name="Simple Light">
      <a:dk1>
        <a:srgbClr val="222221"/>
      </a:dk1>
      <a:lt1>
        <a:srgbClr val="EFF1E8"/>
      </a:lt1>
      <a:dk2>
        <a:srgbClr val="C6D576"/>
      </a:dk2>
      <a:lt2>
        <a:srgbClr val="76861F"/>
      </a:lt2>
      <a:accent1>
        <a:srgbClr val="616F18"/>
      </a:accent1>
      <a:accent2>
        <a:srgbClr val="DEE2A3"/>
      </a:accent2>
      <a:accent3>
        <a:srgbClr val="EBEECE"/>
      </a:accent3>
      <a:accent4>
        <a:srgbClr val="AFCDF4"/>
      </a:accent4>
      <a:accent5>
        <a:srgbClr val="8FB7F6"/>
      </a:accent5>
      <a:accent6>
        <a:srgbClr val="FFFFFF"/>
      </a:accent6>
      <a:hlink>
        <a:srgbClr val="222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Microsoft Macintosh PowerPoint</Application>
  <PresentationFormat>Bildschirmpräsentation (16:9)</PresentationFormat>
  <Paragraphs>173</Paragraphs>
  <Slides>32</Slides>
  <Notes>32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43" baseType="lpstr">
      <vt:lpstr>Chewy</vt:lpstr>
      <vt:lpstr>Anaheim</vt:lpstr>
      <vt:lpstr>Wingdings</vt:lpstr>
      <vt:lpstr>Proxima Nova</vt:lpstr>
      <vt:lpstr>Caveat Brush</vt:lpstr>
      <vt:lpstr>Nunito Light</vt:lpstr>
      <vt:lpstr>ABeeZee</vt:lpstr>
      <vt:lpstr>Arial</vt:lpstr>
      <vt:lpstr>Comic Sans MS</vt:lpstr>
      <vt:lpstr>Elementary Awareness-raising Activities on Environmental Education Day by Slidesgo</vt:lpstr>
      <vt:lpstr>Slidesgo Final Pages</vt:lpstr>
      <vt:lpstr>Der Klimawandel und wie jede/r von uns etwas dagegen tun kann </vt:lpstr>
      <vt:lpstr>Inhaltverzeichnis</vt:lpstr>
      <vt:lpstr>Fakten zum Klimawandel</vt:lpstr>
      <vt:lpstr>Für die Jüngeren unter euch: Schaut euch dieses Video zum Treibhauseffekt an</vt:lpstr>
      <vt:lpstr>Was ist der Treibhauseffekt?</vt:lpstr>
      <vt:lpstr>Woher kommen die Treibhausgase?</vt:lpstr>
      <vt:lpstr>Abbau und Verbrennung von Kohle</vt:lpstr>
      <vt:lpstr>Umweltbelastung durch Verkehr</vt:lpstr>
      <vt:lpstr>Folgen der Erderwärmung</vt:lpstr>
      <vt:lpstr>Hitzeperioden</vt:lpstr>
      <vt:lpstr>Überschwemmungen</vt:lpstr>
      <vt:lpstr>Dürreperioden</vt:lpstr>
      <vt:lpstr>Stürme</vt:lpstr>
      <vt:lpstr>Anstieg des Meeresspiegels</vt:lpstr>
      <vt:lpstr>143 000 000</vt:lpstr>
      <vt:lpstr>Entwicklung der Erderwärmung </vt:lpstr>
      <vt:lpstr>Klimaschutz</vt:lpstr>
      <vt:lpstr>Das Pariser Klimaabkommen</vt:lpstr>
      <vt:lpstr>2045</vt:lpstr>
      <vt:lpstr>Deutschlands Klimaschutzmaßnahmen</vt:lpstr>
      <vt:lpstr>Deutschlands Klimaschutzmaßnahmen</vt:lpstr>
      <vt:lpstr>Fridays For Future</vt:lpstr>
      <vt:lpstr>Fridays For Future</vt:lpstr>
      <vt:lpstr>Die Forderungen und Erfolge</vt:lpstr>
      <vt:lpstr>Klimastreik am 21. Februar 2025</vt:lpstr>
      <vt:lpstr>PowerPoint-Präsentation</vt:lpstr>
      <vt:lpstr>Warum euer Einsatz so wichtig ist</vt:lpstr>
      <vt:lpstr>Wie auch ihr ganz einfach direkt etwas zum Klimaschutz beitragen könnt</vt:lpstr>
      <vt:lpstr>Save the Date!</vt:lpstr>
      <vt:lpstr>Für die Kreativen unter euch: Wer bereits heute schon nach dieser SV-Stunde losmalen und zeichnen möchte, kann sich im Foyer unbeschriftete Pappplakate abholen. So könnt ihr mithelfen, den Demozug schön bunt zu machen </vt:lpstr>
      <vt:lpstr>Anstöße für eine Diskussionsrunde</vt:lpstr>
      <vt:lpstr>Die 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Klimawandel und wie jede/r von uns etwas dagegen tun kann </dc:title>
  <cp:lastModifiedBy>Timon Friese</cp:lastModifiedBy>
  <cp:revision>18</cp:revision>
  <dcterms:modified xsi:type="dcterms:W3CDTF">2025-02-02T21:16:27Z</dcterms:modified>
</cp:coreProperties>
</file>