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78" r:id="rId3"/>
    <p:sldId id="280" r:id="rId4"/>
    <p:sldId id="258" r:id="rId5"/>
    <p:sldId id="259" r:id="rId6"/>
    <p:sldId id="260" r:id="rId7"/>
    <p:sldId id="261" r:id="rId8"/>
    <p:sldId id="270" r:id="rId9"/>
    <p:sldId id="274" r:id="rId10"/>
    <p:sldId id="266" r:id="rId11"/>
    <p:sldId id="271" r:id="rId12"/>
    <p:sldId id="272" r:id="rId13"/>
    <p:sldId id="277" r:id="rId14"/>
  </p:sldIdLst>
  <p:sldSz cx="18288000" cy="10287000"/>
  <p:notesSz cx="6858000" cy="9144000"/>
  <p:embeddedFontLst>
    <p:embeddedFont>
      <p:font typeface="Fredoka" pitchFamily="2" charset="-79"/>
      <p:regular r:id="rId16"/>
      <p:bold r:id="rId17"/>
    </p:embeddedFont>
    <p:embeddedFont>
      <p:font typeface="Overpass"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oZQTT8OGw8k1VyEYZx5pIkNPP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7AD"/>
    <a:srgbClr val="E5DAC9"/>
    <a:srgbClr val="E3D7C5"/>
    <a:srgbClr val="B5998A"/>
    <a:srgbClr val="997460"/>
    <a:srgbClr val="BFE3D6"/>
    <a:srgbClr val="EAE1D4"/>
    <a:srgbClr val="BAD6D0"/>
    <a:srgbClr val="BAD6D3"/>
    <a:srgbClr val="FAF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3BD29-042B-468E-B077-60A456CEA02F}" v="2" dt="2026-02-19T18:41:21.461"/>
  </p1510:revLst>
</p1510:revInfo>
</file>

<file path=ppt/tableStyles.xml><?xml version="1.0" encoding="utf-8"?>
<a:tblStyleLst xmlns:a="http://schemas.openxmlformats.org/drawingml/2006/main" def="{A835FD13-CCD0-4608-AD80-8A6A61473E86}">
  <a:tblStyle styleId="{A835FD13-CCD0-4608-AD80-8A6A61473E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98"/>
  </p:normalViewPr>
  <p:slideViewPr>
    <p:cSldViewPr snapToGrid="0">
      <p:cViewPr>
        <p:scale>
          <a:sx n="57" d="100"/>
          <a:sy n="57" d="100"/>
        </p:scale>
        <p:origin x="1584" y="7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n Kaya" userId="4af6e4ffbb9e50c8" providerId="LiveId" clId="{C9D2E357-3FF0-4414-A1A9-185F3A1500AD}"/>
    <pc:docChg chg="undo redo custSel modSld">
      <pc:chgData name="Kaan Kaya" userId="4af6e4ffbb9e50c8" providerId="LiveId" clId="{C9D2E357-3FF0-4414-A1A9-185F3A1500AD}" dt="2026-02-18T14:04:00.406" v="83" actId="313"/>
      <pc:docMkLst>
        <pc:docMk/>
      </pc:docMkLst>
      <pc:sldChg chg="modSp mod">
        <pc:chgData name="Kaan Kaya" userId="4af6e4ffbb9e50c8" providerId="LiveId" clId="{C9D2E357-3FF0-4414-A1A9-185F3A1500AD}" dt="2026-02-18T14:03:24.235" v="69" actId="20577"/>
        <pc:sldMkLst>
          <pc:docMk/>
          <pc:sldMk cId="0" sldId="259"/>
        </pc:sldMkLst>
        <pc:spChg chg="mod">
          <ac:chgData name="Kaan Kaya" userId="4af6e4ffbb9e50c8" providerId="LiveId" clId="{C9D2E357-3FF0-4414-A1A9-185F3A1500AD}" dt="2026-02-18T14:03:24.235" v="69" actId="20577"/>
          <ac:spMkLst>
            <pc:docMk/>
            <pc:sldMk cId="0" sldId="259"/>
            <ac:spMk id="127" creationId="{00000000-0000-0000-0000-000000000000}"/>
          </ac:spMkLst>
        </pc:spChg>
      </pc:sldChg>
      <pc:sldChg chg="modSp mod">
        <pc:chgData name="Kaan Kaya" userId="4af6e4ffbb9e50c8" providerId="LiveId" clId="{C9D2E357-3FF0-4414-A1A9-185F3A1500AD}" dt="2026-02-18T14:03:37.582" v="75" actId="313"/>
        <pc:sldMkLst>
          <pc:docMk/>
          <pc:sldMk cId="0" sldId="260"/>
        </pc:sldMkLst>
        <pc:spChg chg="mod">
          <ac:chgData name="Kaan Kaya" userId="4af6e4ffbb9e50c8" providerId="LiveId" clId="{C9D2E357-3FF0-4414-A1A9-185F3A1500AD}" dt="2026-02-18T14:03:37.582" v="75" actId="313"/>
          <ac:spMkLst>
            <pc:docMk/>
            <pc:sldMk cId="0" sldId="260"/>
            <ac:spMk id="135" creationId="{00000000-0000-0000-0000-000000000000}"/>
          </ac:spMkLst>
        </pc:spChg>
      </pc:sldChg>
      <pc:sldChg chg="modSp mod">
        <pc:chgData name="Kaan Kaya" userId="4af6e4ffbb9e50c8" providerId="LiveId" clId="{C9D2E357-3FF0-4414-A1A9-185F3A1500AD}" dt="2026-02-18T13:06:15.999" v="2" actId="20577"/>
        <pc:sldMkLst>
          <pc:docMk/>
          <pc:sldMk cId="0" sldId="261"/>
        </pc:sldMkLst>
        <pc:graphicFrameChg chg="modGraphic">
          <ac:chgData name="Kaan Kaya" userId="4af6e4ffbb9e50c8" providerId="LiveId" clId="{C9D2E357-3FF0-4414-A1A9-185F3A1500AD}" dt="2026-02-18T13:06:15.999" v="2" actId="20577"/>
          <ac:graphicFrameMkLst>
            <pc:docMk/>
            <pc:sldMk cId="0" sldId="261"/>
            <ac:graphicFrameMk id="143" creationId="{00000000-0000-0000-0000-000000000000}"/>
          </ac:graphicFrameMkLst>
        </pc:graphicFrameChg>
      </pc:sldChg>
      <pc:sldChg chg="modSp mod">
        <pc:chgData name="Kaan Kaya" userId="4af6e4ffbb9e50c8" providerId="LiveId" clId="{C9D2E357-3FF0-4414-A1A9-185F3A1500AD}" dt="2026-02-18T14:04:00.406" v="83" actId="313"/>
        <pc:sldMkLst>
          <pc:docMk/>
          <pc:sldMk cId="0" sldId="272"/>
        </pc:sldMkLst>
        <pc:spChg chg="mod">
          <ac:chgData name="Kaan Kaya" userId="4af6e4ffbb9e50c8" providerId="LiveId" clId="{C9D2E357-3FF0-4414-A1A9-185F3A1500AD}" dt="2026-02-18T14:04:00.406" v="83" actId="313"/>
          <ac:spMkLst>
            <pc:docMk/>
            <pc:sldMk cId="0" sldId="272"/>
            <ac:spMk id="263" creationId="{00000000-0000-0000-0000-000000000000}"/>
          </ac:spMkLst>
        </pc:spChg>
      </pc:sldChg>
      <pc:sldChg chg="modSp mod">
        <pc:chgData name="Kaan Kaya" userId="4af6e4ffbb9e50c8" providerId="LiveId" clId="{C9D2E357-3FF0-4414-A1A9-185F3A1500AD}" dt="2026-02-18T13:11:39.364" v="68" actId="20577"/>
        <pc:sldMkLst>
          <pc:docMk/>
          <pc:sldMk cId="3152543796" sldId="277"/>
        </pc:sldMkLst>
        <pc:spChg chg="mod">
          <ac:chgData name="Kaan Kaya" userId="4af6e4ffbb9e50c8" providerId="LiveId" clId="{C9D2E357-3FF0-4414-A1A9-185F3A1500AD}" dt="2026-02-18T13:08:47.344" v="47" actId="20577"/>
          <ac:spMkLst>
            <pc:docMk/>
            <pc:sldMk cId="3152543796" sldId="277"/>
            <ac:spMk id="2" creationId="{90CB2221-B4BF-20C1-6BC5-493F7E14CF6B}"/>
          </ac:spMkLst>
        </pc:spChg>
        <pc:spChg chg="mod">
          <ac:chgData name="Kaan Kaya" userId="4af6e4ffbb9e50c8" providerId="LiveId" clId="{C9D2E357-3FF0-4414-A1A9-185F3A1500AD}" dt="2026-02-18T13:11:31.133" v="67" actId="20577"/>
          <ac:spMkLst>
            <pc:docMk/>
            <pc:sldMk cId="3152543796" sldId="277"/>
            <ac:spMk id="5" creationId="{E43344A2-9F78-1F21-0872-BC1CEDD13019}"/>
          </ac:spMkLst>
        </pc:spChg>
        <pc:spChg chg="mod">
          <ac:chgData name="Kaan Kaya" userId="4af6e4ffbb9e50c8" providerId="LiveId" clId="{C9D2E357-3FF0-4414-A1A9-185F3A1500AD}" dt="2026-02-18T13:11:39.364" v="68" actId="20577"/>
          <ac:spMkLst>
            <pc:docMk/>
            <pc:sldMk cId="3152543796" sldId="277"/>
            <ac:spMk id="273" creationId="{00000000-0000-0000-0000-000000000000}"/>
          </ac:spMkLst>
        </pc:spChg>
      </pc:sldChg>
    </pc:docChg>
  </pc:docChgLst>
  <pc:docChgLst>
    <pc:chgData name="Kaan Kaya" userId="4af6e4ffbb9e50c8" providerId="LiveId" clId="{BDC3CD2A-0424-4298-9F4F-2B9CFA45AB5F}"/>
    <pc:docChg chg="undo redo custSel delSld modSld">
      <pc:chgData name="Kaan Kaya" userId="4af6e4ffbb9e50c8" providerId="LiveId" clId="{BDC3CD2A-0424-4298-9F4F-2B9CFA45AB5F}" dt="2026-02-17T17:37:49.933" v="244" actId="20577"/>
      <pc:docMkLst>
        <pc:docMk/>
      </pc:docMkLst>
      <pc:sldChg chg="modSp mod">
        <pc:chgData name="Kaan Kaya" userId="4af6e4ffbb9e50c8" providerId="LiveId" clId="{BDC3CD2A-0424-4298-9F4F-2B9CFA45AB5F}" dt="2026-02-17T16:16:03.216" v="137" actId="790"/>
        <pc:sldMkLst>
          <pc:docMk/>
          <pc:sldMk cId="0" sldId="256"/>
        </pc:sldMkLst>
        <pc:spChg chg="mod">
          <ac:chgData name="Kaan Kaya" userId="4af6e4ffbb9e50c8" providerId="LiveId" clId="{BDC3CD2A-0424-4298-9F4F-2B9CFA45AB5F}" dt="2026-02-17T16:16:03.216" v="137" actId="790"/>
          <ac:spMkLst>
            <pc:docMk/>
            <pc:sldMk cId="0" sldId="256"/>
            <ac:spMk id="85" creationId="{00000000-0000-0000-0000-000000000000}"/>
          </ac:spMkLst>
        </pc:spChg>
        <pc:spChg chg="mod">
          <ac:chgData name="Kaan Kaya" userId="4af6e4ffbb9e50c8" providerId="LiveId" clId="{BDC3CD2A-0424-4298-9F4F-2B9CFA45AB5F}" dt="2026-02-17T16:16:03.216" v="137" actId="790"/>
          <ac:spMkLst>
            <pc:docMk/>
            <pc:sldMk cId="0" sldId="256"/>
            <ac:spMk id="86" creationId="{00000000-0000-0000-0000-000000000000}"/>
          </ac:spMkLst>
        </pc:spChg>
        <pc:spChg chg="mod">
          <ac:chgData name="Kaan Kaya" userId="4af6e4ffbb9e50c8" providerId="LiveId" clId="{BDC3CD2A-0424-4298-9F4F-2B9CFA45AB5F}" dt="2026-02-17T16:16:03.216" v="137" actId="790"/>
          <ac:spMkLst>
            <pc:docMk/>
            <pc:sldMk cId="0" sldId="256"/>
            <ac:spMk id="87" creationId="{00000000-0000-0000-0000-000000000000}"/>
          </ac:spMkLst>
        </pc:spChg>
      </pc:sldChg>
      <pc:sldChg chg="modSp mod">
        <pc:chgData name="Kaan Kaya" userId="4af6e4ffbb9e50c8" providerId="LiveId" clId="{BDC3CD2A-0424-4298-9F4F-2B9CFA45AB5F}" dt="2026-02-17T16:16:03.216" v="137" actId="790"/>
        <pc:sldMkLst>
          <pc:docMk/>
          <pc:sldMk cId="0" sldId="258"/>
        </pc:sldMkLst>
        <pc:spChg chg="mod">
          <ac:chgData name="Kaan Kaya" userId="4af6e4ffbb9e50c8" providerId="LiveId" clId="{BDC3CD2A-0424-4298-9F4F-2B9CFA45AB5F}" dt="2026-02-17T16:16:03.216" v="137" actId="790"/>
          <ac:spMkLst>
            <pc:docMk/>
            <pc:sldMk cId="0" sldId="258"/>
            <ac:spMk id="3" creationId="{911344EF-75F6-A00E-E3B6-346A95B031A0}"/>
          </ac:spMkLst>
        </pc:spChg>
        <pc:spChg chg="mod">
          <ac:chgData name="Kaan Kaya" userId="4af6e4ffbb9e50c8" providerId="LiveId" clId="{BDC3CD2A-0424-4298-9F4F-2B9CFA45AB5F}" dt="2026-02-17T16:16:03.216" v="137" actId="790"/>
          <ac:spMkLst>
            <pc:docMk/>
            <pc:sldMk cId="0" sldId="258"/>
            <ac:spMk id="111" creationId="{00000000-0000-0000-0000-000000000000}"/>
          </ac:spMkLst>
        </pc:spChg>
        <pc:spChg chg="mod">
          <ac:chgData name="Kaan Kaya" userId="4af6e4ffbb9e50c8" providerId="LiveId" clId="{BDC3CD2A-0424-4298-9F4F-2B9CFA45AB5F}" dt="2026-02-17T16:16:03.216" v="137" actId="790"/>
          <ac:spMkLst>
            <pc:docMk/>
            <pc:sldMk cId="0" sldId="258"/>
            <ac:spMk id="112" creationId="{00000000-0000-0000-0000-000000000000}"/>
          </ac:spMkLst>
        </pc:spChg>
      </pc:sldChg>
      <pc:sldChg chg="modSp mod">
        <pc:chgData name="Kaan Kaya" userId="4af6e4ffbb9e50c8" providerId="LiveId" clId="{BDC3CD2A-0424-4298-9F4F-2B9CFA45AB5F}" dt="2026-02-17T16:16:03.216" v="137" actId="790"/>
        <pc:sldMkLst>
          <pc:docMk/>
          <pc:sldMk cId="0" sldId="259"/>
        </pc:sldMkLst>
        <pc:spChg chg="mod">
          <ac:chgData name="Kaan Kaya" userId="4af6e4ffbb9e50c8" providerId="LiveId" clId="{BDC3CD2A-0424-4298-9F4F-2B9CFA45AB5F}" dt="2026-02-17T16:16:03.216" v="137" actId="790"/>
          <ac:spMkLst>
            <pc:docMk/>
            <pc:sldMk cId="0" sldId="259"/>
            <ac:spMk id="120" creationId="{00000000-0000-0000-0000-000000000000}"/>
          </ac:spMkLst>
        </pc:spChg>
        <pc:spChg chg="mod">
          <ac:chgData name="Kaan Kaya" userId="4af6e4ffbb9e50c8" providerId="LiveId" clId="{BDC3CD2A-0424-4298-9F4F-2B9CFA45AB5F}" dt="2026-02-17T16:16:03.216" v="137" actId="790"/>
          <ac:spMkLst>
            <pc:docMk/>
            <pc:sldMk cId="0" sldId="259"/>
            <ac:spMk id="123" creationId="{00000000-0000-0000-0000-000000000000}"/>
          </ac:spMkLst>
        </pc:spChg>
        <pc:spChg chg="mod">
          <ac:chgData name="Kaan Kaya" userId="4af6e4ffbb9e50c8" providerId="LiveId" clId="{BDC3CD2A-0424-4298-9F4F-2B9CFA45AB5F}" dt="2026-02-17T16:16:03.216" v="137" actId="790"/>
          <ac:spMkLst>
            <pc:docMk/>
            <pc:sldMk cId="0" sldId="259"/>
            <ac:spMk id="124" creationId="{00000000-0000-0000-0000-000000000000}"/>
          </ac:spMkLst>
        </pc:spChg>
        <pc:spChg chg="mod">
          <ac:chgData name="Kaan Kaya" userId="4af6e4ffbb9e50c8" providerId="LiveId" clId="{BDC3CD2A-0424-4298-9F4F-2B9CFA45AB5F}" dt="2026-02-17T16:16:03.216" v="137" actId="790"/>
          <ac:spMkLst>
            <pc:docMk/>
            <pc:sldMk cId="0" sldId="259"/>
            <ac:spMk id="126" creationId="{00000000-0000-0000-0000-000000000000}"/>
          </ac:spMkLst>
        </pc:spChg>
        <pc:spChg chg="mod">
          <ac:chgData name="Kaan Kaya" userId="4af6e4ffbb9e50c8" providerId="LiveId" clId="{BDC3CD2A-0424-4298-9F4F-2B9CFA45AB5F}" dt="2026-02-17T16:16:03.216" v="137" actId="790"/>
          <ac:spMkLst>
            <pc:docMk/>
            <pc:sldMk cId="0" sldId="259"/>
            <ac:spMk id="127" creationId="{00000000-0000-0000-0000-000000000000}"/>
          </ac:spMkLst>
        </pc:spChg>
        <pc:grpChg chg="mod">
          <ac:chgData name="Kaan Kaya" userId="4af6e4ffbb9e50c8" providerId="LiveId" clId="{BDC3CD2A-0424-4298-9F4F-2B9CFA45AB5F}" dt="2026-02-17T15:48:51.976" v="95" actId="14100"/>
          <ac:grpSpMkLst>
            <pc:docMk/>
            <pc:sldMk cId="0" sldId="259"/>
            <ac:grpSpMk id="125" creationId="{00000000-0000-0000-0000-000000000000}"/>
          </ac:grpSpMkLst>
        </pc:grpChg>
        <pc:picChg chg="mod">
          <ac:chgData name="Kaan Kaya" userId="4af6e4ffbb9e50c8" providerId="LiveId" clId="{BDC3CD2A-0424-4298-9F4F-2B9CFA45AB5F}" dt="2026-02-17T15:48:49.054" v="94" actId="1076"/>
          <ac:picMkLst>
            <pc:docMk/>
            <pc:sldMk cId="0" sldId="259"/>
            <ac:picMk id="128" creationId="{00000000-0000-0000-0000-000000000000}"/>
          </ac:picMkLst>
        </pc:picChg>
      </pc:sldChg>
      <pc:sldChg chg="modSp mod">
        <pc:chgData name="Kaan Kaya" userId="4af6e4ffbb9e50c8" providerId="LiveId" clId="{BDC3CD2A-0424-4298-9F4F-2B9CFA45AB5F}" dt="2026-02-17T16:16:03.216" v="137" actId="790"/>
        <pc:sldMkLst>
          <pc:docMk/>
          <pc:sldMk cId="0" sldId="260"/>
        </pc:sldMkLst>
        <pc:spChg chg="mod">
          <ac:chgData name="Kaan Kaya" userId="4af6e4ffbb9e50c8" providerId="LiveId" clId="{BDC3CD2A-0424-4298-9F4F-2B9CFA45AB5F}" dt="2026-02-17T16:16:03.216" v="137" actId="790"/>
          <ac:spMkLst>
            <pc:docMk/>
            <pc:sldMk cId="0" sldId="260"/>
            <ac:spMk id="135" creationId="{00000000-0000-0000-0000-000000000000}"/>
          </ac:spMkLst>
        </pc:spChg>
        <pc:spChg chg="mod">
          <ac:chgData name="Kaan Kaya" userId="4af6e4ffbb9e50c8" providerId="LiveId" clId="{BDC3CD2A-0424-4298-9F4F-2B9CFA45AB5F}" dt="2026-02-17T16:16:03.216" v="137" actId="790"/>
          <ac:spMkLst>
            <pc:docMk/>
            <pc:sldMk cId="0" sldId="260"/>
            <ac:spMk id="136" creationId="{00000000-0000-0000-0000-000000000000}"/>
          </ac:spMkLst>
        </pc:spChg>
      </pc:sldChg>
      <pc:sldChg chg="modSp mod">
        <pc:chgData name="Kaan Kaya" userId="4af6e4ffbb9e50c8" providerId="LiveId" clId="{BDC3CD2A-0424-4298-9F4F-2B9CFA45AB5F}" dt="2026-02-17T16:16:03.216" v="137" actId="790"/>
        <pc:sldMkLst>
          <pc:docMk/>
          <pc:sldMk cId="0" sldId="261"/>
        </pc:sldMkLst>
        <pc:spChg chg="mod">
          <ac:chgData name="Kaan Kaya" userId="4af6e4ffbb9e50c8" providerId="LiveId" clId="{BDC3CD2A-0424-4298-9F4F-2B9CFA45AB5F}" dt="2026-02-17T16:16:03.216" v="137" actId="790"/>
          <ac:spMkLst>
            <pc:docMk/>
            <pc:sldMk cId="0" sldId="261"/>
            <ac:spMk id="144" creationId="{00000000-0000-0000-0000-000000000000}"/>
          </ac:spMkLst>
        </pc:spChg>
        <pc:graphicFrameChg chg="modGraphic">
          <ac:chgData name="Kaan Kaya" userId="4af6e4ffbb9e50c8" providerId="LiveId" clId="{BDC3CD2A-0424-4298-9F4F-2B9CFA45AB5F}" dt="2026-02-17T16:16:03.216" v="137" actId="790"/>
          <ac:graphicFrameMkLst>
            <pc:docMk/>
            <pc:sldMk cId="0" sldId="261"/>
            <ac:graphicFrameMk id="143" creationId="{00000000-0000-0000-0000-000000000000}"/>
          </ac:graphicFrameMkLst>
        </pc:graphicFrameChg>
      </pc:sldChg>
      <pc:sldChg chg="delSp modSp mod">
        <pc:chgData name="Kaan Kaya" userId="4af6e4ffbb9e50c8" providerId="LiveId" clId="{BDC3CD2A-0424-4298-9F4F-2B9CFA45AB5F}" dt="2026-02-17T16:17:04.208" v="142" actId="313"/>
        <pc:sldMkLst>
          <pc:docMk/>
          <pc:sldMk cId="0" sldId="266"/>
        </pc:sldMkLst>
        <pc:spChg chg="mod">
          <ac:chgData name="Kaan Kaya" userId="4af6e4ffbb9e50c8" providerId="LiveId" clId="{BDC3CD2A-0424-4298-9F4F-2B9CFA45AB5F}" dt="2026-02-17T16:16:03.216" v="137" actId="790"/>
          <ac:spMkLst>
            <pc:docMk/>
            <pc:sldMk cId="0" sldId="266"/>
            <ac:spMk id="197" creationId="{00000000-0000-0000-0000-000000000000}"/>
          </ac:spMkLst>
        </pc:spChg>
        <pc:spChg chg="mod">
          <ac:chgData name="Kaan Kaya" userId="4af6e4ffbb9e50c8" providerId="LiveId" clId="{BDC3CD2A-0424-4298-9F4F-2B9CFA45AB5F}" dt="2026-02-17T16:16:03.216" v="137" actId="790"/>
          <ac:spMkLst>
            <pc:docMk/>
            <pc:sldMk cId="0" sldId="266"/>
            <ac:spMk id="198" creationId="{00000000-0000-0000-0000-000000000000}"/>
          </ac:spMkLst>
        </pc:spChg>
        <pc:spChg chg="mod">
          <ac:chgData name="Kaan Kaya" userId="4af6e4ffbb9e50c8" providerId="LiveId" clId="{BDC3CD2A-0424-4298-9F4F-2B9CFA45AB5F}" dt="2026-02-17T16:16:03.216" v="137" actId="790"/>
          <ac:spMkLst>
            <pc:docMk/>
            <pc:sldMk cId="0" sldId="266"/>
            <ac:spMk id="199" creationId="{00000000-0000-0000-0000-000000000000}"/>
          </ac:spMkLst>
        </pc:spChg>
        <pc:spChg chg="mod">
          <ac:chgData name="Kaan Kaya" userId="4af6e4ffbb9e50c8" providerId="LiveId" clId="{BDC3CD2A-0424-4298-9F4F-2B9CFA45AB5F}" dt="2026-02-17T16:16:03.216" v="137" actId="790"/>
          <ac:spMkLst>
            <pc:docMk/>
            <pc:sldMk cId="0" sldId="266"/>
            <ac:spMk id="200" creationId="{00000000-0000-0000-0000-000000000000}"/>
          </ac:spMkLst>
        </pc:spChg>
        <pc:spChg chg="mod">
          <ac:chgData name="Kaan Kaya" userId="4af6e4ffbb9e50c8" providerId="LiveId" clId="{BDC3CD2A-0424-4298-9F4F-2B9CFA45AB5F}" dt="2026-02-17T16:16:03.216" v="137" actId="790"/>
          <ac:spMkLst>
            <pc:docMk/>
            <pc:sldMk cId="0" sldId="266"/>
            <ac:spMk id="204" creationId="{00000000-0000-0000-0000-000000000000}"/>
          </ac:spMkLst>
        </pc:spChg>
        <pc:spChg chg="mod">
          <ac:chgData name="Kaan Kaya" userId="4af6e4ffbb9e50c8" providerId="LiveId" clId="{BDC3CD2A-0424-4298-9F4F-2B9CFA45AB5F}" dt="2026-02-17T16:16:03.216" v="137" actId="790"/>
          <ac:spMkLst>
            <pc:docMk/>
            <pc:sldMk cId="0" sldId="266"/>
            <ac:spMk id="205" creationId="{00000000-0000-0000-0000-000000000000}"/>
          </ac:spMkLst>
        </pc:spChg>
        <pc:graphicFrameChg chg="modGraphic">
          <ac:chgData name="Kaan Kaya" userId="4af6e4ffbb9e50c8" providerId="LiveId" clId="{BDC3CD2A-0424-4298-9F4F-2B9CFA45AB5F}" dt="2026-02-17T16:17:04.208" v="142" actId="313"/>
          <ac:graphicFrameMkLst>
            <pc:docMk/>
            <pc:sldMk cId="0" sldId="266"/>
            <ac:graphicFrameMk id="201" creationId="{00000000-0000-0000-0000-000000000000}"/>
          </ac:graphicFrameMkLst>
        </pc:graphicFrameChg>
      </pc:sldChg>
      <pc:sldChg chg="modSp mod">
        <pc:chgData name="Kaan Kaya" userId="4af6e4ffbb9e50c8" providerId="LiveId" clId="{BDC3CD2A-0424-4298-9F4F-2B9CFA45AB5F}" dt="2026-02-17T16:16:03.216" v="137" actId="790"/>
        <pc:sldMkLst>
          <pc:docMk/>
          <pc:sldMk cId="0" sldId="270"/>
        </pc:sldMkLst>
        <pc:spChg chg="mod">
          <ac:chgData name="Kaan Kaya" userId="4af6e4ffbb9e50c8" providerId="LiveId" clId="{BDC3CD2A-0424-4298-9F4F-2B9CFA45AB5F}" dt="2026-02-17T16:16:03.216" v="137" actId="790"/>
          <ac:spMkLst>
            <pc:docMk/>
            <pc:sldMk cId="0" sldId="270"/>
            <ac:spMk id="242" creationId="{00000000-0000-0000-0000-000000000000}"/>
          </ac:spMkLst>
        </pc:spChg>
        <pc:spChg chg="mod">
          <ac:chgData name="Kaan Kaya" userId="4af6e4ffbb9e50c8" providerId="LiveId" clId="{BDC3CD2A-0424-4298-9F4F-2B9CFA45AB5F}" dt="2026-02-17T16:16:03.216" v="137" actId="790"/>
          <ac:spMkLst>
            <pc:docMk/>
            <pc:sldMk cId="0" sldId="270"/>
            <ac:spMk id="243" creationId="{00000000-0000-0000-0000-000000000000}"/>
          </ac:spMkLst>
        </pc:spChg>
        <pc:spChg chg="mod">
          <ac:chgData name="Kaan Kaya" userId="4af6e4ffbb9e50c8" providerId="LiveId" clId="{BDC3CD2A-0424-4298-9F4F-2B9CFA45AB5F}" dt="2026-02-17T16:16:03.216" v="137" actId="790"/>
          <ac:spMkLst>
            <pc:docMk/>
            <pc:sldMk cId="0" sldId="270"/>
            <ac:spMk id="244" creationId="{00000000-0000-0000-0000-000000000000}"/>
          </ac:spMkLst>
        </pc:spChg>
        <pc:spChg chg="mod">
          <ac:chgData name="Kaan Kaya" userId="4af6e4ffbb9e50c8" providerId="LiveId" clId="{BDC3CD2A-0424-4298-9F4F-2B9CFA45AB5F}" dt="2026-02-17T16:16:03.216" v="137" actId="790"/>
          <ac:spMkLst>
            <pc:docMk/>
            <pc:sldMk cId="0" sldId="270"/>
            <ac:spMk id="245" creationId="{00000000-0000-0000-0000-000000000000}"/>
          </ac:spMkLst>
        </pc:spChg>
        <pc:spChg chg="mod">
          <ac:chgData name="Kaan Kaya" userId="4af6e4ffbb9e50c8" providerId="LiveId" clId="{BDC3CD2A-0424-4298-9F4F-2B9CFA45AB5F}" dt="2026-02-17T16:16:03.216" v="137" actId="790"/>
          <ac:spMkLst>
            <pc:docMk/>
            <pc:sldMk cId="0" sldId="270"/>
            <ac:spMk id="247" creationId="{00000000-0000-0000-0000-000000000000}"/>
          </ac:spMkLst>
        </pc:spChg>
        <pc:spChg chg="mod">
          <ac:chgData name="Kaan Kaya" userId="4af6e4ffbb9e50c8" providerId="LiveId" clId="{BDC3CD2A-0424-4298-9F4F-2B9CFA45AB5F}" dt="2026-02-17T16:16:03.216" v="137" actId="790"/>
          <ac:spMkLst>
            <pc:docMk/>
            <pc:sldMk cId="0" sldId="270"/>
            <ac:spMk id="248" creationId="{00000000-0000-0000-0000-000000000000}"/>
          </ac:spMkLst>
        </pc:spChg>
        <pc:graphicFrameChg chg="modGraphic">
          <ac:chgData name="Kaan Kaya" userId="4af6e4ffbb9e50c8" providerId="LiveId" clId="{BDC3CD2A-0424-4298-9F4F-2B9CFA45AB5F}" dt="2026-02-17T16:16:03.216" v="137" actId="790"/>
          <ac:graphicFrameMkLst>
            <pc:docMk/>
            <pc:sldMk cId="0" sldId="270"/>
            <ac:graphicFrameMk id="246" creationId="{00000000-0000-0000-0000-000000000000}"/>
          </ac:graphicFrameMkLst>
        </pc:graphicFrameChg>
      </pc:sldChg>
      <pc:sldChg chg="modSp mod">
        <pc:chgData name="Kaan Kaya" userId="4af6e4ffbb9e50c8" providerId="LiveId" clId="{BDC3CD2A-0424-4298-9F4F-2B9CFA45AB5F}" dt="2026-02-17T16:16:03.216" v="137" actId="790"/>
        <pc:sldMkLst>
          <pc:docMk/>
          <pc:sldMk cId="0" sldId="271"/>
        </pc:sldMkLst>
        <pc:spChg chg="mod">
          <ac:chgData name="Kaan Kaya" userId="4af6e4ffbb9e50c8" providerId="LiveId" clId="{BDC3CD2A-0424-4298-9F4F-2B9CFA45AB5F}" dt="2026-02-17T16:16:03.216" v="137" actId="790"/>
          <ac:spMkLst>
            <pc:docMk/>
            <pc:sldMk cId="0" sldId="271"/>
            <ac:spMk id="3" creationId="{959AC2CA-C486-B3C7-DF29-2102DCDE403E}"/>
          </ac:spMkLst>
        </pc:spChg>
        <pc:spChg chg="mod">
          <ac:chgData name="Kaan Kaya" userId="4af6e4ffbb9e50c8" providerId="LiveId" clId="{BDC3CD2A-0424-4298-9F4F-2B9CFA45AB5F}" dt="2026-02-17T16:16:03.216" v="137" actId="790"/>
          <ac:spMkLst>
            <pc:docMk/>
            <pc:sldMk cId="0" sldId="271"/>
            <ac:spMk id="256" creationId="{00000000-0000-0000-0000-000000000000}"/>
          </ac:spMkLst>
        </pc:spChg>
        <pc:spChg chg="mod">
          <ac:chgData name="Kaan Kaya" userId="4af6e4ffbb9e50c8" providerId="LiveId" clId="{BDC3CD2A-0424-4298-9F4F-2B9CFA45AB5F}" dt="2026-02-17T16:16:03.216" v="137" actId="790"/>
          <ac:spMkLst>
            <pc:docMk/>
            <pc:sldMk cId="0" sldId="271"/>
            <ac:spMk id="257" creationId="{00000000-0000-0000-0000-000000000000}"/>
          </ac:spMkLst>
        </pc:spChg>
        <pc:spChg chg="mod">
          <ac:chgData name="Kaan Kaya" userId="4af6e4ffbb9e50c8" providerId="LiveId" clId="{BDC3CD2A-0424-4298-9F4F-2B9CFA45AB5F}" dt="2026-02-17T16:16:03.216" v="137" actId="790"/>
          <ac:spMkLst>
            <pc:docMk/>
            <pc:sldMk cId="0" sldId="271"/>
            <ac:spMk id="258" creationId="{00000000-0000-0000-0000-000000000000}"/>
          </ac:spMkLst>
        </pc:spChg>
      </pc:sldChg>
      <pc:sldChg chg="modSp mod">
        <pc:chgData name="Kaan Kaya" userId="4af6e4ffbb9e50c8" providerId="LiveId" clId="{BDC3CD2A-0424-4298-9F4F-2B9CFA45AB5F}" dt="2026-02-17T16:16:03.216" v="137" actId="790"/>
        <pc:sldMkLst>
          <pc:docMk/>
          <pc:sldMk cId="0" sldId="272"/>
        </pc:sldMkLst>
        <pc:spChg chg="mod">
          <ac:chgData name="Kaan Kaya" userId="4af6e4ffbb9e50c8" providerId="LiveId" clId="{BDC3CD2A-0424-4298-9F4F-2B9CFA45AB5F}" dt="2026-02-17T16:16:03.216" v="137" actId="790"/>
          <ac:spMkLst>
            <pc:docMk/>
            <pc:sldMk cId="0" sldId="272"/>
            <ac:spMk id="2" creationId="{ECF7C58C-0772-D256-10BA-69208D4C9415}"/>
          </ac:spMkLst>
        </pc:spChg>
        <pc:spChg chg="mod">
          <ac:chgData name="Kaan Kaya" userId="4af6e4ffbb9e50c8" providerId="LiveId" clId="{BDC3CD2A-0424-4298-9F4F-2B9CFA45AB5F}" dt="2026-02-17T16:16:03.216" v="137" actId="790"/>
          <ac:spMkLst>
            <pc:docMk/>
            <pc:sldMk cId="0" sldId="272"/>
            <ac:spMk id="263" creationId="{00000000-0000-0000-0000-000000000000}"/>
          </ac:spMkLst>
        </pc:spChg>
        <pc:spChg chg="mod">
          <ac:chgData name="Kaan Kaya" userId="4af6e4ffbb9e50c8" providerId="LiveId" clId="{BDC3CD2A-0424-4298-9F4F-2B9CFA45AB5F}" dt="2026-02-17T16:16:03.216" v="137" actId="790"/>
          <ac:spMkLst>
            <pc:docMk/>
            <pc:sldMk cId="0" sldId="272"/>
            <ac:spMk id="264" creationId="{00000000-0000-0000-0000-000000000000}"/>
          </ac:spMkLst>
        </pc:spChg>
        <pc:picChg chg="mod">
          <ac:chgData name="Kaan Kaya" userId="4af6e4ffbb9e50c8" providerId="LiveId" clId="{BDC3CD2A-0424-4298-9F4F-2B9CFA45AB5F}" dt="2026-02-17T15:44:46.628" v="22" actId="1076"/>
          <ac:picMkLst>
            <pc:docMk/>
            <pc:sldMk cId="0" sldId="272"/>
            <ac:picMk id="265" creationId="{00000000-0000-0000-0000-000000000000}"/>
          </ac:picMkLst>
        </pc:picChg>
      </pc:sldChg>
      <pc:sldChg chg="modSp mod">
        <pc:chgData name="Kaan Kaya" userId="4af6e4ffbb9e50c8" providerId="LiveId" clId="{BDC3CD2A-0424-4298-9F4F-2B9CFA45AB5F}" dt="2026-02-17T16:16:03.216" v="137" actId="790"/>
        <pc:sldMkLst>
          <pc:docMk/>
          <pc:sldMk cId="2882843820" sldId="274"/>
        </pc:sldMkLst>
        <pc:spChg chg="mod">
          <ac:chgData name="Kaan Kaya" userId="4af6e4ffbb9e50c8" providerId="LiveId" clId="{BDC3CD2A-0424-4298-9F4F-2B9CFA45AB5F}" dt="2026-02-17T16:16:03.216" v="137" actId="790"/>
          <ac:spMkLst>
            <pc:docMk/>
            <pc:sldMk cId="2882843820" sldId="274"/>
            <ac:spMk id="233" creationId="{00000000-0000-0000-0000-000000000000}"/>
          </ac:spMkLst>
        </pc:spChg>
        <pc:spChg chg="mod">
          <ac:chgData name="Kaan Kaya" userId="4af6e4ffbb9e50c8" providerId="LiveId" clId="{BDC3CD2A-0424-4298-9F4F-2B9CFA45AB5F}" dt="2026-02-17T16:16:03.216" v="137" actId="790"/>
          <ac:spMkLst>
            <pc:docMk/>
            <pc:sldMk cId="2882843820" sldId="274"/>
            <ac:spMk id="234" creationId="{00000000-0000-0000-0000-000000000000}"/>
          </ac:spMkLst>
        </pc:spChg>
      </pc:sldChg>
      <pc:sldChg chg="modSp mod">
        <pc:chgData name="Kaan Kaya" userId="4af6e4ffbb9e50c8" providerId="LiveId" clId="{BDC3CD2A-0424-4298-9F4F-2B9CFA45AB5F}" dt="2026-02-17T17:37:49.933" v="244" actId="20577"/>
        <pc:sldMkLst>
          <pc:docMk/>
          <pc:sldMk cId="3152543796" sldId="277"/>
        </pc:sldMkLst>
        <pc:spChg chg="mod">
          <ac:chgData name="Kaan Kaya" userId="4af6e4ffbb9e50c8" providerId="LiveId" clId="{BDC3CD2A-0424-4298-9F4F-2B9CFA45AB5F}" dt="2026-02-17T16:16:03.216" v="137" actId="790"/>
          <ac:spMkLst>
            <pc:docMk/>
            <pc:sldMk cId="3152543796" sldId="277"/>
            <ac:spMk id="2" creationId="{90CB2221-B4BF-20C1-6BC5-493F7E14CF6B}"/>
          </ac:spMkLst>
        </pc:spChg>
        <pc:spChg chg="mod">
          <ac:chgData name="Kaan Kaya" userId="4af6e4ffbb9e50c8" providerId="LiveId" clId="{BDC3CD2A-0424-4298-9F4F-2B9CFA45AB5F}" dt="2026-02-17T17:37:49.933" v="244" actId="20577"/>
          <ac:spMkLst>
            <pc:docMk/>
            <pc:sldMk cId="3152543796" sldId="277"/>
            <ac:spMk id="5" creationId="{E43344A2-9F78-1F21-0872-BC1CEDD13019}"/>
          </ac:spMkLst>
        </pc:spChg>
        <pc:spChg chg="mod">
          <ac:chgData name="Kaan Kaya" userId="4af6e4ffbb9e50c8" providerId="LiveId" clId="{BDC3CD2A-0424-4298-9F4F-2B9CFA45AB5F}" dt="2026-02-17T17:37:15.074" v="167" actId="20577"/>
          <ac:spMkLst>
            <pc:docMk/>
            <pc:sldMk cId="3152543796" sldId="277"/>
            <ac:spMk id="273" creationId="{00000000-0000-0000-0000-000000000000}"/>
          </ac:spMkLst>
        </pc:spChg>
        <pc:spChg chg="mod">
          <ac:chgData name="Kaan Kaya" userId="4af6e4ffbb9e50c8" providerId="LiveId" clId="{BDC3CD2A-0424-4298-9F4F-2B9CFA45AB5F}" dt="2026-02-17T16:16:03.216" v="137" actId="790"/>
          <ac:spMkLst>
            <pc:docMk/>
            <pc:sldMk cId="3152543796" sldId="277"/>
            <ac:spMk id="274" creationId="{00000000-0000-0000-0000-000000000000}"/>
          </ac:spMkLst>
        </pc:spChg>
        <pc:spChg chg="mod">
          <ac:chgData name="Kaan Kaya" userId="4af6e4ffbb9e50c8" providerId="LiveId" clId="{BDC3CD2A-0424-4298-9F4F-2B9CFA45AB5F}" dt="2026-02-17T16:16:03.216" v="137" actId="790"/>
          <ac:spMkLst>
            <pc:docMk/>
            <pc:sldMk cId="3152543796" sldId="277"/>
            <ac:spMk id="277" creationId="{00000000-0000-0000-0000-000000000000}"/>
          </ac:spMkLst>
        </pc:spChg>
      </pc:sldChg>
      <pc:sldChg chg="modSp mod">
        <pc:chgData name="Kaan Kaya" userId="4af6e4ffbb9e50c8" providerId="LiveId" clId="{BDC3CD2A-0424-4298-9F4F-2B9CFA45AB5F}" dt="2026-02-17T16:16:03.216" v="137" actId="790"/>
        <pc:sldMkLst>
          <pc:docMk/>
          <pc:sldMk cId="3048356616" sldId="278"/>
        </pc:sldMkLst>
        <pc:spChg chg="mod">
          <ac:chgData name="Kaan Kaya" userId="4af6e4ffbb9e50c8" providerId="LiveId" clId="{BDC3CD2A-0424-4298-9F4F-2B9CFA45AB5F}" dt="2026-02-17T16:16:03.216" v="137" actId="790"/>
          <ac:spMkLst>
            <pc:docMk/>
            <pc:sldMk cId="3048356616" sldId="278"/>
            <ac:spMk id="2" creationId="{DF7D683E-E8C0-13E2-D301-E294C0B0A394}"/>
          </ac:spMkLst>
        </pc:spChg>
        <pc:spChg chg="mod">
          <ac:chgData name="Kaan Kaya" userId="4af6e4ffbb9e50c8" providerId="LiveId" clId="{BDC3CD2A-0424-4298-9F4F-2B9CFA45AB5F}" dt="2026-02-17T16:16:03.216" v="137" actId="790"/>
          <ac:spMkLst>
            <pc:docMk/>
            <pc:sldMk cId="3048356616" sldId="278"/>
            <ac:spMk id="4" creationId="{124F8258-F0F0-914D-5C28-2ADF8B973B28}"/>
          </ac:spMkLst>
        </pc:spChg>
      </pc:sldChg>
      <pc:sldChg chg="modSp mod">
        <pc:chgData name="Kaan Kaya" userId="4af6e4ffbb9e50c8" providerId="LiveId" clId="{BDC3CD2A-0424-4298-9F4F-2B9CFA45AB5F}" dt="2026-02-17T16:16:03.216" v="137" actId="790"/>
        <pc:sldMkLst>
          <pc:docMk/>
          <pc:sldMk cId="3503168272" sldId="280"/>
        </pc:sldMkLst>
        <pc:spChg chg="mod">
          <ac:chgData name="Kaan Kaya" userId="4af6e4ffbb9e50c8" providerId="LiveId" clId="{BDC3CD2A-0424-4298-9F4F-2B9CFA45AB5F}" dt="2026-02-17T16:16:03.216" v="137" actId="790"/>
          <ac:spMkLst>
            <pc:docMk/>
            <pc:sldMk cId="3503168272" sldId="280"/>
            <ac:spMk id="13" creationId="{4867857A-84C8-A51D-E961-490F31BA54DC}"/>
          </ac:spMkLst>
        </pc:spChg>
      </pc:sldChg>
    </pc:docChg>
  </pc:docChgLst>
  <pc:docChgLst>
    <pc:chgData name="Timon Friese" userId="S::timon.friese@dreieichschule.onmicrosoft.com::76a0c851-a6e0-4ec8-804a-e5c541bf5ec8" providerId="AD" clId="Web-{70D3BD29-042B-468E-B077-60A456CEA02F}"/>
    <pc:docChg chg="modSld">
      <pc:chgData name="Timon Friese" userId="S::timon.friese@dreieichschule.onmicrosoft.com::76a0c851-a6e0-4ec8-804a-e5c541bf5ec8" providerId="AD" clId="Web-{70D3BD29-042B-468E-B077-60A456CEA02F}" dt="2026-02-19T18:41:21.461" v="1" actId="14100"/>
      <pc:docMkLst>
        <pc:docMk/>
      </pc:docMkLst>
      <pc:sldChg chg="modSp">
        <pc:chgData name="Timon Friese" userId="S::timon.friese@dreieichschule.onmicrosoft.com::76a0c851-a6e0-4ec8-804a-e5c541bf5ec8" providerId="AD" clId="Web-{70D3BD29-042B-468E-B077-60A456CEA02F}" dt="2026-02-19T18:41:21.461" v="1" actId="14100"/>
        <pc:sldMkLst>
          <pc:docMk/>
          <pc:sldMk cId="0" sldId="259"/>
        </pc:sldMkLst>
        <pc:spChg chg="mod">
          <ac:chgData name="Timon Friese" userId="S::timon.friese@dreieichschule.onmicrosoft.com::76a0c851-a6e0-4ec8-804a-e5c541bf5ec8" providerId="AD" clId="Web-{70D3BD29-042B-468E-B077-60A456CEA02F}" dt="2026-02-19T18:41:21.461" v="1" actId="14100"/>
          <ac:spMkLst>
            <pc:docMk/>
            <pc:sldMk cId="0" sldId="259"/>
            <ac:spMk id="1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b8ae024c6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b8ae024c6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99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8ae024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b8ae024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8ae024c6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b8ae024c6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b8586424c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b8586424c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46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1212401" y="437857"/>
            <a:ext cx="15555150" cy="7015545"/>
            <a:chOff x="0" y="-3583795"/>
            <a:chExt cx="20740200" cy="9354061"/>
          </a:xfrm>
        </p:grpSpPr>
        <p:sp>
          <p:nvSpPr>
            <p:cNvPr id="85" name="Google Shape;85;p1"/>
            <p:cNvSpPr txBox="1"/>
            <p:nvPr/>
          </p:nvSpPr>
          <p:spPr>
            <a:xfrm>
              <a:off x="0" y="1278948"/>
              <a:ext cx="20740200" cy="2166747"/>
            </a:xfrm>
            <a:prstGeom prst="rect">
              <a:avLst/>
            </a:prstGeom>
            <a:noFill/>
            <a:ln>
              <a:solidFill>
                <a:srgbClr val="E5DAC9"/>
              </a:solid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de-DE" sz="8800" b="1" noProof="0" dirty="0">
                  <a:solidFill>
                    <a:schemeClr val="bg1">
                      <a:lumMod val="10000"/>
                    </a:schemeClr>
                  </a:solidFill>
                  <a:latin typeface="Fredoka"/>
                  <a:ea typeface="Fredoka"/>
                  <a:cs typeface="Fredoka"/>
                  <a:sym typeface="Fredoka"/>
                </a:rPr>
                <a:t>Sechs J</a:t>
              </a:r>
              <a:r>
                <a:rPr lang="de-DE" sz="8800" b="1" i="0" u="none" strike="noStrike" cap="none" noProof="0" dirty="0">
                  <a:solidFill>
                    <a:schemeClr val="bg1">
                      <a:lumMod val="10000"/>
                    </a:schemeClr>
                  </a:solidFill>
                  <a:latin typeface="Fredoka"/>
                  <a:ea typeface="Fredoka"/>
                  <a:cs typeface="Fredoka"/>
                  <a:sym typeface="Fredoka"/>
                </a:rPr>
                <a:t>ahre nac</a:t>
              </a:r>
              <a:r>
                <a:rPr lang="de-DE" sz="8800" b="1" noProof="0" dirty="0">
                  <a:solidFill>
                    <a:schemeClr val="bg1">
                      <a:lumMod val="10000"/>
                    </a:schemeClr>
                  </a:solidFill>
                  <a:latin typeface="Fredoka"/>
                  <a:ea typeface="Fredoka"/>
                  <a:cs typeface="Fredoka"/>
                  <a:sym typeface="Fredoka"/>
                </a:rPr>
                <a:t>h</a:t>
              </a:r>
              <a:r>
                <a:rPr lang="de-DE" sz="8800" b="1" i="0" u="none" strike="noStrike" cap="none" noProof="0" dirty="0">
                  <a:solidFill>
                    <a:schemeClr val="bg1">
                      <a:lumMod val="10000"/>
                    </a:schemeClr>
                  </a:solidFill>
                  <a:latin typeface="Fredoka"/>
                  <a:ea typeface="Fredoka"/>
                  <a:cs typeface="Fredoka"/>
                  <a:sym typeface="Fredoka"/>
                </a:rPr>
                <a:t> Hanau</a:t>
              </a:r>
              <a:endParaRPr lang="de-DE" sz="8800" b="1" noProof="0" dirty="0">
                <a:solidFill>
                  <a:schemeClr val="bg1">
                    <a:lumMod val="10000"/>
                  </a:schemeClr>
                </a:solidFill>
              </a:endParaRPr>
            </a:p>
          </p:txBody>
        </p:sp>
        <p:sp>
          <p:nvSpPr>
            <p:cNvPr id="86" name="Google Shape;86;p1"/>
            <p:cNvSpPr txBox="1"/>
            <p:nvPr/>
          </p:nvSpPr>
          <p:spPr>
            <a:xfrm>
              <a:off x="0" y="4592507"/>
              <a:ext cx="20740200" cy="11777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e-DE" sz="4100" b="1" noProof="0" dirty="0">
                  <a:solidFill>
                    <a:schemeClr val="bg1">
                      <a:lumMod val="10000"/>
                    </a:schemeClr>
                  </a:solidFill>
                  <a:latin typeface="Overpass"/>
                  <a:ea typeface="Overpass"/>
                  <a:cs typeface="Overpass"/>
                  <a:sym typeface="Overpass"/>
                </a:rPr>
                <a:t>DSL gedenkt - Gemeinsam gegen Hass</a:t>
              </a:r>
              <a:endParaRPr lang="de-DE" b="1" noProof="0" dirty="0">
                <a:solidFill>
                  <a:schemeClr val="bg1">
                    <a:lumMod val="10000"/>
                  </a:schemeClr>
                </a:solidFill>
              </a:endParaRPr>
            </a:p>
          </p:txBody>
        </p:sp>
        <p:sp>
          <p:nvSpPr>
            <p:cNvPr id="87" name="Google Shape;87;p1"/>
            <p:cNvSpPr txBox="1"/>
            <p:nvPr/>
          </p:nvSpPr>
          <p:spPr>
            <a:xfrm>
              <a:off x="0" y="-152400"/>
              <a:ext cx="20740121" cy="94795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e-DE" sz="3300" b="1" i="0" u="none" strike="noStrike" cap="none" noProof="0" dirty="0">
                  <a:solidFill>
                    <a:schemeClr val="bg1">
                      <a:lumMod val="10000"/>
                    </a:schemeClr>
                  </a:solidFill>
                  <a:latin typeface="Overpass"/>
                  <a:ea typeface="Overpass"/>
                  <a:cs typeface="Overpass"/>
                  <a:sym typeface="Overpass"/>
                </a:rPr>
                <a:t>Eine Präsentation der AG Schule gegen Rassismus</a:t>
              </a:r>
              <a:endParaRPr lang="de-DE" b="1" noProof="0" dirty="0">
                <a:solidFill>
                  <a:schemeClr val="bg1">
                    <a:lumMod val="10000"/>
                  </a:schemeClr>
                </a:solidFill>
              </a:endParaRPr>
            </a:p>
          </p:txBody>
        </p:sp>
        <p:sp>
          <p:nvSpPr>
            <p:cNvPr id="2" name="Google Shape;87;p1">
              <a:extLst>
                <a:ext uri="{FF2B5EF4-FFF2-40B4-BE49-F238E27FC236}">
                  <a16:creationId xmlns:a16="http://schemas.microsoft.com/office/drawing/2014/main" id="{20D64935-6E05-37F6-34E8-39198162C25D}"/>
                </a:ext>
              </a:extLst>
            </p:cNvPr>
            <p:cNvSpPr txBox="1"/>
            <p:nvPr/>
          </p:nvSpPr>
          <p:spPr>
            <a:xfrm>
              <a:off x="0" y="-3583795"/>
              <a:ext cx="20740121" cy="94795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de-DE" sz="3300" b="1" i="0" u="none" strike="noStrike" cap="none" noProof="0" dirty="0">
                  <a:solidFill>
                    <a:schemeClr val="bg1">
                      <a:lumMod val="10000"/>
                    </a:schemeClr>
                  </a:solidFill>
                  <a:latin typeface="Overpass"/>
                  <a:ea typeface="Overpass"/>
                  <a:cs typeface="Overpass"/>
                  <a:sym typeface="Overpass"/>
                </a:rPr>
                <a:t>Themengeleitete SV-Stunde | 24.02.2026</a:t>
              </a:r>
              <a:endParaRPr lang="de-DE" b="1" noProof="0" dirty="0">
                <a:solidFill>
                  <a:schemeClr val="bg1">
                    <a:lumMod val="10000"/>
                  </a:schemeClr>
                </a:solidFill>
              </a:endParaRPr>
            </a:p>
          </p:txBody>
        </p:sp>
      </p:grpSp>
      <p:pic>
        <p:nvPicPr>
          <p:cNvPr id="88" name="Google Shape;88;p1"/>
          <p:cNvPicPr preferRelativeResize="0"/>
          <p:nvPr/>
        </p:nvPicPr>
        <p:blipFill rotWithShape="1">
          <a:blip r:embed="rId3">
            <a:alphaModFix/>
          </a:blip>
          <a:srcRect l="64771" t="21972"/>
          <a:stretch/>
        </p:blipFill>
        <p:spPr>
          <a:xfrm rot="5400000">
            <a:off x="2310738" y="4172522"/>
            <a:ext cx="3803740" cy="84252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195"/>
        <p:cNvGrpSpPr/>
        <p:nvPr/>
      </p:nvGrpSpPr>
      <p:grpSpPr>
        <a:xfrm>
          <a:off x="0" y="0"/>
          <a:ext cx="0" cy="0"/>
          <a:chOff x="0" y="0"/>
          <a:chExt cx="0" cy="0"/>
        </a:xfrm>
      </p:grpSpPr>
      <p:sp>
        <p:nvSpPr>
          <p:cNvPr id="197" name="Google Shape;197;p8"/>
          <p:cNvSpPr/>
          <p:nvPr/>
        </p:nvSpPr>
        <p:spPr>
          <a:xfrm>
            <a:off x="7872400" y="754781"/>
            <a:ext cx="9522381" cy="3146187"/>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198" name="Google Shape;198;p8"/>
          <p:cNvSpPr/>
          <p:nvPr/>
        </p:nvSpPr>
        <p:spPr>
          <a:xfrm>
            <a:off x="7873663" y="3249080"/>
            <a:ext cx="9522381" cy="3901992"/>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199" name="Google Shape;199;p8"/>
          <p:cNvSpPr/>
          <p:nvPr/>
        </p:nvSpPr>
        <p:spPr>
          <a:xfrm>
            <a:off x="7872380" y="6414592"/>
            <a:ext cx="9524987" cy="2884463"/>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200" name="Google Shape;200;p8"/>
          <p:cNvSpPr/>
          <p:nvPr/>
        </p:nvSpPr>
        <p:spPr>
          <a:xfrm rot="5820624">
            <a:off x="-270157" y="-1629505"/>
            <a:ext cx="4228398" cy="4969271"/>
          </a:xfrm>
          <a:prstGeom prst="rect">
            <a:avLst/>
          </a:prstGeom>
          <a:blipFill rotWithShape="1">
            <a:blip r:embed="rId3">
              <a:alphaModFix/>
            </a:blip>
            <a:stretch>
              <a:fillRect/>
            </a:stretch>
          </a:blipFill>
          <a:ln>
            <a:noFill/>
          </a:ln>
        </p:spPr>
        <p:txBody>
          <a:bodyPr/>
          <a:lstStyle/>
          <a:p>
            <a:endParaRPr lang="de-DE" noProof="0" dirty="0"/>
          </a:p>
        </p:txBody>
      </p:sp>
      <p:graphicFrame>
        <p:nvGraphicFramePr>
          <p:cNvPr id="201" name="Google Shape;201;p8"/>
          <p:cNvGraphicFramePr/>
          <p:nvPr>
            <p:extLst>
              <p:ext uri="{D42A27DB-BD31-4B8C-83A1-F6EECF244321}">
                <p14:modId xmlns:p14="http://schemas.microsoft.com/office/powerpoint/2010/main" val="1019542314"/>
              </p:ext>
            </p:extLst>
          </p:nvPr>
        </p:nvGraphicFramePr>
        <p:xfrm>
          <a:off x="8082879" y="1051083"/>
          <a:ext cx="9098775" cy="8229600"/>
        </p:xfrm>
        <a:graphic>
          <a:graphicData uri="http://schemas.openxmlformats.org/drawingml/2006/table">
            <a:tbl>
              <a:tblPr>
                <a:tableStyleId>{2D5ABB26-0587-4C30-8999-92F81FD0307C}</a:tableStyleId>
              </a:tblPr>
              <a:tblGrid>
                <a:gridCol w="9098775">
                  <a:extLst>
                    <a:ext uri="{9D8B030D-6E8A-4147-A177-3AD203B41FA5}">
                      <a16:colId xmlns:a16="http://schemas.microsoft.com/office/drawing/2014/main" val="20000"/>
                    </a:ext>
                  </a:extLst>
                </a:gridCol>
              </a:tblGrid>
              <a:tr h="819806">
                <a:tc>
                  <a:txBody>
                    <a:bodyPr/>
                    <a:lstStyle/>
                    <a:p>
                      <a:pPr marL="0" marR="0" lvl="0" indent="0" algn="l" rtl="0">
                        <a:lnSpc>
                          <a:spcPct val="100000"/>
                        </a:lnSpc>
                        <a:spcBef>
                          <a:spcPts val="0"/>
                        </a:spcBef>
                        <a:spcAft>
                          <a:spcPts val="0"/>
                        </a:spcAft>
                        <a:buNone/>
                      </a:pPr>
                      <a:r>
                        <a:rPr lang="de-DE" sz="4000" b="1" noProof="0" dirty="0">
                          <a:sym typeface="Fredoka"/>
                        </a:rPr>
                        <a:t>Rassismus</a:t>
                      </a:r>
                      <a:endParaRPr lang="de-DE" sz="4000" b="1" u="none" strike="noStrike" cap="none" noProof="0" dirty="0"/>
                    </a:p>
                  </a:txBody>
                  <a:tcPr marL="190500" marR="190500" marT="190500" marB="190500" anchor="ctr"/>
                </a:tc>
                <a:extLst>
                  <a:ext uri="{0D108BD9-81ED-4DB2-BD59-A6C34878D82A}">
                    <a16:rowId xmlns:a16="http://schemas.microsoft.com/office/drawing/2014/main" val="10000"/>
                  </a:ext>
                </a:extLst>
              </a:tr>
              <a:tr h="1714652">
                <a:tc>
                  <a:txBody>
                    <a:bodyPr/>
                    <a:lstStyle/>
                    <a:p>
                      <a:pPr marL="0" marR="0" lvl="0" indent="0" algn="l" rtl="0">
                        <a:lnSpc>
                          <a:spcPct val="140018"/>
                        </a:lnSpc>
                        <a:spcBef>
                          <a:spcPts val="0"/>
                        </a:spcBef>
                        <a:spcAft>
                          <a:spcPts val="0"/>
                        </a:spcAft>
                        <a:buNone/>
                      </a:pPr>
                      <a:r>
                        <a:rPr lang="de-DE" sz="3600" noProof="0" dirty="0">
                          <a:sym typeface="Overpass"/>
                        </a:rPr>
                        <a:t>Man spaltet die Menschen hier völlig willkürlich nach ihrer Herkunft und schreibt ihnen aufgrund dessen einen höheren bzw. geringeren Wert zu. Ein solcher Denkansatz ist grundlegend falsch. Rassismus bedeutet, dass Menschen diskriminiert oder es ihnen Vorurteile gegenübergebracht werden. </a:t>
                      </a:r>
                    </a:p>
                    <a:p>
                      <a:pPr marL="0" marR="0" lvl="0" indent="0" algn="l" rtl="0">
                        <a:lnSpc>
                          <a:spcPct val="140018"/>
                        </a:lnSpc>
                        <a:spcBef>
                          <a:spcPts val="0"/>
                        </a:spcBef>
                        <a:spcAft>
                          <a:spcPts val="0"/>
                        </a:spcAft>
                        <a:buNone/>
                      </a:pPr>
                      <a:endParaRPr lang="de-DE" sz="3600" noProof="0" dirty="0">
                        <a:latin typeface="Overpass"/>
                        <a:ea typeface="Overpass"/>
                        <a:cs typeface="Overpass"/>
                        <a:sym typeface="Overpass"/>
                      </a:endParaRPr>
                    </a:p>
                  </a:txBody>
                  <a:tcPr marL="190500" marR="190500" marT="190500" marB="190500" anchor="ctr"/>
                </a:tc>
                <a:extLst>
                  <a:ext uri="{0D108BD9-81ED-4DB2-BD59-A6C34878D82A}">
                    <a16:rowId xmlns:a16="http://schemas.microsoft.com/office/drawing/2014/main" val="10001"/>
                  </a:ext>
                </a:extLst>
              </a:tr>
            </a:tbl>
          </a:graphicData>
        </a:graphic>
      </p:graphicFrame>
      <p:sp>
        <p:nvSpPr>
          <p:cNvPr id="204" name="Google Shape;204;p8"/>
          <p:cNvSpPr txBox="1"/>
          <p:nvPr/>
        </p:nvSpPr>
        <p:spPr>
          <a:xfrm>
            <a:off x="1028700" y="3383072"/>
            <a:ext cx="6436200"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7200" noProof="0" dirty="0">
                <a:latin typeface="Fredoka"/>
                <a:ea typeface="Fredoka"/>
                <a:cs typeface="Fredoka"/>
                <a:sym typeface="Fredoka"/>
              </a:rPr>
              <a:t>Was ist Rassismus?</a:t>
            </a:r>
            <a:endParaRPr lang="de-DE" noProof="0" dirty="0"/>
          </a:p>
        </p:txBody>
      </p:sp>
      <p:sp>
        <p:nvSpPr>
          <p:cNvPr id="205" name="Google Shape;205;p8"/>
          <p:cNvSpPr txBox="1"/>
          <p:nvPr/>
        </p:nvSpPr>
        <p:spPr>
          <a:xfrm>
            <a:off x="1028700" y="8682778"/>
            <a:ext cx="3147900" cy="21540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endParaRPr lang="de-DE"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252"/>
        <p:cNvGrpSpPr/>
        <p:nvPr/>
      </p:nvGrpSpPr>
      <p:grpSpPr>
        <a:xfrm>
          <a:off x="0" y="0"/>
          <a:ext cx="0" cy="0"/>
          <a:chOff x="0" y="0"/>
          <a:chExt cx="0" cy="0"/>
        </a:xfrm>
      </p:grpSpPr>
      <p:grpSp>
        <p:nvGrpSpPr>
          <p:cNvPr id="255" name="Google Shape;255;p4"/>
          <p:cNvGrpSpPr/>
          <p:nvPr/>
        </p:nvGrpSpPr>
        <p:grpSpPr>
          <a:xfrm>
            <a:off x="1836139" y="2644683"/>
            <a:ext cx="13427878" cy="6001643"/>
            <a:chOff x="0" y="-5602263"/>
            <a:chExt cx="17903840" cy="8002190"/>
          </a:xfrm>
        </p:grpSpPr>
        <p:sp>
          <p:nvSpPr>
            <p:cNvPr id="256" name="Google Shape;256;p4"/>
            <p:cNvSpPr txBox="1"/>
            <p:nvPr/>
          </p:nvSpPr>
          <p:spPr>
            <a:xfrm>
              <a:off x="0" y="-28575"/>
              <a:ext cx="4072500" cy="287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endParaRPr lang="de-DE" noProof="0" dirty="0"/>
            </a:p>
          </p:txBody>
        </p:sp>
        <p:sp>
          <p:nvSpPr>
            <p:cNvPr id="257" name="Google Shape;257;p4"/>
            <p:cNvSpPr txBox="1"/>
            <p:nvPr/>
          </p:nvSpPr>
          <p:spPr>
            <a:xfrm>
              <a:off x="1647140" y="-5602263"/>
              <a:ext cx="16256700" cy="800219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de-DE" sz="3600" b="1" noProof="0" dirty="0">
                  <a:solidFill>
                    <a:schemeClr val="tx1"/>
                  </a:solidFill>
                  <a:latin typeface="+mn-lt"/>
                  <a:ea typeface="+mn-ea"/>
                  <a:cs typeface="+mn-cs"/>
                  <a:sym typeface="Overpass"/>
                </a:rPr>
                <a:t>Es liegt an jedem von uns, dass wir gegen Rassismus vorgehen.</a:t>
              </a:r>
            </a:p>
            <a:p>
              <a:pPr marL="0" marR="0" lvl="0" indent="0" algn="l" rtl="0">
                <a:lnSpc>
                  <a:spcPct val="130000"/>
                </a:lnSpc>
                <a:spcBef>
                  <a:spcPts val="0"/>
                </a:spcBef>
                <a:spcAft>
                  <a:spcPts val="0"/>
                </a:spcAft>
                <a:buNone/>
              </a:pPr>
              <a:endParaRPr lang="de-DE" sz="2400" b="1" dirty="0">
                <a:solidFill>
                  <a:schemeClr val="tx1"/>
                </a:solidFill>
                <a:latin typeface="+mn-lt"/>
                <a:ea typeface="+mn-ea"/>
                <a:cs typeface="+mn-cs"/>
                <a:sym typeface="Overpass"/>
              </a:endParaRPr>
            </a:p>
            <a:p>
              <a:pPr marL="0" marR="0" lvl="0" indent="0" algn="l" rtl="0">
                <a:lnSpc>
                  <a:spcPct val="130000"/>
                </a:lnSpc>
                <a:spcBef>
                  <a:spcPts val="0"/>
                </a:spcBef>
                <a:spcAft>
                  <a:spcPts val="0"/>
                </a:spcAft>
                <a:buNone/>
              </a:pPr>
              <a:r>
                <a:rPr lang="de-DE" sz="3600" b="1" noProof="0" dirty="0">
                  <a:solidFill>
                    <a:schemeClr val="tx1"/>
                  </a:solidFill>
                  <a:latin typeface="+mn-lt"/>
                  <a:ea typeface="+mn-ea"/>
                  <a:cs typeface="+mn-cs"/>
                  <a:sym typeface="Overpass"/>
                </a:rPr>
                <a:t>Lassen wir es zu, dass Menschen in unserem Umkreis Rassismus und Diskriminierung erfahren oder greifen wir aktiv in das Geschehen ein?</a:t>
              </a:r>
            </a:p>
            <a:p>
              <a:pPr marL="0" marR="0" lvl="0" indent="0" algn="l" rtl="0">
                <a:lnSpc>
                  <a:spcPct val="130000"/>
                </a:lnSpc>
                <a:spcBef>
                  <a:spcPts val="0"/>
                </a:spcBef>
                <a:spcAft>
                  <a:spcPts val="0"/>
                </a:spcAft>
                <a:buNone/>
              </a:pPr>
              <a:endParaRPr lang="de-DE" sz="2400" b="1" dirty="0">
                <a:solidFill>
                  <a:schemeClr val="tx1"/>
                </a:solidFill>
                <a:latin typeface="+mn-lt"/>
                <a:ea typeface="+mn-ea"/>
                <a:cs typeface="+mn-cs"/>
                <a:sym typeface="Overpass"/>
              </a:endParaRPr>
            </a:p>
            <a:p>
              <a:pPr marL="0" marR="0" lvl="0" indent="0" algn="l" rtl="0">
                <a:lnSpc>
                  <a:spcPct val="130000"/>
                </a:lnSpc>
                <a:spcBef>
                  <a:spcPts val="0"/>
                </a:spcBef>
                <a:spcAft>
                  <a:spcPts val="0"/>
                </a:spcAft>
                <a:buNone/>
              </a:pPr>
              <a:r>
                <a:rPr lang="de-DE" sz="3600" b="1" noProof="0" dirty="0">
                  <a:solidFill>
                    <a:schemeClr val="tx1"/>
                  </a:solidFill>
                  <a:latin typeface="+mn-lt"/>
                  <a:ea typeface="+mn-ea"/>
                  <a:cs typeface="+mn-cs"/>
                  <a:sym typeface="Overpass"/>
                </a:rPr>
                <a:t>Zusammen sind wir stärker, also lasst uns für eine offene Gesellschaft kämpfen!</a:t>
              </a:r>
            </a:p>
          </p:txBody>
        </p:sp>
      </p:grpSp>
      <p:sp>
        <p:nvSpPr>
          <p:cNvPr id="258" name="Google Shape;258;p4"/>
          <p:cNvSpPr txBox="1"/>
          <p:nvPr/>
        </p:nvSpPr>
        <p:spPr>
          <a:xfrm>
            <a:off x="6505313" y="560378"/>
            <a:ext cx="10674000" cy="16619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9000" noProof="0" dirty="0">
                <a:latin typeface="Fredoka"/>
                <a:ea typeface="Fredoka"/>
                <a:cs typeface="Fredoka"/>
                <a:sym typeface="Fredoka"/>
              </a:rPr>
              <a:t>Und jetzt?</a:t>
            </a:r>
            <a:endParaRPr lang="de-DE" noProof="0" dirty="0"/>
          </a:p>
        </p:txBody>
      </p:sp>
      <p:sp>
        <p:nvSpPr>
          <p:cNvPr id="3" name="Doppelte Welle 2">
            <a:extLst>
              <a:ext uri="{FF2B5EF4-FFF2-40B4-BE49-F238E27FC236}">
                <a16:creationId xmlns:a16="http://schemas.microsoft.com/office/drawing/2014/main" id="{959AC2CA-C486-B3C7-DF29-2102DCDE403E}"/>
              </a:ext>
            </a:extLst>
          </p:cNvPr>
          <p:cNvSpPr/>
          <p:nvPr/>
        </p:nvSpPr>
        <p:spPr>
          <a:xfrm rot="19014309">
            <a:off x="-2434463" y="-3286438"/>
            <a:ext cx="4868926" cy="4868926"/>
          </a:xfrm>
          <a:prstGeom prst="doubleWave">
            <a:avLst/>
          </a:prstGeom>
          <a:solidFill>
            <a:srgbClr val="997460"/>
          </a:solidFill>
          <a:ln>
            <a:solidFill>
              <a:srgbClr val="9974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262"/>
        <p:cNvGrpSpPr/>
        <p:nvPr/>
      </p:nvGrpSpPr>
      <p:grpSpPr>
        <a:xfrm>
          <a:off x="0" y="0"/>
          <a:ext cx="0" cy="0"/>
          <a:chOff x="0" y="0"/>
          <a:chExt cx="0" cy="0"/>
        </a:xfrm>
      </p:grpSpPr>
      <p:sp>
        <p:nvSpPr>
          <p:cNvPr id="263" name="Google Shape;263;g2b8ae024c69_0_79"/>
          <p:cNvSpPr txBox="1"/>
          <p:nvPr/>
        </p:nvSpPr>
        <p:spPr>
          <a:xfrm>
            <a:off x="-98854" y="2098916"/>
            <a:ext cx="18485708" cy="4985980"/>
          </a:xfrm>
          <a:prstGeom prst="rect">
            <a:avLst/>
          </a:prstGeom>
          <a:noFill/>
          <a:ln>
            <a:noFill/>
          </a:ln>
        </p:spPr>
        <p:txBody>
          <a:bodyPr spcFirstLastPara="1" wrap="square" lIns="0" tIns="0" rIns="0" bIns="0" anchor="t" anchorCtr="0">
            <a:spAutoFit/>
          </a:bodyPr>
          <a:lstStyle/>
          <a:p>
            <a:pPr algn="ctr">
              <a:lnSpc>
                <a:spcPct val="120000"/>
              </a:lnSpc>
            </a:pPr>
            <a:r>
              <a:rPr lang="de-DE" sz="9000" dirty="0">
                <a:latin typeface="Fredoka"/>
                <a:ea typeface="Fredoka"/>
                <a:cs typeface="Fredoka"/>
                <a:sym typeface="Fredoka"/>
              </a:rPr>
              <a:t>„</a:t>
            </a:r>
            <a:r>
              <a:rPr lang="de-DE" sz="9000" noProof="0" dirty="0">
                <a:latin typeface="Fredoka"/>
                <a:ea typeface="Fredoka"/>
                <a:cs typeface="Fredoka"/>
                <a:sym typeface="Fredoka"/>
              </a:rPr>
              <a:t>Es reicht nicht aus, </a:t>
            </a:r>
          </a:p>
          <a:p>
            <a:pPr algn="ctr">
              <a:lnSpc>
                <a:spcPct val="120000"/>
              </a:lnSpc>
            </a:pPr>
            <a:r>
              <a:rPr lang="de-DE" sz="9000" noProof="0" dirty="0">
                <a:latin typeface="Fredoka"/>
                <a:ea typeface="Fredoka"/>
                <a:cs typeface="Fredoka"/>
                <a:sym typeface="Fredoka"/>
              </a:rPr>
              <a:t>kein Rassist zu sein. </a:t>
            </a:r>
          </a:p>
          <a:p>
            <a:pPr algn="ctr">
              <a:lnSpc>
                <a:spcPct val="120000"/>
              </a:lnSpc>
            </a:pPr>
            <a:r>
              <a:rPr lang="de-DE" sz="9000" noProof="0" dirty="0">
                <a:latin typeface="Fredoka"/>
                <a:ea typeface="Fredoka"/>
                <a:cs typeface="Fredoka"/>
                <a:sym typeface="Fredoka"/>
              </a:rPr>
              <a:t>Wir müssen Antirassisten sein!</a:t>
            </a:r>
            <a:r>
              <a:rPr lang="de-DE" sz="9000" dirty="0">
                <a:latin typeface="Fredoka"/>
                <a:ea typeface="Fredoka"/>
                <a:cs typeface="Fredoka"/>
                <a:sym typeface="Fredoka"/>
              </a:rPr>
              <a:t>“</a:t>
            </a:r>
            <a:r>
              <a:rPr lang="de-DE" sz="9000" noProof="0" dirty="0">
                <a:latin typeface="Fredoka"/>
                <a:ea typeface="Fredoka"/>
                <a:cs typeface="Fredoka"/>
                <a:sym typeface="Fredoka"/>
              </a:rPr>
              <a:t> </a:t>
            </a:r>
            <a:endParaRPr lang="de-DE" noProof="0" dirty="0"/>
          </a:p>
        </p:txBody>
      </p:sp>
      <p:sp>
        <p:nvSpPr>
          <p:cNvPr id="264" name="Google Shape;264;g2b8ae024c69_0_79"/>
          <p:cNvSpPr txBox="1"/>
          <p:nvPr/>
        </p:nvSpPr>
        <p:spPr>
          <a:xfrm>
            <a:off x="14111545" y="1000125"/>
            <a:ext cx="3147900" cy="2154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endParaRPr lang="de-DE" noProof="0" dirty="0"/>
          </a:p>
        </p:txBody>
      </p:sp>
      <p:pic>
        <p:nvPicPr>
          <p:cNvPr id="265" name="Google Shape;265;g2b8ae024c69_0_79"/>
          <p:cNvPicPr preferRelativeResize="0"/>
          <p:nvPr/>
        </p:nvPicPr>
        <p:blipFill rotWithShape="1">
          <a:blip r:embed="rId3">
            <a:alphaModFix/>
          </a:blip>
          <a:srcRect/>
          <a:stretch/>
        </p:blipFill>
        <p:spPr>
          <a:xfrm>
            <a:off x="13655377" y="6809666"/>
            <a:ext cx="6229999" cy="6954669"/>
          </a:xfrm>
          <a:prstGeom prst="rect">
            <a:avLst/>
          </a:prstGeom>
          <a:noFill/>
          <a:ln>
            <a:noFill/>
          </a:ln>
        </p:spPr>
      </p:pic>
      <p:pic>
        <p:nvPicPr>
          <p:cNvPr id="3" name="Google Shape;265;g2b8ae024c69_0_79">
            <a:extLst>
              <a:ext uri="{FF2B5EF4-FFF2-40B4-BE49-F238E27FC236}">
                <a16:creationId xmlns:a16="http://schemas.microsoft.com/office/drawing/2014/main" id="{B6D018ED-9E45-4460-ABF2-388522AFB4D5}"/>
              </a:ext>
            </a:extLst>
          </p:cNvPr>
          <p:cNvPicPr preferRelativeResize="0"/>
          <p:nvPr/>
        </p:nvPicPr>
        <p:blipFill rotWithShape="1">
          <a:blip r:embed="rId3">
            <a:alphaModFix/>
          </a:blip>
          <a:srcRect/>
          <a:stretch/>
        </p:blipFill>
        <p:spPr>
          <a:xfrm>
            <a:off x="-2309677" y="-2666843"/>
            <a:ext cx="6229999" cy="6954669"/>
          </a:xfrm>
          <a:prstGeom prst="rect">
            <a:avLst/>
          </a:prstGeom>
          <a:noFill/>
          <a:ln>
            <a:noFill/>
          </a:ln>
        </p:spPr>
      </p:pic>
      <p:sp>
        <p:nvSpPr>
          <p:cNvPr id="2" name="Textfeld 1">
            <a:extLst>
              <a:ext uri="{FF2B5EF4-FFF2-40B4-BE49-F238E27FC236}">
                <a16:creationId xmlns:a16="http://schemas.microsoft.com/office/drawing/2014/main" id="{ECF7C58C-0772-D256-10BA-69208D4C9415}"/>
              </a:ext>
            </a:extLst>
          </p:cNvPr>
          <p:cNvSpPr txBox="1"/>
          <p:nvPr/>
        </p:nvSpPr>
        <p:spPr>
          <a:xfrm>
            <a:off x="7871691" y="4627418"/>
            <a:ext cx="1828800" cy="1828800"/>
          </a:xfrm>
          <a:prstGeom prst="rect">
            <a:avLst/>
          </a:prstGeom>
          <a:noFill/>
        </p:spPr>
        <p:txBody>
          <a:bodyPr wrap="square" rtlCol="0">
            <a:spAutoFit/>
          </a:bodyPr>
          <a:lstStyle/>
          <a:p>
            <a:pPr algn="l"/>
            <a:endParaRPr lang="de-DE" noProof="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270"/>
        <p:cNvGrpSpPr/>
        <p:nvPr/>
      </p:nvGrpSpPr>
      <p:grpSpPr>
        <a:xfrm>
          <a:off x="0" y="0"/>
          <a:ext cx="0" cy="0"/>
          <a:chOff x="0" y="0"/>
          <a:chExt cx="0" cy="0"/>
        </a:xfrm>
      </p:grpSpPr>
      <p:sp>
        <p:nvSpPr>
          <p:cNvPr id="273" name="Google Shape;273;p12"/>
          <p:cNvSpPr txBox="1"/>
          <p:nvPr/>
        </p:nvSpPr>
        <p:spPr>
          <a:xfrm>
            <a:off x="1952726" y="2823342"/>
            <a:ext cx="8950603" cy="33239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de-DE" sz="6000" noProof="0" dirty="0">
                <a:latin typeface="Fredoka"/>
                <a:ea typeface="Fredoka"/>
                <a:cs typeface="Fredoka"/>
                <a:sym typeface="Fredoka"/>
              </a:rPr>
              <a:t>Gestaltet als Klasse/Kurs eine Gedenkseite zum Thema Hanau.  </a:t>
            </a:r>
            <a:endParaRPr lang="de-DE" sz="6000" noProof="0" dirty="0"/>
          </a:p>
        </p:txBody>
      </p:sp>
      <p:pic>
        <p:nvPicPr>
          <p:cNvPr id="275" name="Google Shape;275;p12"/>
          <p:cNvPicPr preferRelativeResize="0"/>
          <p:nvPr/>
        </p:nvPicPr>
        <p:blipFill rotWithShape="1">
          <a:blip r:embed="rId3">
            <a:alphaModFix/>
          </a:blip>
          <a:srcRect l="62989" t="67035"/>
          <a:stretch/>
        </p:blipFill>
        <p:spPr>
          <a:xfrm rot="5400000">
            <a:off x="-602065" y="6209843"/>
            <a:ext cx="4312936" cy="3841377"/>
          </a:xfrm>
          <a:prstGeom prst="rect">
            <a:avLst/>
          </a:prstGeom>
          <a:noFill/>
          <a:ln>
            <a:noFill/>
          </a:ln>
        </p:spPr>
      </p:pic>
      <p:sp>
        <p:nvSpPr>
          <p:cNvPr id="277" name="Google Shape;277;p12"/>
          <p:cNvSpPr txBox="1"/>
          <p:nvPr/>
        </p:nvSpPr>
        <p:spPr>
          <a:xfrm>
            <a:off x="3310128" y="9331366"/>
            <a:ext cx="14813280" cy="8412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200" noProof="0" dirty="0">
                <a:solidFill>
                  <a:schemeClr val="dk1"/>
                </a:solidFill>
                <a:latin typeface="Calibri"/>
                <a:ea typeface="Calibri"/>
                <a:cs typeface="Calibri"/>
                <a:sym typeface="Calibri"/>
              </a:rPr>
              <a:t>Ihr könnt euch natürlich immer an unsere AG oder an die SV wenden, wenn etwas ist!</a:t>
            </a:r>
          </a:p>
        </p:txBody>
      </p:sp>
      <p:pic>
        <p:nvPicPr>
          <p:cNvPr id="3" name="Google Shape;275;p12">
            <a:extLst>
              <a:ext uri="{FF2B5EF4-FFF2-40B4-BE49-F238E27FC236}">
                <a16:creationId xmlns:a16="http://schemas.microsoft.com/office/drawing/2014/main" id="{1F07A1BB-9717-356F-95CE-908D989101E4}"/>
              </a:ext>
            </a:extLst>
          </p:cNvPr>
          <p:cNvPicPr preferRelativeResize="0"/>
          <p:nvPr/>
        </p:nvPicPr>
        <p:blipFill rotWithShape="1">
          <a:blip r:embed="rId3">
            <a:alphaModFix/>
          </a:blip>
          <a:srcRect l="62989" t="67035"/>
          <a:stretch/>
        </p:blipFill>
        <p:spPr>
          <a:xfrm rot="11993001">
            <a:off x="-602065" y="-920267"/>
            <a:ext cx="4312936" cy="3841377"/>
          </a:xfrm>
          <a:prstGeom prst="rect">
            <a:avLst/>
          </a:prstGeom>
          <a:noFill/>
          <a:ln>
            <a:noFill/>
          </a:ln>
        </p:spPr>
      </p:pic>
      <p:sp>
        <p:nvSpPr>
          <p:cNvPr id="2" name="Textfeld 1">
            <a:extLst>
              <a:ext uri="{FF2B5EF4-FFF2-40B4-BE49-F238E27FC236}">
                <a16:creationId xmlns:a16="http://schemas.microsoft.com/office/drawing/2014/main" id="{90CB2221-B4BF-20C1-6BC5-493F7E14CF6B}"/>
              </a:ext>
            </a:extLst>
          </p:cNvPr>
          <p:cNvSpPr txBox="1"/>
          <p:nvPr/>
        </p:nvSpPr>
        <p:spPr>
          <a:xfrm>
            <a:off x="3318978" y="1490898"/>
            <a:ext cx="6218100" cy="769441"/>
          </a:xfrm>
          <a:prstGeom prst="rect">
            <a:avLst/>
          </a:prstGeom>
          <a:noFill/>
        </p:spPr>
        <p:txBody>
          <a:bodyPr wrap="square" rtlCol="0">
            <a:spAutoFit/>
          </a:bodyPr>
          <a:lstStyle/>
          <a:p>
            <a:pPr algn="ctr"/>
            <a:r>
              <a:rPr lang="de-DE" sz="4400" b="1" noProof="0" dirty="0"/>
              <a:t>Werdet kreativ! </a:t>
            </a:r>
          </a:p>
        </p:txBody>
      </p:sp>
      <p:sp>
        <p:nvSpPr>
          <p:cNvPr id="5" name="Textfeld 4">
            <a:extLst>
              <a:ext uri="{FF2B5EF4-FFF2-40B4-BE49-F238E27FC236}">
                <a16:creationId xmlns:a16="http://schemas.microsoft.com/office/drawing/2014/main" id="{E43344A2-9F78-1F21-0872-BC1CEDD13019}"/>
              </a:ext>
            </a:extLst>
          </p:cNvPr>
          <p:cNvSpPr txBox="1"/>
          <p:nvPr/>
        </p:nvSpPr>
        <p:spPr>
          <a:xfrm>
            <a:off x="3528523" y="7620548"/>
            <a:ext cx="14376490" cy="1323439"/>
          </a:xfrm>
          <a:prstGeom prst="rect">
            <a:avLst/>
          </a:prstGeom>
          <a:noFill/>
        </p:spPr>
        <p:txBody>
          <a:bodyPr wrap="square" rtlCol="0">
            <a:spAutoFit/>
          </a:bodyPr>
          <a:lstStyle/>
          <a:p>
            <a:pPr algn="ctr"/>
            <a:r>
              <a:rPr lang="de-DE" sz="4000" dirty="0">
                <a:solidFill>
                  <a:srgbClr val="7A87AD"/>
                </a:solidFill>
              </a:rPr>
              <a:t>Eure fertig gestalteten Gedenkseiten lasst ihr bitte bei</a:t>
            </a:r>
            <a:br>
              <a:rPr lang="de-DE" sz="4000" dirty="0">
                <a:solidFill>
                  <a:srgbClr val="7A87AD"/>
                </a:solidFill>
              </a:rPr>
            </a:br>
            <a:r>
              <a:rPr lang="de-DE" sz="4000" b="1" dirty="0">
                <a:solidFill>
                  <a:srgbClr val="7A87AD"/>
                </a:solidFill>
              </a:rPr>
              <a:t>Frau </a:t>
            </a:r>
            <a:r>
              <a:rPr lang="de-DE" sz="4000" b="1" dirty="0" err="1">
                <a:solidFill>
                  <a:srgbClr val="7A87AD"/>
                </a:solidFill>
              </a:rPr>
              <a:t>Divo</a:t>
            </a:r>
            <a:r>
              <a:rPr lang="de-DE" sz="4000" dirty="0">
                <a:solidFill>
                  <a:srgbClr val="7A87AD"/>
                </a:solidFill>
              </a:rPr>
              <a:t>, </a:t>
            </a:r>
            <a:r>
              <a:rPr lang="de-DE" sz="4000" b="1" dirty="0">
                <a:solidFill>
                  <a:srgbClr val="7A87AD"/>
                </a:solidFill>
              </a:rPr>
              <a:t>Herr Habermann </a:t>
            </a:r>
            <a:r>
              <a:rPr lang="de-DE" sz="4000" dirty="0">
                <a:solidFill>
                  <a:srgbClr val="7A87AD"/>
                </a:solidFill>
              </a:rPr>
              <a:t>oder </a:t>
            </a:r>
            <a:r>
              <a:rPr lang="de-DE" sz="4000" b="1" dirty="0">
                <a:solidFill>
                  <a:srgbClr val="7A87AD"/>
                </a:solidFill>
              </a:rPr>
              <a:t>Herr Kaya </a:t>
            </a:r>
            <a:r>
              <a:rPr lang="de-DE" sz="4000" dirty="0">
                <a:solidFill>
                  <a:srgbClr val="7A87AD"/>
                </a:solidFill>
              </a:rPr>
              <a:t>ins Fach legen.</a:t>
            </a:r>
            <a:endParaRPr lang="de-DE" sz="4000" noProof="0" dirty="0">
              <a:solidFill>
                <a:srgbClr val="7A87AD"/>
              </a:solidFill>
            </a:endParaRPr>
          </a:p>
        </p:txBody>
      </p:sp>
      <p:grpSp>
        <p:nvGrpSpPr>
          <p:cNvPr id="10" name="Gruppieren 9">
            <a:extLst>
              <a:ext uri="{FF2B5EF4-FFF2-40B4-BE49-F238E27FC236}">
                <a16:creationId xmlns:a16="http://schemas.microsoft.com/office/drawing/2014/main" id="{FF540D50-9985-E0AC-E9B0-8FBA929995C6}"/>
              </a:ext>
            </a:extLst>
          </p:cNvPr>
          <p:cNvGrpSpPr/>
          <p:nvPr/>
        </p:nvGrpSpPr>
        <p:grpSpPr>
          <a:xfrm>
            <a:off x="12640852" y="2109075"/>
            <a:ext cx="4698741" cy="4780894"/>
            <a:chOff x="12502079" y="809279"/>
            <a:chExt cx="4698741" cy="4780894"/>
          </a:xfrm>
        </p:grpSpPr>
        <p:pic>
          <p:nvPicPr>
            <p:cNvPr id="6" name="Grafik 5" descr="Ein Bild, das Text, Screenshot, Schrift, Zahl enthält.&#10;&#10;KI-generierte Inhalte können fehlerhaft sein.">
              <a:extLst>
                <a:ext uri="{FF2B5EF4-FFF2-40B4-BE49-F238E27FC236}">
                  <a16:creationId xmlns:a16="http://schemas.microsoft.com/office/drawing/2014/main" id="{C62C4C37-DC6C-C184-8FDB-B056E190D5E2}"/>
                </a:ext>
              </a:extLst>
            </p:cNvPr>
            <p:cNvPicPr>
              <a:picLocks noChangeAspect="1"/>
            </p:cNvPicPr>
            <p:nvPr/>
          </p:nvPicPr>
          <p:blipFill>
            <a:blip r:embed="rId4"/>
            <a:stretch>
              <a:fillRect/>
            </a:stretch>
          </p:blipFill>
          <p:spPr>
            <a:xfrm rot="1273045">
              <a:off x="13964213" y="809279"/>
              <a:ext cx="3236607" cy="4579741"/>
            </a:xfrm>
            <a:prstGeom prst="rect">
              <a:avLst/>
            </a:prstGeom>
          </p:spPr>
        </p:pic>
        <p:pic>
          <p:nvPicPr>
            <p:cNvPr id="8" name="Grafik 7" descr="Ein Bild, das Text, Screenshot, Schrift, Zahl enthält.&#10;&#10;KI-generierte Inhalte können fehlerhaft sein.">
              <a:extLst>
                <a:ext uri="{FF2B5EF4-FFF2-40B4-BE49-F238E27FC236}">
                  <a16:creationId xmlns:a16="http://schemas.microsoft.com/office/drawing/2014/main" id="{A7459F38-C99C-F829-9F7D-D1218BA6CBE0}"/>
                </a:ext>
              </a:extLst>
            </p:cNvPr>
            <p:cNvPicPr>
              <a:picLocks noChangeAspect="1"/>
            </p:cNvPicPr>
            <p:nvPr/>
          </p:nvPicPr>
          <p:blipFill>
            <a:blip r:embed="rId5"/>
            <a:stretch>
              <a:fillRect/>
            </a:stretch>
          </p:blipFill>
          <p:spPr>
            <a:xfrm rot="720328">
              <a:off x="12502079" y="1010973"/>
              <a:ext cx="3236224" cy="4579200"/>
            </a:xfrm>
            <a:prstGeom prst="rect">
              <a:avLst/>
            </a:prstGeom>
          </p:spPr>
        </p:pic>
      </p:grpSp>
      <p:sp>
        <p:nvSpPr>
          <p:cNvPr id="11" name="Textfeld 10">
            <a:extLst>
              <a:ext uri="{FF2B5EF4-FFF2-40B4-BE49-F238E27FC236}">
                <a16:creationId xmlns:a16="http://schemas.microsoft.com/office/drawing/2014/main" id="{A6C256BA-5F12-CE75-8948-6ECC5C4DB863}"/>
              </a:ext>
            </a:extLst>
          </p:cNvPr>
          <p:cNvSpPr txBox="1"/>
          <p:nvPr/>
        </p:nvSpPr>
        <p:spPr>
          <a:xfrm>
            <a:off x="10032378" y="272905"/>
            <a:ext cx="6687703" cy="1077218"/>
          </a:xfrm>
          <a:prstGeom prst="rect">
            <a:avLst/>
          </a:prstGeom>
          <a:noFill/>
        </p:spPr>
        <p:txBody>
          <a:bodyPr wrap="square" rtlCol="0">
            <a:spAutoFit/>
          </a:bodyPr>
          <a:lstStyle/>
          <a:p>
            <a:pPr algn="ctr"/>
            <a:r>
              <a:rPr lang="de-DE" sz="3200" noProof="0" dirty="0">
                <a:solidFill>
                  <a:schemeClr val="tx1"/>
                </a:solidFill>
              </a:rPr>
              <a:t>Eure Gedenkseite könnt ihr</a:t>
            </a:r>
          </a:p>
          <a:p>
            <a:pPr algn="ctr"/>
            <a:r>
              <a:rPr lang="de-DE" sz="3200" noProof="0" dirty="0">
                <a:solidFill>
                  <a:schemeClr val="tx1"/>
                </a:solidFill>
              </a:rPr>
              <a:t>in der Eingangshalle abholen.</a:t>
            </a:r>
          </a:p>
        </p:txBody>
      </p:sp>
      <p:pic>
        <p:nvPicPr>
          <p:cNvPr id="24" name="Grafik 23" descr="Ein Bild, das Schwarz, Dunkelheit enthält.&#10;&#10;KI-generierte Inhalte können fehlerhaft sein.">
            <a:extLst>
              <a:ext uri="{FF2B5EF4-FFF2-40B4-BE49-F238E27FC236}">
                <a16:creationId xmlns:a16="http://schemas.microsoft.com/office/drawing/2014/main" id="{DDD71B21-89FE-4306-B51C-053BBAAAF1E5}"/>
              </a:ext>
            </a:extLst>
          </p:cNvPr>
          <p:cNvPicPr>
            <a:picLocks noChangeAspect="1"/>
          </p:cNvPicPr>
          <p:nvPr/>
        </p:nvPicPr>
        <p:blipFill>
          <a:blip r:embed="rId6"/>
          <a:stretch>
            <a:fillRect/>
          </a:stretch>
        </p:blipFill>
        <p:spPr>
          <a:xfrm rot="8384460">
            <a:off x="11272123" y="1626296"/>
            <a:ext cx="1171375" cy="1657475"/>
          </a:xfrm>
          <a:prstGeom prst="rect">
            <a:avLst/>
          </a:prstGeom>
        </p:spPr>
      </p:pic>
    </p:spTree>
    <p:extLst>
      <p:ext uri="{BB962C8B-B14F-4D97-AF65-F5344CB8AC3E}">
        <p14:creationId xmlns:p14="http://schemas.microsoft.com/office/powerpoint/2010/main" val="315254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D683E-E8C0-13E2-D301-E294C0B0A394}"/>
              </a:ext>
            </a:extLst>
          </p:cNvPr>
          <p:cNvSpPr>
            <a:spLocks noGrp="1"/>
          </p:cNvSpPr>
          <p:nvPr>
            <p:ph type="ctrTitle"/>
          </p:nvPr>
        </p:nvSpPr>
        <p:spPr>
          <a:xfrm>
            <a:off x="133523" y="3540614"/>
            <a:ext cx="17047878" cy="4195167"/>
          </a:xfrm>
        </p:spPr>
        <p:txBody>
          <a:bodyPr>
            <a:noAutofit/>
          </a:bodyPr>
          <a:lstStyle/>
          <a:p>
            <a:r>
              <a:rPr lang="de-DE" sz="6000" noProof="0" dirty="0">
                <a:solidFill>
                  <a:srgbClr val="000000"/>
                </a:solidFill>
                <a:latin typeface="Fredoka"/>
                <a:sym typeface="Arial"/>
              </a:rPr>
              <a:t>„Wenn Hass gewinnt, </a:t>
            </a:r>
            <a:br>
              <a:rPr lang="de-DE" sz="6000" noProof="0" dirty="0">
                <a:solidFill>
                  <a:srgbClr val="000000"/>
                </a:solidFill>
                <a:latin typeface="Fredoka"/>
                <a:sym typeface="Arial"/>
              </a:rPr>
            </a:br>
            <a:r>
              <a:rPr lang="de-DE" sz="6000" noProof="0" dirty="0">
                <a:solidFill>
                  <a:srgbClr val="000000"/>
                </a:solidFill>
                <a:latin typeface="Fredoka"/>
                <a:sym typeface="Arial"/>
              </a:rPr>
              <a:t>verliert die Menschlichkeit. </a:t>
            </a:r>
            <a:br>
              <a:rPr lang="de-DE" sz="6000" noProof="0" dirty="0">
                <a:solidFill>
                  <a:srgbClr val="000000"/>
                </a:solidFill>
                <a:latin typeface="Fredoka"/>
                <a:sym typeface="Arial"/>
              </a:rPr>
            </a:br>
            <a:r>
              <a:rPr lang="de-DE" sz="6000" noProof="0" dirty="0">
                <a:solidFill>
                  <a:srgbClr val="000000"/>
                </a:solidFill>
                <a:latin typeface="Fredoka"/>
                <a:sym typeface="Arial"/>
              </a:rPr>
              <a:t>Lass nicht zu, dass diejenigen, </a:t>
            </a:r>
            <a:br>
              <a:rPr lang="de-DE" sz="6000" noProof="0" dirty="0">
                <a:solidFill>
                  <a:srgbClr val="000000"/>
                </a:solidFill>
                <a:latin typeface="Fredoka"/>
                <a:sym typeface="Arial"/>
              </a:rPr>
            </a:br>
            <a:r>
              <a:rPr lang="de-DE" sz="6000" noProof="0" dirty="0">
                <a:solidFill>
                  <a:srgbClr val="000000"/>
                </a:solidFill>
                <a:latin typeface="Fredoka"/>
                <a:sym typeface="Arial"/>
              </a:rPr>
              <a:t>die uns spalten wollen, Erfolg haben.“</a:t>
            </a:r>
          </a:p>
        </p:txBody>
      </p:sp>
      <p:sp>
        <p:nvSpPr>
          <p:cNvPr id="4" name="Textfeld 3">
            <a:extLst>
              <a:ext uri="{FF2B5EF4-FFF2-40B4-BE49-F238E27FC236}">
                <a16:creationId xmlns:a16="http://schemas.microsoft.com/office/drawing/2014/main" id="{124F8258-F0F0-914D-5C28-2ADF8B973B28}"/>
              </a:ext>
            </a:extLst>
          </p:cNvPr>
          <p:cNvSpPr txBox="1"/>
          <p:nvPr/>
        </p:nvSpPr>
        <p:spPr>
          <a:xfrm>
            <a:off x="10562291" y="8547270"/>
            <a:ext cx="4789768" cy="523220"/>
          </a:xfrm>
          <a:prstGeom prst="rect">
            <a:avLst/>
          </a:prstGeom>
          <a:noFill/>
        </p:spPr>
        <p:txBody>
          <a:bodyPr wrap="square" rtlCol="0">
            <a:spAutoFit/>
          </a:bodyPr>
          <a:lstStyle/>
          <a:p>
            <a:pPr algn="l"/>
            <a:r>
              <a:rPr lang="de-DE" sz="2800" b="1" noProof="0" dirty="0"/>
              <a:t>Serpil Temiz </a:t>
            </a:r>
            <a:r>
              <a:rPr lang="de-DE" sz="2800" b="1" noProof="0" dirty="0" err="1"/>
              <a:t>Unvar</a:t>
            </a:r>
            <a:endParaRPr lang="de-DE" sz="2800" b="1" noProof="0" dirty="0"/>
          </a:p>
        </p:txBody>
      </p:sp>
      <p:pic>
        <p:nvPicPr>
          <p:cNvPr id="7" name="Grafik 6">
            <a:extLst>
              <a:ext uri="{FF2B5EF4-FFF2-40B4-BE49-F238E27FC236}">
                <a16:creationId xmlns:a16="http://schemas.microsoft.com/office/drawing/2014/main" id="{63605384-2CBE-7DD5-AC9A-06CF560B1E35}"/>
              </a:ext>
            </a:extLst>
          </p:cNvPr>
          <p:cNvPicPr>
            <a:picLocks noChangeAspect="1"/>
          </p:cNvPicPr>
          <p:nvPr/>
        </p:nvPicPr>
        <p:blipFill>
          <a:blip r:embed="rId2"/>
          <a:stretch>
            <a:fillRect/>
          </a:stretch>
        </p:blipFill>
        <p:spPr>
          <a:xfrm>
            <a:off x="5952013" y="905100"/>
            <a:ext cx="5410897" cy="1824025"/>
          </a:xfrm>
          <a:prstGeom prst="rect">
            <a:avLst/>
          </a:prstGeom>
        </p:spPr>
      </p:pic>
      <p:pic>
        <p:nvPicPr>
          <p:cNvPr id="5" name="Google Shape;145;p13">
            <a:extLst>
              <a:ext uri="{FF2B5EF4-FFF2-40B4-BE49-F238E27FC236}">
                <a16:creationId xmlns:a16="http://schemas.microsoft.com/office/drawing/2014/main" id="{A6B7C4D3-77EF-157A-0F76-62FD1C9A75F9}"/>
              </a:ext>
            </a:extLst>
          </p:cNvPr>
          <p:cNvPicPr preferRelativeResize="0"/>
          <p:nvPr/>
        </p:nvPicPr>
        <p:blipFill rotWithShape="1">
          <a:blip r:embed="rId3">
            <a:alphaModFix/>
          </a:blip>
          <a:srcRect/>
          <a:stretch/>
        </p:blipFill>
        <p:spPr>
          <a:xfrm rot="5400000" flipH="1">
            <a:off x="11992214" y="3513681"/>
            <a:ext cx="10378374" cy="2213197"/>
          </a:xfrm>
          <a:prstGeom prst="rect">
            <a:avLst/>
          </a:prstGeom>
          <a:noFill/>
          <a:ln>
            <a:solidFill>
              <a:srgbClr val="E5DAC9"/>
            </a:solidFill>
          </a:ln>
        </p:spPr>
      </p:pic>
    </p:spTree>
    <p:extLst>
      <p:ext uri="{BB962C8B-B14F-4D97-AF65-F5344CB8AC3E}">
        <p14:creationId xmlns:p14="http://schemas.microsoft.com/office/powerpoint/2010/main" val="304835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87AD"/>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24705F-0FB7-E0B3-44D3-15A9D744292C}"/>
              </a:ext>
            </a:extLst>
          </p:cNvPr>
          <p:cNvPicPr>
            <a:picLocks noChangeAspect="1"/>
          </p:cNvPicPr>
          <p:nvPr/>
        </p:nvPicPr>
        <p:blipFill>
          <a:blip r:embed="rId2"/>
          <a:stretch>
            <a:fillRect/>
          </a:stretch>
        </p:blipFill>
        <p:spPr>
          <a:xfrm>
            <a:off x="417120" y="891945"/>
            <a:ext cx="3106690" cy="3107621"/>
          </a:xfrm>
          <a:prstGeom prst="rect">
            <a:avLst/>
          </a:prstGeom>
        </p:spPr>
      </p:pic>
      <p:pic>
        <p:nvPicPr>
          <p:cNvPr id="5" name="Grafik 4">
            <a:extLst>
              <a:ext uri="{FF2B5EF4-FFF2-40B4-BE49-F238E27FC236}">
                <a16:creationId xmlns:a16="http://schemas.microsoft.com/office/drawing/2014/main" id="{099C4603-AB73-8C77-27A7-D200C0ED86E7}"/>
              </a:ext>
            </a:extLst>
          </p:cNvPr>
          <p:cNvPicPr>
            <a:picLocks noChangeAspect="1"/>
          </p:cNvPicPr>
          <p:nvPr/>
        </p:nvPicPr>
        <p:blipFill>
          <a:blip r:embed="rId3"/>
          <a:stretch>
            <a:fillRect/>
          </a:stretch>
        </p:blipFill>
        <p:spPr>
          <a:xfrm>
            <a:off x="3990934" y="891944"/>
            <a:ext cx="3106690" cy="3107622"/>
          </a:xfrm>
          <a:prstGeom prst="rect">
            <a:avLst/>
          </a:prstGeom>
        </p:spPr>
      </p:pic>
      <p:pic>
        <p:nvPicPr>
          <p:cNvPr id="6" name="Grafik 5">
            <a:extLst>
              <a:ext uri="{FF2B5EF4-FFF2-40B4-BE49-F238E27FC236}">
                <a16:creationId xmlns:a16="http://schemas.microsoft.com/office/drawing/2014/main" id="{153820A7-0687-014F-F3BD-2DF48D469EA9}"/>
              </a:ext>
            </a:extLst>
          </p:cNvPr>
          <p:cNvPicPr>
            <a:picLocks noChangeAspect="1"/>
          </p:cNvPicPr>
          <p:nvPr/>
        </p:nvPicPr>
        <p:blipFill>
          <a:blip r:embed="rId4"/>
          <a:stretch>
            <a:fillRect/>
          </a:stretch>
        </p:blipFill>
        <p:spPr>
          <a:xfrm>
            <a:off x="7564748" y="891944"/>
            <a:ext cx="3106690" cy="3107622"/>
          </a:xfrm>
          <a:prstGeom prst="rect">
            <a:avLst/>
          </a:prstGeom>
        </p:spPr>
      </p:pic>
      <p:pic>
        <p:nvPicPr>
          <p:cNvPr id="7" name="Grafik 6">
            <a:extLst>
              <a:ext uri="{FF2B5EF4-FFF2-40B4-BE49-F238E27FC236}">
                <a16:creationId xmlns:a16="http://schemas.microsoft.com/office/drawing/2014/main" id="{B2A836E4-C346-BB33-D8B7-E7C64E227D13}"/>
              </a:ext>
            </a:extLst>
          </p:cNvPr>
          <p:cNvPicPr>
            <a:picLocks noChangeAspect="1"/>
          </p:cNvPicPr>
          <p:nvPr/>
        </p:nvPicPr>
        <p:blipFill>
          <a:blip r:embed="rId5"/>
          <a:stretch>
            <a:fillRect/>
          </a:stretch>
        </p:blipFill>
        <p:spPr>
          <a:xfrm>
            <a:off x="11130885" y="891944"/>
            <a:ext cx="3106691" cy="3107622"/>
          </a:xfrm>
          <a:prstGeom prst="rect">
            <a:avLst/>
          </a:prstGeom>
        </p:spPr>
      </p:pic>
      <p:pic>
        <p:nvPicPr>
          <p:cNvPr id="8" name="Grafik 7">
            <a:extLst>
              <a:ext uri="{FF2B5EF4-FFF2-40B4-BE49-F238E27FC236}">
                <a16:creationId xmlns:a16="http://schemas.microsoft.com/office/drawing/2014/main" id="{7BBFC17D-EB9B-1EDE-F756-EDB8A998B246}"/>
              </a:ext>
            </a:extLst>
          </p:cNvPr>
          <p:cNvPicPr>
            <a:picLocks noChangeAspect="1"/>
          </p:cNvPicPr>
          <p:nvPr/>
        </p:nvPicPr>
        <p:blipFill>
          <a:blip r:embed="rId6"/>
          <a:stretch>
            <a:fillRect/>
          </a:stretch>
        </p:blipFill>
        <p:spPr>
          <a:xfrm>
            <a:off x="14697023" y="891944"/>
            <a:ext cx="3106690" cy="3107622"/>
          </a:xfrm>
          <a:prstGeom prst="rect">
            <a:avLst/>
          </a:prstGeom>
        </p:spPr>
      </p:pic>
      <p:pic>
        <p:nvPicPr>
          <p:cNvPr id="9" name="Grafik 8">
            <a:extLst>
              <a:ext uri="{FF2B5EF4-FFF2-40B4-BE49-F238E27FC236}">
                <a16:creationId xmlns:a16="http://schemas.microsoft.com/office/drawing/2014/main" id="{4D1DDA1E-3404-EF55-BE7C-03AC73420804}"/>
              </a:ext>
            </a:extLst>
          </p:cNvPr>
          <p:cNvPicPr>
            <a:picLocks noChangeAspect="1"/>
          </p:cNvPicPr>
          <p:nvPr/>
        </p:nvPicPr>
        <p:blipFill>
          <a:blip r:embed="rId7"/>
          <a:stretch>
            <a:fillRect/>
          </a:stretch>
        </p:blipFill>
        <p:spPr>
          <a:xfrm>
            <a:off x="2152811" y="5924550"/>
            <a:ext cx="3106691" cy="3107622"/>
          </a:xfrm>
          <a:prstGeom prst="rect">
            <a:avLst/>
          </a:prstGeom>
        </p:spPr>
      </p:pic>
      <p:pic>
        <p:nvPicPr>
          <p:cNvPr id="10" name="Grafik 9">
            <a:extLst>
              <a:ext uri="{FF2B5EF4-FFF2-40B4-BE49-F238E27FC236}">
                <a16:creationId xmlns:a16="http://schemas.microsoft.com/office/drawing/2014/main" id="{A6E30C40-6E1E-DB55-898D-129C39D1FE8C}"/>
              </a:ext>
            </a:extLst>
          </p:cNvPr>
          <p:cNvPicPr>
            <a:picLocks noChangeAspect="1"/>
          </p:cNvPicPr>
          <p:nvPr/>
        </p:nvPicPr>
        <p:blipFill>
          <a:blip r:embed="rId8"/>
          <a:stretch>
            <a:fillRect/>
          </a:stretch>
        </p:blipFill>
        <p:spPr>
          <a:xfrm>
            <a:off x="5995691" y="5924550"/>
            <a:ext cx="3106691" cy="3107623"/>
          </a:xfrm>
          <a:prstGeom prst="rect">
            <a:avLst/>
          </a:prstGeom>
        </p:spPr>
      </p:pic>
      <p:pic>
        <p:nvPicPr>
          <p:cNvPr id="11" name="Grafik 10">
            <a:extLst>
              <a:ext uri="{FF2B5EF4-FFF2-40B4-BE49-F238E27FC236}">
                <a16:creationId xmlns:a16="http://schemas.microsoft.com/office/drawing/2014/main" id="{A1F79B1B-D672-90B4-38C6-702E11125BB4}"/>
              </a:ext>
            </a:extLst>
          </p:cNvPr>
          <p:cNvPicPr>
            <a:picLocks noChangeAspect="1"/>
          </p:cNvPicPr>
          <p:nvPr/>
        </p:nvPicPr>
        <p:blipFill>
          <a:blip r:embed="rId9"/>
          <a:stretch>
            <a:fillRect/>
          </a:stretch>
        </p:blipFill>
        <p:spPr>
          <a:xfrm>
            <a:off x="9739464" y="5924550"/>
            <a:ext cx="3106690" cy="3107622"/>
          </a:xfrm>
          <a:prstGeom prst="rect">
            <a:avLst/>
          </a:prstGeom>
        </p:spPr>
      </p:pic>
      <p:pic>
        <p:nvPicPr>
          <p:cNvPr id="12" name="Grafik 11">
            <a:extLst>
              <a:ext uri="{FF2B5EF4-FFF2-40B4-BE49-F238E27FC236}">
                <a16:creationId xmlns:a16="http://schemas.microsoft.com/office/drawing/2014/main" id="{C3FADDB5-47E4-E9D3-7665-8F72E089180C}"/>
              </a:ext>
            </a:extLst>
          </p:cNvPr>
          <p:cNvPicPr>
            <a:picLocks noChangeAspect="1"/>
          </p:cNvPicPr>
          <p:nvPr/>
        </p:nvPicPr>
        <p:blipFill>
          <a:blip r:embed="rId10"/>
          <a:srcRect l="-10504" r="-1236"/>
          <a:stretch/>
        </p:blipFill>
        <p:spPr>
          <a:xfrm>
            <a:off x="13028499" y="5924550"/>
            <a:ext cx="3471381" cy="3107622"/>
          </a:xfrm>
          <a:prstGeom prst="rect">
            <a:avLst/>
          </a:prstGeom>
        </p:spPr>
      </p:pic>
      <p:sp>
        <p:nvSpPr>
          <p:cNvPr id="13" name="Textfeld 12">
            <a:extLst>
              <a:ext uri="{FF2B5EF4-FFF2-40B4-BE49-F238E27FC236}">
                <a16:creationId xmlns:a16="http://schemas.microsoft.com/office/drawing/2014/main" id="{4867857A-84C8-A51D-E961-490F31BA54DC}"/>
              </a:ext>
            </a:extLst>
          </p:cNvPr>
          <p:cNvSpPr txBox="1"/>
          <p:nvPr/>
        </p:nvSpPr>
        <p:spPr>
          <a:xfrm>
            <a:off x="2252299" y="4500393"/>
            <a:ext cx="14136701" cy="923330"/>
          </a:xfrm>
          <a:prstGeom prst="rect">
            <a:avLst/>
          </a:prstGeom>
          <a:noFill/>
        </p:spPr>
        <p:txBody>
          <a:bodyPr wrap="square" rtlCol="0">
            <a:spAutoFit/>
          </a:bodyPr>
          <a:lstStyle/>
          <a:p>
            <a:pPr algn="l"/>
            <a:r>
              <a:rPr lang="de-DE" sz="5400" noProof="0" dirty="0">
                <a:solidFill>
                  <a:schemeClr val="bg1"/>
                </a:solidFill>
                <a:latin typeface="Fredoka"/>
                <a:cs typeface="Fredoka"/>
              </a:rPr>
              <a:t>Wir denken an die Opfer und ihre Familien</a:t>
            </a:r>
          </a:p>
        </p:txBody>
      </p:sp>
    </p:spTree>
    <p:extLst>
      <p:ext uri="{BB962C8B-B14F-4D97-AF65-F5344CB8AC3E}">
        <p14:creationId xmlns:p14="http://schemas.microsoft.com/office/powerpoint/2010/main" val="350316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110"/>
        <p:cNvGrpSpPr/>
        <p:nvPr/>
      </p:nvGrpSpPr>
      <p:grpSpPr>
        <a:xfrm>
          <a:off x="0" y="0"/>
          <a:ext cx="0" cy="0"/>
          <a:chOff x="0" y="0"/>
          <a:chExt cx="0" cy="0"/>
        </a:xfrm>
      </p:grpSpPr>
      <p:sp>
        <p:nvSpPr>
          <p:cNvPr id="111" name="Google Shape;111;g2b8ae024c69_0_0"/>
          <p:cNvSpPr txBox="1"/>
          <p:nvPr/>
        </p:nvSpPr>
        <p:spPr>
          <a:xfrm>
            <a:off x="1948500" y="3619650"/>
            <a:ext cx="13983300" cy="33239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de-DE" sz="9000" noProof="0" dirty="0">
                <a:latin typeface="Fredoka"/>
                <a:ea typeface="Fredoka"/>
                <a:cs typeface="Fredoka"/>
                <a:sym typeface="Fredoka"/>
              </a:rPr>
              <a:t>Warum wird jedes Jahr an den 19. Februar erinnert?</a:t>
            </a:r>
            <a:endParaRPr lang="de-DE" noProof="0" dirty="0"/>
          </a:p>
        </p:txBody>
      </p:sp>
      <p:sp>
        <p:nvSpPr>
          <p:cNvPr id="112" name="Google Shape;112;g2b8ae024c69_0_0"/>
          <p:cNvSpPr txBox="1"/>
          <p:nvPr/>
        </p:nvSpPr>
        <p:spPr>
          <a:xfrm>
            <a:off x="14111545" y="1000125"/>
            <a:ext cx="3147900" cy="2154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endParaRPr lang="de-DE" noProof="0" dirty="0"/>
          </a:p>
        </p:txBody>
      </p:sp>
      <p:pic>
        <p:nvPicPr>
          <p:cNvPr id="113" name="Google Shape;113;g2b8ae024c69_0_0"/>
          <p:cNvPicPr preferRelativeResize="0"/>
          <p:nvPr/>
        </p:nvPicPr>
        <p:blipFill rotWithShape="1">
          <a:blip r:embed="rId3">
            <a:alphaModFix/>
          </a:blip>
          <a:srcRect/>
          <a:stretch/>
        </p:blipFill>
        <p:spPr>
          <a:xfrm>
            <a:off x="13655377" y="6809666"/>
            <a:ext cx="6229999" cy="6954669"/>
          </a:xfrm>
          <a:prstGeom prst="rect">
            <a:avLst/>
          </a:prstGeom>
          <a:noFill/>
          <a:ln>
            <a:noFill/>
          </a:ln>
        </p:spPr>
      </p:pic>
      <p:sp>
        <p:nvSpPr>
          <p:cNvPr id="3" name="Doppelte Welle 2">
            <a:extLst>
              <a:ext uri="{FF2B5EF4-FFF2-40B4-BE49-F238E27FC236}">
                <a16:creationId xmlns:a16="http://schemas.microsoft.com/office/drawing/2014/main" id="{911344EF-75F6-A00E-E3B6-346A95B031A0}"/>
              </a:ext>
            </a:extLst>
          </p:cNvPr>
          <p:cNvSpPr/>
          <p:nvPr/>
        </p:nvSpPr>
        <p:spPr>
          <a:xfrm rot="19515426">
            <a:off x="-1881282" y="-2654611"/>
            <a:ext cx="3762563" cy="3762563"/>
          </a:xfrm>
          <a:prstGeom prst="doubleWave">
            <a:avLst/>
          </a:prstGeom>
          <a:solidFill>
            <a:srgbClr val="997460"/>
          </a:solidFill>
          <a:ln>
            <a:solidFill>
              <a:srgbClr val="9974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118"/>
        <p:cNvGrpSpPr/>
        <p:nvPr/>
      </p:nvGrpSpPr>
      <p:grpSpPr>
        <a:xfrm>
          <a:off x="0" y="0"/>
          <a:ext cx="0" cy="0"/>
          <a:chOff x="0" y="0"/>
          <a:chExt cx="0" cy="0"/>
        </a:xfrm>
      </p:grpSpPr>
      <p:sp>
        <p:nvSpPr>
          <p:cNvPr id="120" name="Google Shape;120;p7"/>
          <p:cNvSpPr txBox="1"/>
          <p:nvPr/>
        </p:nvSpPr>
        <p:spPr>
          <a:xfrm>
            <a:off x="655442" y="381300"/>
            <a:ext cx="10345683" cy="16619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9000" noProof="0" dirty="0">
                <a:latin typeface="Fredoka"/>
                <a:ea typeface="Fredoka"/>
                <a:cs typeface="Fredoka"/>
                <a:sym typeface="Fredoka"/>
              </a:rPr>
              <a:t>Hintergrund:</a:t>
            </a:r>
            <a:endParaRPr lang="de-DE" noProof="0" dirty="0"/>
          </a:p>
        </p:txBody>
      </p:sp>
      <p:grpSp>
        <p:nvGrpSpPr>
          <p:cNvPr id="122" name="Google Shape;122;p7"/>
          <p:cNvGrpSpPr/>
          <p:nvPr/>
        </p:nvGrpSpPr>
        <p:grpSpPr>
          <a:xfrm>
            <a:off x="828125" y="5977689"/>
            <a:ext cx="8293050" cy="1838839"/>
            <a:chOff x="-267433" y="-28575"/>
            <a:chExt cx="11057400" cy="2451786"/>
          </a:xfrm>
        </p:grpSpPr>
        <p:sp>
          <p:nvSpPr>
            <p:cNvPr id="123" name="Google Shape;123;p7"/>
            <p:cNvSpPr txBox="1"/>
            <p:nvPr/>
          </p:nvSpPr>
          <p:spPr>
            <a:xfrm>
              <a:off x="0" y="-28575"/>
              <a:ext cx="8248800" cy="287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lang="de-DE" noProof="0" dirty="0"/>
            </a:p>
          </p:txBody>
        </p:sp>
        <p:sp>
          <p:nvSpPr>
            <p:cNvPr id="124" name="Google Shape;124;p7"/>
            <p:cNvSpPr txBox="1"/>
            <p:nvPr/>
          </p:nvSpPr>
          <p:spPr>
            <a:xfrm>
              <a:off x="-267433" y="1889511"/>
              <a:ext cx="11057400" cy="5337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lang="de-DE" sz="2600" noProof="0" dirty="0">
                <a:latin typeface="Overpass"/>
                <a:ea typeface="Overpass"/>
                <a:cs typeface="Overpass"/>
                <a:sym typeface="Overpass"/>
              </a:endParaRPr>
            </a:p>
          </p:txBody>
        </p:sp>
      </p:grpSp>
      <p:grpSp>
        <p:nvGrpSpPr>
          <p:cNvPr id="125" name="Google Shape;125;p7"/>
          <p:cNvGrpSpPr/>
          <p:nvPr/>
        </p:nvGrpSpPr>
        <p:grpSpPr>
          <a:xfrm>
            <a:off x="675062" y="1967634"/>
            <a:ext cx="10034267" cy="8242256"/>
            <a:chOff x="-471518" y="-1687375"/>
            <a:chExt cx="11465567" cy="10989670"/>
          </a:xfrm>
        </p:grpSpPr>
        <p:sp>
          <p:nvSpPr>
            <p:cNvPr id="126" name="Google Shape;126;p7"/>
            <p:cNvSpPr txBox="1"/>
            <p:nvPr/>
          </p:nvSpPr>
          <p:spPr>
            <a:xfrm>
              <a:off x="-471518" y="-1687375"/>
              <a:ext cx="11057400" cy="960262"/>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de-DE" sz="3600" b="1" noProof="0" dirty="0">
                  <a:latin typeface="Fredoka"/>
                  <a:ea typeface="Fredoka"/>
                  <a:cs typeface="Fredoka"/>
                  <a:sym typeface="Fredoka"/>
                </a:rPr>
                <a:t>Der 19. Februar 2020</a:t>
              </a:r>
              <a:endParaRPr lang="de-DE" b="1" noProof="0" dirty="0"/>
            </a:p>
          </p:txBody>
        </p:sp>
        <p:sp>
          <p:nvSpPr>
            <p:cNvPr id="127" name="Google Shape;127;p7"/>
            <p:cNvSpPr txBox="1"/>
            <p:nvPr/>
          </p:nvSpPr>
          <p:spPr>
            <a:xfrm>
              <a:off x="-471518" y="-727113"/>
              <a:ext cx="11465567" cy="10029408"/>
            </a:xfrm>
            <a:prstGeom prst="rect">
              <a:avLst/>
            </a:prstGeom>
            <a:noFill/>
            <a:ln>
              <a:noFill/>
            </a:ln>
          </p:spPr>
          <p:txBody>
            <a:bodyPr spcFirstLastPara="1" wrap="square" lIns="0" tIns="0" rIns="0" bIns="0" anchor="t" anchorCtr="0">
              <a:spAutoFit/>
            </a:bodyPr>
            <a:lstStyle/>
            <a:p>
              <a:pPr lvl="0">
                <a:lnSpc>
                  <a:spcPct val="130000"/>
                </a:lnSpc>
              </a:pPr>
              <a:r>
                <a:rPr lang="de-DE" sz="2500" b="1" noProof="0" dirty="0">
                  <a:latin typeface="Overpass"/>
                  <a:ea typeface="Overpass"/>
                  <a:cs typeface="Overpass"/>
                  <a:sym typeface="Overpass"/>
                </a:rPr>
                <a:t>Ferhat </a:t>
              </a:r>
              <a:r>
                <a:rPr lang="de-DE" sz="2500" b="1" noProof="0" dirty="0" err="1">
                  <a:latin typeface="Overpass"/>
                  <a:ea typeface="Overpass"/>
                  <a:cs typeface="Overpass"/>
                  <a:sym typeface="Overpass"/>
                </a:rPr>
                <a:t>Unvar</a:t>
              </a:r>
              <a:r>
                <a:rPr lang="de-DE" sz="2500" b="1" noProof="0" dirty="0">
                  <a:latin typeface="Overpass"/>
                  <a:ea typeface="Overpass"/>
                  <a:cs typeface="Overpass"/>
                  <a:sym typeface="Overpass"/>
                </a:rPr>
                <a:t>, Hamza </a:t>
              </a:r>
              <a:r>
                <a:rPr lang="de-DE" sz="2500" b="1" noProof="0" dirty="0" err="1">
                  <a:latin typeface="Overpass"/>
                  <a:ea typeface="Overpass"/>
                  <a:cs typeface="Overpass"/>
                  <a:sym typeface="Overpass"/>
                </a:rPr>
                <a:t>Kurtović</a:t>
              </a:r>
              <a:r>
                <a:rPr lang="de-DE" sz="2500" b="1" noProof="0" dirty="0">
                  <a:latin typeface="Overpass"/>
                  <a:ea typeface="Overpass"/>
                  <a:cs typeface="Overpass"/>
                  <a:sym typeface="Overpass"/>
                </a:rPr>
                <a:t>, Said </a:t>
              </a:r>
              <a:r>
                <a:rPr lang="de-DE" sz="2500" b="1" noProof="0" dirty="0" err="1">
                  <a:latin typeface="Overpass"/>
                  <a:ea typeface="Overpass"/>
                  <a:cs typeface="Overpass"/>
                  <a:sym typeface="Overpass"/>
                </a:rPr>
                <a:t>Nesar</a:t>
              </a:r>
              <a:r>
                <a:rPr lang="de-DE" sz="2500" b="1" noProof="0" dirty="0">
                  <a:latin typeface="Overpass"/>
                  <a:ea typeface="Overpass"/>
                  <a:cs typeface="Overpass"/>
                  <a:sym typeface="Overpass"/>
                </a:rPr>
                <a:t> Hashemi, </a:t>
              </a:r>
              <a:r>
                <a:rPr lang="de-DE" sz="2500" b="1" noProof="0" dirty="0" err="1">
                  <a:latin typeface="Overpass"/>
                  <a:ea typeface="Overpass"/>
                  <a:cs typeface="Overpass"/>
                  <a:sym typeface="Overpass"/>
                </a:rPr>
                <a:t>Vili</a:t>
              </a:r>
              <a:r>
                <a:rPr lang="de-DE" sz="2500" b="1" noProof="0" dirty="0">
                  <a:latin typeface="Overpass"/>
                  <a:ea typeface="Overpass"/>
                  <a:cs typeface="Overpass"/>
                  <a:sym typeface="Overpass"/>
                </a:rPr>
                <a:t> Viorel </a:t>
              </a:r>
              <a:r>
                <a:rPr lang="de-DE" sz="2500" b="1" noProof="0" dirty="0" err="1">
                  <a:latin typeface="Overpass"/>
                  <a:ea typeface="Overpass"/>
                  <a:cs typeface="Overpass"/>
                  <a:sym typeface="Overpass"/>
                </a:rPr>
                <a:t>Pâun</a:t>
              </a:r>
              <a:r>
                <a:rPr lang="de-DE" sz="2500" b="1" noProof="0" dirty="0">
                  <a:latin typeface="Overpass"/>
                  <a:ea typeface="Overpass"/>
                  <a:cs typeface="Overpass"/>
                  <a:sym typeface="Overpass"/>
                </a:rPr>
                <a:t>, Mercedes </a:t>
              </a:r>
              <a:r>
                <a:rPr lang="de-DE" sz="2500" b="1" noProof="0" dirty="0" err="1">
                  <a:latin typeface="Overpass"/>
                  <a:ea typeface="Overpass"/>
                  <a:cs typeface="Overpass"/>
                  <a:sym typeface="Overpass"/>
                </a:rPr>
                <a:t>Kierpacz</a:t>
              </a:r>
              <a:r>
                <a:rPr lang="de-DE" sz="2500" b="1" noProof="0" dirty="0">
                  <a:latin typeface="Overpass"/>
                  <a:ea typeface="Overpass"/>
                  <a:cs typeface="Overpass"/>
                  <a:sym typeface="Overpass"/>
                </a:rPr>
                <a:t>, Sedat Gürbüz, Gökhan Gültekin, </a:t>
              </a:r>
              <a:r>
                <a:rPr lang="de-DE" sz="2500" b="1" noProof="0" dirty="0" err="1">
                  <a:latin typeface="Overpass"/>
                  <a:ea typeface="Overpass"/>
                  <a:cs typeface="Overpass"/>
                  <a:sym typeface="Overpass"/>
                </a:rPr>
                <a:t>Kaloyan</a:t>
              </a:r>
              <a:r>
                <a:rPr lang="de-DE" sz="2500" b="1" noProof="0" dirty="0">
                  <a:latin typeface="Overpass"/>
                  <a:ea typeface="Overpass"/>
                  <a:cs typeface="Overpass"/>
                  <a:sym typeface="Overpass"/>
                </a:rPr>
                <a:t> </a:t>
              </a:r>
              <a:r>
                <a:rPr lang="de-DE" sz="2500" b="1" noProof="0" dirty="0" err="1">
                  <a:latin typeface="Overpass"/>
                  <a:ea typeface="Overpass"/>
                  <a:cs typeface="Overpass"/>
                  <a:sym typeface="Overpass"/>
                </a:rPr>
                <a:t>Velkov</a:t>
              </a:r>
              <a:r>
                <a:rPr lang="de-DE" sz="2500" b="1" noProof="0" dirty="0">
                  <a:latin typeface="Overpass"/>
                  <a:ea typeface="Overpass"/>
                  <a:cs typeface="Overpass"/>
                  <a:sym typeface="Overpass"/>
                </a:rPr>
                <a:t>, Faith </a:t>
              </a:r>
              <a:r>
                <a:rPr lang="de-DE" sz="2500" b="1" noProof="0" dirty="0" err="1">
                  <a:latin typeface="Overpass" panose="020B0604020202020204" charset="0"/>
                </a:rPr>
                <a:t>Saraçoğlu</a:t>
              </a:r>
              <a:r>
                <a:rPr lang="de-DE" sz="2500" noProof="0" dirty="0"/>
                <a:t> </a:t>
              </a:r>
              <a:r>
                <a:rPr lang="de-DE" sz="2500" noProof="0" dirty="0">
                  <a:latin typeface="Overpass"/>
                  <a:ea typeface="Overpass"/>
                  <a:cs typeface="Overpass"/>
                  <a:sym typeface="Overpass"/>
                </a:rPr>
                <a:t>- sie alle haben eins gemeinsam: Am 19.02.2020 werden sie von dem Rechtsextremisten Tobias R. in Hanau getötet - wegen ihrer Migrationsgeschichte. </a:t>
              </a:r>
            </a:p>
            <a:p>
              <a:pPr marL="0" marR="0" lvl="0" indent="0" rtl="0">
                <a:lnSpc>
                  <a:spcPct val="130000"/>
                </a:lnSpc>
                <a:spcBef>
                  <a:spcPts val="0"/>
                </a:spcBef>
                <a:spcAft>
                  <a:spcPts val="0"/>
                </a:spcAft>
                <a:buNone/>
              </a:pPr>
              <a:endParaRPr lang="de-DE" sz="2600" noProof="0" dirty="0">
                <a:latin typeface="Overpass"/>
                <a:ea typeface="Overpass"/>
                <a:cs typeface="Overpass"/>
                <a:sym typeface="Overpass"/>
              </a:endParaRPr>
            </a:p>
            <a:p>
              <a:pPr marL="0" marR="0" lvl="0" indent="0" rtl="0">
                <a:lnSpc>
                  <a:spcPct val="130000"/>
                </a:lnSpc>
                <a:spcBef>
                  <a:spcPts val="0"/>
                </a:spcBef>
                <a:spcAft>
                  <a:spcPts val="0"/>
                </a:spcAft>
                <a:buNone/>
              </a:pPr>
              <a:r>
                <a:rPr lang="de-DE" sz="2500" noProof="0" dirty="0">
                  <a:latin typeface="Overpass"/>
                  <a:ea typeface="Overpass"/>
                  <a:cs typeface="Overpass"/>
                  <a:sym typeface="Overpass"/>
                </a:rPr>
                <a:t>Kurz vor seiner Tat veröffentlicht R. ein Manifest, in dem er seine rassistischen Ansichten teilt. In der Nacht versagt die Polizei an vielen Stellen. </a:t>
              </a:r>
            </a:p>
            <a:p>
              <a:pPr marL="0" marR="0" lvl="0" indent="0" rtl="0">
                <a:lnSpc>
                  <a:spcPct val="130000"/>
                </a:lnSpc>
                <a:spcBef>
                  <a:spcPts val="0"/>
                </a:spcBef>
                <a:spcAft>
                  <a:spcPts val="0"/>
                </a:spcAft>
                <a:buNone/>
              </a:pPr>
              <a:endParaRPr lang="de-DE" sz="2500" noProof="0" dirty="0">
                <a:latin typeface="Overpass"/>
                <a:ea typeface="Overpass"/>
                <a:cs typeface="Overpass"/>
                <a:sym typeface="Overpass"/>
              </a:endParaRPr>
            </a:p>
            <a:p>
              <a:pPr marL="0" marR="0" lvl="0" indent="0" rtl="0">
                <a:lnSpc>
                  <a:spcPct val="130000"/>
                </a:lnSpc>
                <a:spcBef>
                  <a:spcPts val="0"/>
                </a:spcBef>
                <a:spcAft>
                  <a:spcPts val="0"/>
                </a:spcAft>
                <a:buNone/>
              </a:pPr>
              <a:r>
                <a:rPr lang="de-DE" sz="2500" noProof="0" dirty="0">
                  <a:latin typeface="Overpass"/>
                  <a:ea typeface="Overpass"/>
                  <a:cs typeface="Overpass"/>
                  <a:sym typeface="Overpass"/>
                </a:rPr>
                <a:t>Der Anschlag hinterlässt vor allem eins: schockierte, tieftraurige Angehörige. Eine Mutter lässt sich aber nicht unterkriegen: </a:t>
              </a:r>
            </a:p>
            <a:p>
              <a:pPr marL="0" marR="0" lvl="0" indent="0" rtl="0">
                <a:lnSpc>
                  <a:spcPct val="130000"/>
                </a:lnSpc>
                <a:spcBef>
                  <a:spcPts val="0"/>
                </a:spcBef>
                <a:spcAft>
                  <a:spcPts val="0"/>
                </a:spcAft>
                <a:buNone/>
              </a:pPr>
              <a:r>
                <a:rPr lang="de-DE" sz="2500" noProof="0" dirty="0">
                  <a:latin typeface="Overpass"/>
                  <a:ea typeface="Overpass"/>
                  <a:cs typeface="Overpass"/>
                  <a:sym typeface="Overpass"/>
                </a:rPr>
                <a:t>Am 14. 11. 2020 - Ferhats 23. Geburtstag - gründet Serpil </a:t>
              </a:r>
              <a:r>
                <a:rPr lang="de-DE" sz="2500" noProof="0" dirty="0" err="1">
                  <a:latin typeface="Overpass"/>
                  <a:ea typeface="Overpass"/>
                  <a:cs typeface="Overpass"/>
                  <a:sym typeface="Overpass"/>
                </a:rPr>
                <a:t>Unvar</a:t>
              </a:r>
              <a:r>
                <a:rPr lang="de-DE" sz="2500" noProof="0" dirty="0">
                  <a:latin typeface="Overpass"/>
                  <a:ea typeface="Overpass"/>
                  <a:cs typeface="Overpass"/>
                  <a:sym typeface="Overpass"/>
                </a:rPr>
                <a:t> eine Bildungsinitiative, die vor allem eins soll: </a:t>
              </a:r>
              <a:r>
                <a:rPr lang="de-DE" sz="2500" b="1" noProof="0" dirty="0">
                  <a:latin typeface="Overpass"/>
                  <a:ea typeface="Overpass"/>
                  <a:cs typeface="Overpass"/>
                  <a:sym typeface="Overpass"/>
                </a:rPr>
                <a:t>Die Erinnerung an die Opfer aufrecht erhalten!</a:t>
              </a:r>
            </a:p>
          </p:txBody>
        </p:sp>
      </p:grpSp>
      <p:pic>
        <p:nvPicPr>
          <p:cNvPr id="128" name="Google Shape;128;p7"/>
          <p:cNvPicPr preferRelativeResize="0"/>
          <p:nvPr/>
        </p:nvPicPr>
        <p:blipFill>
          <a:blip r:embed="rId3">
            <a:alphaModFix/>
          </a:blip>
          <a:stretch>
            <a:fillRect/>
          </a:stretch>
        </p:blipFill>
        <p:spPr>
          <a:xfrm>
            <a:off x="10836317" y="1766700"/>
            <a:ext cx="7140958" cy="71409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Shape 132"/>
        <p:cNvGrpSpPr/>
        <p:nvPr/>
      </p:nvGrpSpPr>
      <p:grpSpPr>
        <a:xfrm>
          <a:off x="0" y="0"/>
          <a:ext cx="0" cy="0"/>
          <a:chOff x="0" y="0"/>
          <a:chExt cx="0" cy="0"/>
        </a:xfrm>
      </p:grpSpPr>
      <p:grpSp>
        <p:nvGrpSpPr>
          <p:cNvPr id="134" name="Google Shape;134;p9"/>
          <p:cNvGrpSpPr/>
          <p:nvPr/>
        </p:nvGrpSpPr>
        <p:grpSpPr>
          <a:xfrm>
            <a:off x="0" y="1831292"/>
            <a:ext cx="10014714" cy="7144559"/>
            <a:chOff x="-630138" y="-795208"/>
            <a:chExt cx="9140849" cy="9526079"/>
          </a:xfrm>
        </p:grpSpPr>
        <p:sp>
          <p:nvSpPr>
            <p:cNvPr id="135" name="Google Shape;135;p9"/>
            <p:cNvSpPr txBox="1"/>
            <p:nvPr/>
          </p:nvSpPr>
          <p:spPr>
            <a:xfrm>
              <a:off x="11" y="408592"/>
              <a:ext cx="8510700" cy="8322279"/>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lang="de-DE" sz="2600" noProof="0" dirty="0">
                <a:solidFill>
                  <a:srgbClr val="FFFAEF"/>
                </a:solidFill>
                <a:latin typeface="Overpass"/>
                <a:ea typeface="Overpass"/>
                <a:cs typeface="Overpass"/>
                <a:sym typeface="Overpass"/>
              </a:endParaRPr>
            </a:p>
            <a:p>
              <a:pPr marL="0" marR="0" lvl="0" indent="0" algn="l" rtl="0">
                <a:lnSpc>
                  <a:spcPct val="130000"/>
                </a:lnSpc>
                <a:spcBef>
                  <a:spcPts val="0"/>
                </a:spcBef>
                <a:spcAft>
                  <a:spcPts val="0"/>
                </a:spcAft>
                <a:buNone/>
              </a:pPr>
              <a:endParaRPr lang="de-DE" sz="2600" noProof="0" dirty="0">
                <a:solidFill>
                  <a:srgbClr val="FFFAEF"/>
                </a:solidFill>
                <a:latin typeface="Overpass"/>
                <a:ea typeface="Overpass"/>
                <a:cs typeface="Overpass"/>
                <a:sym typeface="Overpass"/>
              </a:endParaRPr>
            </a:p>
            <a:p>
              <a:pPr marL="0" marR="0" lvl="0" indent="0" algn="l" rtl="0">
                <a:lnSpc>
                  <a:spcPct val="130000"/>
                </a:lnSpc>
                <a:spcBef>
                  <a:spcPts val="0"/>
                </a:spcBef>
                <a:spcAft>
                  <a:spcPts val="0"/>
                </a:spcAft>
                <a:buNone/>
              </a:pPr>
              <a:r>
                <a:rPr lang="de-DE" sz="2600" noProof="0" dirty="0">
                  <a:solidFill>
                    <a:srgbClr val="FFFAEF"/>
                  </a:solidFill>
                  <a:latin typeface="Overpass"/>
                  <a:ea typeface="Overpass"/>
                  <a:cs typeface="Overpass"/>
                  <a:sym typeface="Overpass"/>
                </a:rPr>
                <a:t>→ hier leisten engagierte Jugendliche Aufklärungsarbeit und bieten eine sichere Anlaufstelle für jeden</a:t>
              </a:r>
            </a:p>
            <a:p>
              <a:pPr marL="0" marR="0" lvl="0" indent="0" algn="l" rtl="0">
                <a:lnSpc>
                  <a:spcPct val="130000"/>
                </a:lnSpc>
                <a:spcBef>
                  <a:spcPts val="0"/>
                </a:spcBef>
                <a:spcAft>
                  <a:spcPts val="0"/>
                </a:spcAft>
                <a:buNone/>
              </a:pPr>
              <a:endParaRPr lang="de-DE" sz="2600" noProof="0" dirty="0">
                <a:solidFill>
                  <a:srgbClr val="FFFAEF"/>
                </a:solidFill>
                <a:latin typeface="Overpass"/>
                <a:ea typeface="Overpass"/>
                <a:cs typeface="Overpass"/>
                <a:sym typeface="Overpass"/>
              </a:endParaRPr>
            </a:p>
            <a:p>
              <a:pPr marL="0" marR="0" lvl="0" indent="0" algn="l" rtl="0">
                <a:lnSpc>
                  <a:spcPct val="130000"/>
                </a:lnSpc>
                <a:spcBef>
                  <a:spcPts val="0"/>
                </a:spcBef>
                <a:spcAft>
                  <a:spcPts val="0"/>
                </a:spcAft>
                <a:buNone/>
              </a:pPr>
              <a:r>
                <a:rPr lang="de-DE" sz="2600" noProof="0" dirty="0">
                  <a:solidFill>
                    <a:srgbClr val="FFFAEF"/>
                  </a:solidFill>
                  <a:latin typeface="Overpass"/>
                  <a:ea typeface="Overpass"/>
                  <a:cs typeface="Overpass"/>
                  <a:sym typeface="Overpass"/>
                </a:rPr>
                <a:t>→ sie setzen sich aktiv gegen Rassismus und für Toleranz ein, vor allem an Schulen, denn: </a:t>
              </a:r>
            </a:p>
            <a:p>
              <a:pPr marL="0" marR="0" lvl="0" indent="0" algn="just" rtl="0">
                <a:lnSpc>
                  <a:spcPct val="130000"/>
                </a:lnSpc>
                <a:spcBef>
                  <a:spcPts val="0"/>
                </a:spcBef>
                <a:spcAft>
                  <a:spcPts val="0"/>
                </a:spcAft>
                <a:buNone/>
              </a:pPr>
              <a:r>
                <a:rPr lang="de-DE" sz="2600" i="1" dirty="0">
                  <a:solidFill>
                    <a:srgbClr val="FFFAEF"/>
                  </a:solidFill>
                  <a:latin typeface="Overpass"/>
                  <a:ea typeface="Overpass"/>
                  <a:cs typeface="Overpass"/>
                  <a:sym typeface="Overpass"/>
                </a:rPr>
                <a:t>„</a:t>
              </a:r>
              <a:r>
                <a:rPr lang="de-DE" sz="2600" i="1" noProof="0" dirty="0">
                  <a:solidFill>
                    <a:schemeClr val="lt1"/>
                  </a:solidFill>
                  <a:latin typeface="Overpass"/>
                  <a:ea typeface="Overpass"/>
                  <a:cs typeface="Overpass"/>
                  <a:sym typeface="Overpass"/>
                </a:rPr>
                <a:t>Die rassistischen Erfahrungen, die Ferhat im Alltag und vor allem auch in der Schule gemacht hat, haben unser Verhältnis beeinflusst. Wir haben oft deswegen gestritten. Ich habe mich oft hilflos gefühlt. Und ich bin sicher Ferhat auch. Leider gab es niemanden, der uns helfen konnte.“</a:t>
              </a:r>
              <a:endParaRPr lang="de-DE" sz="2600" noProof="0" dirty="0">
                <a:solidFill>
                  <a:schemeClr val="lt1"/>
                </a:solidFill>
                <a:latin typeface="Overpass"/>
                <a:ea typeface="Overpass"/>
                <a:cs typeface="Overpass"/>
                <a:sym typeface="Overpass"/>
              </a:endParaRPr>
            </a:p>
          </p:txBody>
        </p:sp>
        <p:sp>
          <p:nvSpPr>
            <p:cNvPr id="136" name="Google Shape;136;p9"/>
            <p:cNvSpPr txBox="1"/>
            <p:nvPr/>
          </p:nvSpPr>
          <p:spPr>
            <a:xfrm>
              <a:off x="-630138" y="-795208"/>
              <a:ext cx="8111400" cy="1920525"/>
            </a:xfrm>
            <a:prstGeom prst="rect">
              <a:avLst/>
            </a:prstGeom>
            <a:noFill/>
            <a:ln>
              <a:noFill/>
            </a:ln>
          </p:spPr>
          <p:txBody>
            <a:bodyPr spcFirstLastPara="1" wrap="square" lIns="742950" tIns="0" rIns="0" bIns="0" anchor="t" anchorCtr="0">
              <a:spAutoFit/>
            </a:bodyPr>
            <a:lstStyle/>
            <a:p>
              <a:pPr marL="0" marR="0" lvl="0" indent="0" algn="l" rtl="0">
                <a:lnSpc>
                  <a:spcPct val="130000"/>
                </a:lnSpc>
                <a:spcBef>
                  <a:spcPts val="0"/>
                </a:spcBef>
                <a:spcAft>
                  <a:spcPts val="0"/>
                </a:spcAft>
                <a:buNone/>
              </a:pPr>
              <a:r>
                <a:rPr lang="de-DE" sz="3600" noProof="0" dirty="0">
                  <a:solidFill>
                    <a:srgbClr val="FFFAEF"/>
                  </a:solidFill>
                  <a:latin typeface="Fredoka"/>
                  <a:ea typeface="Fredoka"/>
                  <a:cs typeface="Fredoka"/>
                  <a:sym typeface="Fredoka"/>
                </a:rPr>
                <a:t>Die Bildungsinitiative Ferhat </a:t>
              </a:r>
              <a:r>
                <a:rPr lang="de-DE" sz="3600" noProof="0" dirty="0" err="1">
                  <a:solidFill>
                    <a:srgbClr val="FFFAEF"/>
                  </a:solidFill>
                  <a:latin typeface="Fredoka"/>
                  <a:ea typeface="Fredoka"/>
                  <a:cs typeface="Fredoka"/>
                  <a:sym typeface="Fredoka"/>
                </a:rPr>
                <a:t>Unvar</a:t>
              </a:r>
              <a:r>
                <a:rPr lang="de-DE" sz="3600" noProof="0" dirty="0">
                  <a:solidFill>
                    <a:srgbClr val="FFFAEF"/>
                  </a:solidFill>
                  <a:latin typeface="Fredoka"/>
                  <a:ea typeface="Fredoka"/>
                  <a:cs typeface="Fredoka"/>
                  <a:sym typeface="Fredoka"/>
                </a:rPr>
                <a:t> als Form des Widerstands:</a:t>
              </a:r>
              <a:endParaRPr lang="de-DE" noProof="0" dirty="0"/>
            </a:p>
          </p:txBody>
        </p:sp>
      </p:grpSp>
      <p:pic>
        <p:nvPicPr>
          <p:cNvPr id="137" name="Google Shape;137;p9"/>
          <p:cNvPicPr preferRelativeResize="0"/>
          <p:nvPr/>
        </p:nvPicPr>
        <p:blipFill>
          <a:blip r:embed="rId3">
            <a:alphaModFix/>
          </a:blip>
          <a:stretch>
            <a:fillRect/>
          </a:stretch>
        </p:blipFill>
        <p:spPr>
          <a:xfrm>
            <a:off x="10544850" y="928550"/>
            <a:ext cx="6736500" cy="67365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141"/>
        <p:cNvGrpSpPr/>
        <p:nvPr/>
      </p:nvGrpSpPr>
      <p:grpSpPr>
        <a:xfrm>
          <a:off x="0" y="0"/>
          <a:ext cx="0" cy="0"/>
          <a:chOff x="0" y="0"/>
          <a:chExt cx="0" cy="0"/>
        </a:xfrm>
      </p:grpSpPr>
      <p:pic>
        <p:nvPicPr>
          <p:cNvPr id="142" name="Google Shape;142;p13"/>
          <p:cNvPicPr preferRelativeResize="0"/>
          <p:nvPr/>
        </p:nvPicPr>
        <p:blipFill rotWithShape="1">
          <a:blip r:embed="rId3">
            <a:alphaModFix/>
          </a:blip>
          <a:srcRect r="64033" b="46738"/>
          <a:stretch/>
        </p:blipFill>
        <p:spPr>
          <a:xfrm rot="-5400000">
            <a:off x="1041561" y="4941242"/>
            <a:ext cx="4331879" cy="6415001"/>
          </a:xfrm>
          <a:prstGeom prst="rect">
            <a:avLst/>
          </a:prstGeom>
          <a:noFill/>
          <a:ln>
            <a:noFill/>
          </a:ln>
        </p:spPr>
      </p:pic>
      <p:graphicFrame>
        <p:nvGraphicFramePr>
          <p:cNvPr id="143" name="Google Shape;143;p13"/>
          <p:cNvGraphicFramePr/>
          <p:nvPr>
            <p:extLst>
              <p:ext uri="{D42A27DB-BD31-4B8C-83A1-F6EECF244321}">
                <p14:modId xmlns:p14="http://schemas.microsoft.com/office/powerpoint/2010/main" val="3077015262"/>
              </p:ext>
            </p:extLst>
          </p:nvPr>
        </p:nvGraphicFramePr>
        <p:xfrm>
          <a:off x="9144000" y="567239"/>
          <a:ext cx="8115300" cy="9465727"/>
        </p:xfrm>
        <a:graphic>
          <a:graphicData uri="http://schemas.openxmlformats.org/drawingml/2006/table">
            <a:tbl>
              <a:tblPr>
                <a:tableStyleId>{5940675A-B579-460E-94D1-54222C63F5DA}</a:tableStyleId>
              </a:tblPr>
              <a:tblGrid>
                <a:gridCol w="1240900">
                  <a:extLst>
                    <a:ext uri="{9D8B030D-6E8A-4147-A177-3AD203B41FA5}">
                      <a16:colId xmlns:a16="http://schemas.microsoft.com/office/drawing/2014/main" val="20000"/>
                    </a:ext>
                  </a:extLst>
                </a:gridCol>
                <a:gridCol w="6874400">
                  <a:extLst>
                    <a:ext uri="{9D8B030D-6E8A-4147-A177-3AD203B41FA5}">
                      <a16:colId xmlns:a16="http://schemas.microsoft.com/office/drawing/2014/main" val="20001"/>
                    </a:ext>
                  </a:extLst>
                </a:gridCol>
              </a:tblGrid>
              <a:tr h="2043850">
                <a:tc>
                  <a:txBody>
                    <a:bodyPr/>
                    <a:lstStyle/>
                    <a:p>
                      <a:pPr marL="0" marR="0" lvl="0" indent="0" algn="ctr" rtl="0">
                        <a:lnSpc>
                          <a:spcPct val="140000"/>
                        </a:lnSpc>
                        <a:spcBef>
                          <a:spcPts val="0"/>
                        </a:spcBef>
                        <a:spcAft>
                          <a:spcPts val="0"/>
                        </a:spcAft>
                        <a:buNone/>
                      </a:pPr>
                      <a:r>
                        <a:rPr lang="de-DE" sz="3600" u="none" strike="noStrike" cap="none" noProof="0" dirty="0">
                          <a:sym typeface="Fredoka"/>
                        </a:rPr>
                        <a:t>01</a:t>
                      </a:r>
                      <a:endParaRPr lang="de-DE" sz="1100" u="none" strike="noStrike" cap="none" noProof="0" dirty="0"/>
                    </a:p>
                  </a:txBody>
                  <a:tcPr marL="190500" marR="190500" marT="190500" marB="190500" anchor="ctr"/>
                </a:tc>
                <a:tc>
                  <a:txBody>
                    <a:bodyPr/>
                    <a:lstStyle/>
                    <a:p>
                      <a:pPr marL="0" marR="0" lvl="0" indent="0" algn="just" rtl="0">
                        <a:lnSpc>
                          <a:spcPct val="140015"/>
                        </a:lnSpc>
                        <a:spcBef>
                          <a:spcPts val="0"/>
                        </a:spcBef>
                        <a:spcAft>
                          <a:spcPts val="0"/>
                        </a:spcAft>
                        <a:buNone/>
                      </a:pPr>
                      <a:r>
                        <a:rPr lang="de-DE" sz="2500" noProof="0" dirty="0">
                          <a:sym typeface="Overpass"/>
                        </a:rPr>
                        <a:t>Gedenken an die Opfer steht an oberster Stelle, getreu Ferhats Motto: </a:t>
                      </a:r>
                    </a:p>
                    <a:p>
                      <a:pPr marL="0" marR="0" lvl="0" indent="0" algn="just" rtl="0">
                        <a:lnSpc>
                          <a:spcPct val="140015"/>
                        </a:lnSpc>
                        <a:spcBef>
                          <a:spcPts val="0"/>
                        </a:spcBef>
                        <a:spcAft>
                          <a:spcPts val="0"/>
                        </a:spcAft>
                        <a:buNone/>
                      </a:pPr>
                      <a:r>
                        <a:rPr lang="de-DE" sz="2500" noProof="0" dirty="0">
                          <a:sym typeface="Overpass"/>
                        </a:rPr>
                        <a:t>„Tot sind wir erst, wenn man uns vergisst”</a:t>
                      </a:r>
                      <a:endParaRPr lang="de-DE" sz="2500" noProof="0" dirty="0"/>
                    </a:p>
                  </a:txBody>
                  <a:tcPr marL="190500" marR="190500" marT="190500" marB="190500" anchor="ctr"/>
                </a:tc>
                <a:extLst>
                  <a:ext uri="{0D108BD9-81ED-4DB2-BD59-A6C34878D82A}">
                    <a16:rowId xmlns:a16="http://schemas.microsoft.com/office/drawing/2014/main" val="10000"/>
                  </a:ext>
                </a:extLst>
              </a:tr>
              <a:tr h="1512600">
                <a:tc>
                  <a:txBody>
                    <a:bodyPr/>
                    <a:lstStyle/>
                    <a:p>
                      <a:pPr marL="0" marR="0" lvl="0" indent="0" algn="ctr" rtl="0">
                        <a:lnSpc>
                          <a:spcPct val="140000"/>
                        </a:lnSpc>
                        <a:spcBef>
                          <a:spcPts val="0"/>
                        </a:spcBef>
                        <a:spcAft>
                          <a:spcPts val="0"/>
                        </a:spcAft>
                        <a:buNone/>
                      </a:pPr>
                      <a:r>
                        <a:rPr lang="de-DE" sz="3600" u="none" strike="noStrike" cap="none" noProof="0" dirty="0">
                          <a:sym typeface="Fredoka"/>
                        </a:rPr>
                        <a:t>02</a:t>
                      </a:r>
                      <a:endParaRPr lang="de-DE" sz="1100" u="none" strike="noStrike" cap="none" noProof="0" dirty="0"/>
                    </a:p>
                  </a:txBody>
                  <a:tcPr marL="190500" marR="190500" marT="190500" marB="190500" anchor="ctr"/>
                </a:tc>
                <a:tc>
                  <a:txBody>
                    <a:bodyPr/>
                    <a:lstStyle/>
                    <a:p>
                      <a:pPr marL="0" marR="0" lvl="0" indent="0" algn="just" rtl="0">
                        <a:lnSpc>
                          <a:spcPct val="140015"/>
                        </a:lnSpc>
                        <a:spcBef>
                          <a:spcPts val="0"/>
                        </a:spcBef>
                        <a:spcAft>
                          <a:spcPts val="0"/>
                        </a:spcAft>
                        <a:buNone/>
                      </a:pPr>
                      <a:r>
                        <a:rPr lang="de-DE" sz="2500" noProof="0" dirty="0">
                          <a:sym typeface="Overpass"/>
                        </a:rPr>
                        <a:t>Bundesweite Vernetzung mit Schulen - auch mit unserer! Frau </a:t>
                      </a:r>
                      <a:r>
                        <a:rPr lang="de-DE" sz="2500" noProof="0" dirty="0" err="1">
                          <a:sym typeface="Overpass"/>
                        </a:rPr>
                        <a:t>Unvar</a:t>
                      </a:r>
                      <a:r>
                        <a:rPr lang="de-DE" sz="2500" noProof="0" dirty="0">
                          <a:sym typeface="Overpass"/>
                        </a:rPr>
                        <a:t> ist unsere Patin für das Netzwerk „Schule ohne Rassismus, Schule mit Courage”</a:t>
                      </a:r>
                      <a:endParaRPr lang="de-DE" sz="2500" noProof="0" dirty="0"/>
                    </a:p>
                  </a:txBody>
                  <a:tcPr marL="190500" marR="190500" marT="190500" marB="190500" anchor="ctr"/>
                </a:tc>
                <a:extLst>
                  <a:ext uri="{0D108BD9-81ED-4DB2-BD59-A6C34878D82A}">
                    <a16:rowId xmlns:a16="http://schemas.microsoft.com/office/drawing/2014/main" val="10001"/>
                  </a:ext>
                </a:extLst>
              </a:tr>
              <a:tr h="1512600">
                <a:tc>
                  <a:txBody>
                    <a:bodyPr/>
                    <a:lstStyle/>
                    <a:p>
                      <a:pPr marL="0" marR="0" lvl="0" indent="0" algn="ctr" rtl="0">
                        <a:lnSpc>
                          <a:spcPct val="140000"/>
                        </a:lnSpc>
                        <a:spcBef>
                          <a:spcPts val="0"/>
                        </a:spcBef>
                        <a:spcAft>
                          <a:spcPts val="0"/>
                        </a:spcAft>
                        <a:buNone/>
                      </a:pPr>
                      <a:r>
                        <a:rPr lang="de-DE" sz="3600" u="none" strike="noStrike" cap="none" noProof="0" dirty="0">
                          <a:sym typeface="Fredoka"/>
                        </a:rPr>
                        <a:t>03</a:t>
                      </a:r>
                      <a:endParaRPr lang="de-DE" sz="1100" u="none" strike="noStrike" cap="none" noProof="0" dirty="0"/>
                    </a:p>
                  </a:txBody>
                  <a:tcPr marL="190500" marR="190500" marT="190500" marB="190500" anchor="ctr"/>
                </a:tc>
                <a:tc>
                  <a:txBody>
                    <a:bodyPr/>
                    <a:lstStyle/>
                    <a:p>
                      <a:pPr marL="0" marR="0" lvl="0" indent="0" algn="just" rtl="0">
                        <a:lnSpc>
                          <a:spcPct val="140015"/>
                        </a:lnSpc>
                        <a:spcBef>
                          <a:spcPts val="0"/>
                        </a:spcBef>
                        <a:spcAft>
                          <a:spcPts val="0"/>
                        </a:spcAft>
                        <a:buNone/>
                      </a:pPr>
                      <a:r>
                        <a:rPr lang="de-DE" sz="2500" noProof="0" dirty="0">
                          <a:sym typeface="Overpass"/>
                        </a:rPr>
                        <a:t>Aufklärungsarbeit - über Hanau, Rassismus und die Gefahr von Rechtsextremismus</a:t>
                      </a:r>
                      <a:endParaRPr lang="de-DE" sz="2500" noProof="0" dirty="0"/>
                    </a:p>
                  </a:txBody>
                  <a:tcPr marL="190500" marR="190500" marT="190500" marB="190500" anchor="ctr"/>
                </a:tc>
                <a:extLst>
                  <a:ext uri="{0D108BD9-81ED-4DB2-BD59-A6C34878D82A}">
                    <a16:rowId xmlns:a16="http://schemas.microsoft.com/office/drawing/2014/main" val="10002"/>
                  </a:ext>
                </a:extLst>
              </a:tr>
              <a:tr h="1512600">
                <a:tc>
                  <a:txBody>
                    <a:bodyPr/>
                    <a:lstStyle/>
                    <a:p>
                      <a:pPr marL="0" marR="0" lvl="0" indent="0" algn="ctr" rtl="0">
                        <a:lnSpc>
                          <a:spcPct val="140000"/>
                        </a:lnSpc>
                        <a:spcBef>
                          <a:spcPts val="0"/>
                        </a:spcBef>
                        <a:spcAft>
                          <a:spcPts val="0"/>
                        </a:spcAft>
                        <a:buNone/>
                      </a:pPr>
                      <a:r>
                        <a:rPr lang="de-DE" sz="3600" u="none" strike="noStrike" cap="none" noProof="0" dirty="0">
                          <a:sym typeface="Fredoka"/>
                        </a:rPr>
                        <a:t>04</a:t>
                      </a:r>
                      <a:endParaRPr lang="de-DE" sz="1100" u="none" strike="noStrike" cap="none" noProof="0" dirty="0"/>
                    </a:p>
                  </a:txBody>
                  <a:tcPr marL="190500" marR="190500" marT="190500" marB="190500" anchor="ctr"/>
                </a:tc>
                <a:tc>
                  <a:txBody>
                    <a:bodyPr/>
                    <a:lstStyle/>
                    <a:p>
                      <a:pPr marL="0" marR="0" lvl="0" indent="0" algn="just" rtl="0">
                        <a:lnSpc>
                          <a:spcPct val="140015"/>
                        </a:lnSpc>
                        <a:spcBef>
                          <a:spcPts val="0"/>
                        </a:spcBef>
                        <a:spcAft>
                          <a:spcPts val="0"/>
                        </a:spcAft>
                        <a:buNone/>
                      </a:pPr>
                      <a:r>
                        <a:rPr lang="de-DE" sz="2500" noProof="0" dirty="0">
                          <a:sym typeface="Overpass"/>
                        </a:rPr>
                        <a:t>Workshops von ausgebildeten Jugendlichen für Jugendliche</a:t>
                      </a:r>
                      <a:endParaRPr lang="de-DE" sz="2500" noProof="0" dirty="0"/>
                    </a:p>
                  </a:txBody>
                  <a:tcPr marL="190500" marR="190500" marT="190500" marB="190500" anchor="ctr"/>
                </a:tc>
                <a:extLst>
                  <a:ext uri="{0D108BD9-81ED-4DB2-BD59-A6C34878D82A}">
                    <a16:rowId xmlns:a16="http://schemas.microsoft.com/office/drawing/2014/main" val="10003"/>
                  </a:ext>
                </a:extLst>
              </a:tr>
              <a:tr h="1512600">
                <a:tc>
                  <a:txBody>
                    <a:bodyPr/>
                    <a:lstStyle/>
                    <a:p>
                      <a:pPr marL="0" marR="0" lvl="0" indent="0" algn="ctr" rtl="0">
                        <a:lnSpc>
                          <a:spcPct val="140000"/>
                        </a:lnSpc>
                        <a:spcBef>
                          <a:spcPts val="0"/>
                        </a:spcBef>
                        <a:spcAft>
                          <a:spcPts val="0"/>
                        </a:spcAft>
                        <a:buNone/>
                      </a:pPr>
                      <a:r>
                        <a:rPr lang="de-DE" sz="3600" u="none" strike="noStrike" cap="none" noProof="0" dirty="0">
                          <a:sym typeface="Fredoka"/>
                        </a:rPr>
                        <a:t>05</a:t>
                      </a:r>
                      <a:endParaRPr lang="de-DE" sz="1100" u="none" strike="noStrike" cap="none" noProof="0" dirty="0"/>
                    </a:p>
                  </a:txBody>
                  <a:tcPr marL="190500" marR="190500" marT="190500" marB="190500" anchor="ctr"/>
                </a:tc>
                <a:tc>
                  <a:txBody>
                    <a:bodyPr/>
                    <a:lstStyle/>
                    <a:p>
                      <a:pPr marL="0" marR="0" lvl="0" indent="0" algn="just" rtl="0">
                        <a:lnSpc>
                          <a:spcPct val="140015"/>
                        </a:lnSpc>
                        <a:spcBef>
                          <a:spcPts val="0"/>
                        </a:spcBef>
                        <a:spcAft>
                          <a:spcPts val="0"/>
                        </a:spcAft>
                        <a:buNone/>
                      </a:pPr>
                      <a:r>
                        <a:rPr lang="de-DE" sz="2500" noProof="0" dirty="0">
                          <a:sym typeface="Overpass"/>
                        </a:rPr>
                        <a:t>Anlaufstelle für Jugendliche, denen Rassismus widerfahren ist, auch für überforderte Eltern</a:t>
                      </a:r>
                      <a:endParaRPr lang="de-DE" sz="2500" noProof="0" dirty="0">
                        <a:latin typeface="Overpass"/>
                        <a:ea typeface="Overpass"/>
                        <a:cs typeface="Overpass"/>
                        <a:sym typeface="Overpass"/>
                      </a:endParaRPr>
                    </a:p>
                  </a:txBody>
                  <a:tcPr marL="190500" marR="190500" marT="190500" marB="190500" anchor="ctr"/>
                </a:tc>
                <a:extLst>
                  <a:ext uri="{0D108BD9-81ED-4DB2-BD59-A6C34878D82A}">
                    <a16:rowId xmlns:a16="http://schemas.microsoft.com/office/drawing/2014/main" val="10004"/>
                  </a:ext>
                </a:extLst>
              </a:tr>
            </a:tbl>
          </a:graphicData>
        </a:graphic>
      </p:graphicFrame>
      <p:sp>
        <p:nvSpPr>
          <p:cNvPr id="144" name="Google Shape;144;p13"/>
          <p:cNvSpPr txBox="1"/>
          <p:nvPr/>
        </p:nvSpPr>
        <p:spPr>
          <a:xfrm>
            <a:off x="2069700" y="3986780"/>
            <a:ext cx="7074300" cy="332398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9000" noProof="0" dirty="0">
                <a:latin typeface="Fredoka"/>
                <a:ea typeface="Fredoka"/>
                <a:cs typeface="Fredoka"/>
                <a:sym typeface="Fredoka"/>
              </a:rPr>
              <a:t>Arbeit der Initiative</a:t>
            </a:r>
            <a:endParaRPr lang="de-DE" noProof="0" dirty="0"/>
          </a:p>
        </p:txBody>
      </p:sp>
      <p:pic>
        <p:nvPicPr>
          <p:cNvPr id="145" name="Google Shape;145;p13"/>
          <p:cNvPicPr preferRelativeResize="0"/>
          <p:nvPr/>
        </p:nvPicPr>
        <p:blipFill rotWithShape="1">
          <a:blip r:embed="rId4">
            <a:alphaModFix/>
          </a:blip>
          <a:srcRect/>
          <a:stretch/>
        </p:blipFill>
        <p:spPr>
          <a:xfrm flipH="1">
            <a:off x="-1271730" y="0"/>
            <a:ext cx="11958233" cy="2098730"/>
          </a:xfrm>
          <a:prstGeom prst="rect">
            <a:avLst/>
          </a:prstGeom>
          <a:noFill/>
          <a:ln>
            <a:solidFill>
              <a:srgbClr val="E5DAC9"/>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240"/>
        <p:cNvGrpSpPr/>
        <p:nvPr/>
      </p:nvGrpSpPr>
      <p:grpSpPr>
        <a:xfrm>
          <a:off x="0" y="0"/>
          <a:ext cx="0" cy="0"/>
          <a:chOff x="0" y="0"/>
          <a:chExt cx="0" cy="0"/>
        </a:xfrm>
      </p:grpSpPr>
      <p:sp>
        <p:nvSpPr>
          <p:cNvPr id="242" name="Google Shape;242;g2b8ae024c69_0_66"/>
          <p:cNvSpPr/>
          <p:nvPr/>
        </p:nvSpPr>
        <p:spPr>
          <a:xfrm>
            <a:off x="7872400" y="1066451"/>
            <a:ext cx="9522381" cy="3146187"/>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rgbClr val="D8A1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243" name="Google Shape;243;g2b8ae024c69_0_66"/>
          <p:cNvSpPr/>
          <p:nvPr/>
        </p:nvSpPr>
        <p:spPr>
          <a:xfrm>
            <a:off x="7873663" y="3560750"/>
            <a:ext cx="9522381" cy="3901992"/>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rgbClr val="D8A1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244" name="Google Shape;244;g2b8ae024c69_0_66"/>
          <p:cNvSpPr/>
          <p:nvPr/>
        </p:nvSpPr>
        <p:spPr>
          <a:xfrm>
            <a:off x="7872380" y="6726262"/>
            <a:ext cx="9522381" cy="2531346"/>
          </a:xfrm>
          <a:custGeom>
            <a:avLst/>
            <a:gdLst/>
            <a:ahLst/>
            <a:cxnLst/>
            <a:rect l="l" t="t" r="r" b="b"/>
            <a:pathLst>
              <a:path w="4512977" h="1199690" extrusionOk="0">
                <a:moveTo>
                  <a:pt x="4388517" y="1199690"/>
                </a:moveTo>
                <a:lnTo>
                  <a:pt x="124460" y="1199690"/>
                </a:lnTo>
                <a:cubicBezTo>
                  <a:pt x="55880" y="1199690"/>
                  <a:pt x="0" y="1143810"/>
                  <a:pt x="0" y="1075230"/>
                </a:cubicBezTo>
                <a:lnTo>
                  <a:pt x="0" y="124460"/>
                </a:lnTo>
                <a:cubicBezTo>
                  <a:pt x="0" y="55880"/>
                  <a:pt x="55880" y="0"/>
                  <a:pt x="124460" y="0"/>
                </a:cubicBezTo>
                <a:lnTo>
                  <a:pt x="4388517" y="0"/>
                </a:lnTo>
                <a:cubicBezTo>
                  <a:pt x="4457097" y="0"/>
                  <a:pt x="4512977" y="55880"/>
                  <a:pt x="4512977" y="124460"/>
                </a:cubicBezTo>
                <a:lnTo>
                  <a:pt x="4512977" y="1075230"/>
                </a:lnTo>
                <a:cubicBezTo>
                  <a:pt x="4512977" y="1143810"/>
                  <a:pt x="4457097" y="1199690"/>
                  <a:pt x="4388517" y="1199690"/>
                </a:cubicBezTo>
                <a:close/>
              </a:path>
            </a:pathLst>
          </a:custGeom>
          <a:solidFill>
            <a:srgbClr val="D8A1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noProof="0" dirty="0"/>
          </a:p>
        </p:txBody>
      </p:sp>
      <p:sp>
        <p:nvSpPr>
          <p:cNvPr id="245" name="Google Shape;245;g2b8ae024c69_0_66"/>
          <p:cNvSpPr/>
          <p:nvPr/>
        </p:nvSpPr>
        <p:spPr>
          <a:xfrm rot="5822171">
            <a:off x="-148874" y="-1835237"/>
            <a:ext cx="4514714" cy="5305754"/>
          </a:xfrm>
          <a:custGeom>
            <a:avLst/>
            <a:gdLst/>
            <a:ahLst/>
            <a:cxnLst/>
            <a:rect l="l" t="t" r="r" b="b"/>
            <a:pathLst>
              <a:path w="4514573" h="5305588" extrusionOk="0">
                <a:moveTo>
                  <a:pt x="0" y="0"/>
                </a:moveTo>
                <a:lnTo>
                  <a:pt x="4514574" y="0"/>
                </a:lnTo>
                <a:lnTo>
                  <a:pt x="4514574" y="5305588"/>
                </a:lnTo>
                <a:lnTo>
                  <a:pt x="0" y="5305588"/>
                </a:lnTo>
                <a:lnTo>
                  <a:pt x="0" y="0"/>
                </a:lnTo>
                <a:close/>
              </a:path>
            </a:pathLst>
          </a:custGeom>
          <a:blipFill rotWithShape="1">
            <a:blip r:embed="rId3">
              <a:alphaModFix/>
            </a:blip>
            <a:stretch>
              <a:fillRect/>
            </a:stretch>
          </a:blipFill>
          <a:ln>
            <a:noFill/>
          </a:ln>
        </p:spPr>
        <p:txBody>
          <a:bodyPr/>
          <a:lstStyle/>
          <a:p>
            <a:endParaRPr lang="de-DE" noProof="0" dirty="0"/>
          </a:p>
        </p:txBody>
      </p:sp>
      <p:graphicFrame>
        <p:nvGraphicFramePr>
          <p:cNvPr id="246" name="Google Shape;246;g2b8ae024c69_0_66"/>
          <p:cNvGraphicFramePr/>
          <p:nvPr>
            <p:extLst>
              <p:ext uri="{D42A27DB-BD31-4B8C-83A1-F6EECF244321}">
                <p14:modId xmlns:p14="http://schemas.microsoft.com/office/powerpoint/2010/main" val="4205046698"/>
              </p:ext>
            </p:extLst>
          </p:nvPr>
        </p:nvGraphicFramePr>
        <p:xfrm>
          <a:off x="8084194" y="1305676"/>
          <a:ext cx="9098775" cy="7593666"/>
        </p:xfrm>
        <a:graphic>
          <a:graphicData uri="http://schemas.openxmlformats.org/drawingml/2006/table">
            <a:tbl>
              <a:tblPr>
                <a:noFill/>
                <a:tableStyleId>{A835FD13-CCD0-4608-AD80-8A6A61473E86}</a:tableStyleId>
              </a:tblPr>
              <a:tblGrid>
                <a:gridCol w="9098775">
                  <a:extLst>
                    <a:ext uri="{9D8B030D-6E8A-4147-A177-3AD203B41FA5}">
                      <a16:colId xmlns:a16="http://schemas.microsoft.com/office/drawing/2014/main" val="20000"/>
                    </a:ext>
                  </a:extLst>
                </a:gridCol>
              </a:tblGrid>
              <a:tr h="1156290">
                <a:tc>
                  <a:txBody>
                    <a:bodyPr/>
                    <a:lstStyle/>
                    <a:p>
                      <a:pPr marL="0" marR="0" lvl="0" indent="0" algn="l" rtl="0">
                        <a:lnSpc>
                          <a:spcPct val="140000"/>
                        </a:lnSpc>
                        <a:spcBef>
                          <a:spcPts val="0"/>
                        </a:spcBef>
                        <a:spcAft>
                          <a:spcPts val="0"/>
                        </a:spcAft>
                        <a:buNone/>
                      </a:pPr>
                      <a:r>
                        <a:rPr lang="de-DE" sz="3600" b="1" noProof="0" dirty="0">
                          <a:latin typeface="Fredoka"/>
                          <a:ea typeface="Fredoka"/>
                          <a:cs typeface="Fredoka"/>
                          <a:sym typeface="Fredoka"/>
                        </a:rPr>
                        <a:t>Jeder kann:</a:t>
                      </a:r>
                      <a:endParaRPr lang="de-DE" sz="1100" u="none" strike="noStrike" cap="none" noProof="0" dirty="0"/>
                    </a:p>
                  </a:txBody>
                  <a:tcPr marL="190500" marR="190500" marT="190500" marB="190500" anchor="ctr">
                    <a:lnL w="9525" cap="flat" cmpd="sng">
                      <a:solidFill>
                        <a:srgbClr val="D8A1A6"/>
                      </a:solidFill>
                      <a:prstDash val="solid"/>
                      <a:round/>
                      <a:headEnd type="none" w="sm" len="sm"/>
                      <a:tailEnd type="none" w="sm" len="sm"/>
                    </a:lnL>
                    <a:lnR w="9525" cap="flat" cmpd="sng">
                      <a:solidFill>
                        <a:srgbClr val="D8A1A6"/>
                      </a:solidFill>
                      <a:prstDash val="solid"/>
                      <a:round/>
                      <a:headEnd type="none" w="sm" len="sm"/>
                      <a:tailEnd type="none" w="sm" len="sm"/>
                    </a:lnR>
                    <a:lnT w="9525" cap="flat" cmpd="sng">
                      <a:solidFill>
                        <a:srgbClr val="D8A1A6"/>
                      </a:solidFill>
                      <a:prstDash val="solid"/>
                      <a:round/>
                      <a:headEnd type="none" w="sm" len="sm"/>
                      <a:tailEnd type="none" w="sm" len="sm"/>
                    </a:lnT>
                    <a:lnB w="9525" cap="flat" cmpd="sng">
                      <a:solidFill>
                        <a:srgbClr val="D8A1A6"/>
                      </a:solidFill>
                      <a:prstDash val="solid"/>
                      <a:round/>
                      <a:headEnd type="none" w="sm" len="sm"/>
                      <a:tailEnd type="none" w="sm" len="sm"/>
                    </a:lnB>
                  </a:tcPr>
                </a:tc>
                <a:extLst>
                  <a:ext uri="{0D108BD9-81ED-4DB2-BD59-A6C34878D82A}">
                    <a16:rowId xmlns:a16="http://schemas.microsoft.com/office/drawing/2014/main" val="10000"/>
                  </a:ext>
                </a:extLst>
              </a:tr>
              <a:tr h="5615176">
                <a:tc>
                  <a:txBody>
                    <a:bodyPr/>
                    <a:lstStyle/>
                    <a:p>
                      <a:pPr marL="457200" marR="0" lvl="0" indent="-367665" algn="l" rtl="0">
                        <a:lnSpc>
                          <a:spcPct val="140018"/>
                        </a:lnSpc>
                        <a:spcBef>
                          <a:spcPts val="0"/>
                        </a:spcBef>
                        <a:spcAft>
                          <a:spcPts val="0"/>
                        </a:spcAft>
                        <a:buSzPts val="2199"/>
                        <a:buFont typeface="Overpass"/>
                        <a:buChar char="➔"/>
                      </a:pPr>
                      <a:r>
                        <a:rPr lang="de-DE" sz="2199" b="1" noProof="0" dirty="0">
                          <a:latin typeface="Overpass"/>
                          <a:ea typeface="Overpass"/>
                          <a:cs typeface="Overpass"/>
                          <a:sym typeface="Overpass"/>
                        </a:rPr>
                        <a:t>widersprechen</a:t>
                      </a:r>
                      <a:r>
                        <a:rPr lang="de-DE" sz="2199" noProof="0" dirty="0">
                          <a:latin typeface="Overpass"/>
                          <a:ea typeface="Overpass"/>
                          <a:cs typeface="Overpass"/>
                          <a:sym typeface="Overpass"/>
                        </a:rPr>
                        <a:t>, wenn etwas Rassistisches gesagt wird</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sich politisch </a:t>
                      </a:r>
                      <a:r>
                        <a:rPr lang="de-DE" sz="2199" b="1" noProof="0" dirty="0">
                          <a:latin typeface="Overpass"/>
                          <a:ea typeface="Overpass"/>
                          <a:cs typeface="Overpass"/>
                          <a:sym typeface="Overpass"/>
                        </a:rPr>
                        <a:t>weiterbilden</a:t>
                      </a:r>
                      <a:r>
                        <a:rPr lang="de-DE" sz="2199" noProof="0" dirty="0">
                          <a:latin typeface="Overpass"/>
                          <a:ea typeface="Overpass"/>
                          <a:cs typeface="Overpass"/>
                          <a:sym typeface="Overpass"/>
                        </a:rPr>
                        <a:t> </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andere über Vorurteile </a:t>
                      </a:r>
                      <a:r>
                        <a:rPr lang="de-DE" sz="2199" b="1" noProof="0" dirty="0">
                          <a:latin typeface="Overpass"/>
                          <a:ea typeface="Overpass"/>
                          <a:cs typeface="Overpass"/>
                          <a:sym typeface="Overpass"/>
                        </a:rPr>
                        <a:t>aufklären</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jeden </a:t>
                      </a:r>
                      <a:r>
                        <a:rPr lang="de-DE" sz="2199" b="1" noProof="0" dirty="0">
                          <a:latin typeface="Overpass"/>
                          <a:ea typeface="Overpass"/>
                          <a:cs typeface="Overpass"/>
                          <a:sym typeface="Overpass"/>
                        </a:rPr>
                        <a:t>respektieren</a:t>
                      </a:r>
                      <a:r>
                        <a:rPr lang="de-DE" sz="2199" noProof="0" dirty="0">
                          <a:latin typeface="Overpass"/>
                          <a:ea typeface="Overpass"/>
                          <a:cs typeface="Overpass"/>
                          <a:sym typeface="Overpass"/>
                        </a:rPr>
                        <a:t>, so wie man ist</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sich über Rechtsextremismus </a:t>
                      </a:r>
                      <a:r>
                        <a:rPr lang="de-DE" sz="2199" b="1" noProof="0" dirty="0">
                          <a:latin typeface="Overpass"/>
                          <a:ea typeface="Overpass"/>
                          <a:cs typeface="Overpass"/>
                          <a:sym typeface="Overpass"/>
                        </a:rPr>
                        <a:t>informieren</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 Institutionen gegen Rechtsextremismus / Rassismus</a:t>
                      </a:r>
                      <a:r>
                        <a:rPr lang="de-DE" sz="2199" b="1" noProof="0" dirty="0">
                          <a:latin typeface="Overpass"/>
                          <a:ea typeface="Overpass"/>
                          <a:cs typeface="Overpass"/>
                          <a:sym typeface="Overpass"/>
                        </a:rPr>
                        <a:t> beitreten</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rechtsextremistische Zeichen (z. B. Hakenkreuze) </a:t>
                      </a:r>
                      <a:r>
                        <a:rPr lang="de-DE" sz="2199" b="1" noProof="0" dirty="0">
                          <a:latin typeface="Overpass"/>
                          <a:ea typeface="Overpass"/>
                          <a:cs typeface="Overpass"/>
                          <a:sym typeface="Overpass"/>
                        </a:rPr>
                        <a:t>melden </a:t>
                      </a:r>
                      <a:r>
                        <a:rPr lang="de-DE" sz="2199" noProof="0" dirty="0">
                          <a:latin typeface="Overpass"/>
                          <a:ea typeface="Overpass"/>
                          <a:cs typeface="Overpass"/>
                          <a:sym typeface="Overpass"/>
                        </a:rPr>
                        <a:t>und darauf verzichten, diese weiterzuverbreiten</a:t>
                      </a:r>
                    </a:p>
                    <a:p>
                      <a:pPr marL="457200" marR="0" lvl="0" indent="-367665" algn="l" rtl="0">
                        <a:lnSpc>
                          <a:spcPct val="140018"/>
                        </a:lnSpc>
                        <a:spcBef>
                          <a:spcPts val="0"/>
                        </a:spcBef>
                        <a:spcAft>
                          <a:spcPts val="0"/>
                        </a:spcAft>
                        <a:buSzPts val="2199"/>
                        <a:buFont typeface="Overpass"/>
                        <a:buChar char="➔"/>
                      </a:pPr>
                      <a:r>
                        <a:rPr lang="de-DE" sz="2199" noProof="0" dirty="0">
                          <a:latin typeface="Overpass"/>
                          <a:ea typeface="Overpass"/>
                          <a:cs typeface="Overpass"/>
                          <a:sym typeface="Overpass"/>
                        </a:rPr>
                        <a:t>später mal nur demokratische Parteien </a:t>
                      </a:r>
                      <a:r>
                        <a:rPr lang="de-DE" sz="2199" b="1" noProof="0" dirty="0">
                          <a:latin typeface="Overpass"/>
                          <a:ea typeface="Overpass"/>
                          <a:cs typeface="Overpass"/>
                          <a:sym typeface="Overpass"/>
                        </a:rPr>
                        <a:t>wählen</a:t>
                      </a:r>
                    </a:p>
                    <a:p>
                      <a:pPr marL="0" marR="0" lvl="0" indent="0" algn="l" rtl="0">
                        <a:lnSpc>
                          <a:spcPct val="140018"/>
                        </a:lnSpc>
                        <a:spcBef>
                          <a:spcPts val="0"/>
                        </a:spcBef>
                        <a:spcAft>
                          <a:spcPts val="0"/>
                        </a:spcAft>
                        <a:buNone/>
                      </a:pPr>
                      <a:endParaRPr lang="de-DE" sz="2199" noProof="0" dirty="0">
                        <a:latin typeface="Overpass"/>
                        <a:ea typeface="Overpass"/>
                        <a:cs typeface="Overpass"/>
                        <a:sym typeface="Overpass"/>
                      </a:endParaRPr>
                    </a:p>
                    <a:p>
                      <a:pPr marL="0" marR="0" lvl="0" indent="0" algn="l" rtl="0">
                        <a:lnSpc>
                          <a:spcPct val="140018"/>
                        </a:lnSpc>
                        <a:spcBef>
                          <a:spcPts val="0"/>
                        </a:spcBef>
                        <a:spcAft>
                          <a:spcPts val="0"/>
                        </a:spcAft>
                        <a:buNone/>
                      </a:pPr>
                      <a:r>
                        <a:rPr lang="de-DE" sz="2199" noProof="0" dirty="0">
                          <a:latin typeface="Overpass"/>
                          <a:ea typeface="Overpass"/>
                          <a:cs typeface="Overpass"/>
                          <a:sym typeface="Overpass"/>
                        </a:rPr>
                        <a:t>Überlegt gerne noch weiter, was man gegen Rechtsextremismus bzw. Rassismus tun kann! </a:t>
                      </a:r>
                    </a:p>
                    <a:p>
                      <a:pPr marL="0" marR="0" lvl="0" indent="0" algn="l" rtl="0">
                        <a:lnSpc>
                          <a:spcPct val="140018"/>
                        </a:lnSpc>
                        <a:spcBef>
                          <a:spcPts val="0"/>
                        </a:spcBef>
                        <a:spcAft>
                          <a:spcPts val="0"/>
                        </a:spcAft>
                        <a:buNone/>
                      </a:pPr>
                      <a:endParaRPr lang="de-DE" sz="2150" noProof="0" dirty="0">
                        <a:latin typeface="Overpass"/>
                        <a:ea typeface="Overpass"/>
                        <a:cs typeface="Overpass"/>
                        <a:sym typeface="Overpass"/>
                      </a:endParaRPr>
                    </a:p>
                  </a:txBody>
                  <a:tcPr marL="190500" marR="190500" marT="190500" marB="190500" anchor="ctr">
                    <a:lnL w="9525" cap="flat" cmpd="sng">
                      <a:solidFill>
                        <a:srgbClr val="D8A1A6"/>
                      </a:solidFill>
                      <a:prstDash val="solid"/>
                      <a:round/>
                      <a:headEnd type="none" w="sm" len="sm"/>
                      <a:tailEnd type="none" w="sm" len="sm"/>
                    </a:lnL>
                    <a:lnR w="9525" cap="flat" cmpd="sng">
                      <a:solidFill>
                        <a:srgbClr val="D8A1A6"/>
                      </a:solidFill>
                      <a:prstDash val="solid"/>
                      <a:round/>
                      <a:headEnd type="none" w="sm" len="sm"/>
                      <a:tailEnd type="none" w="sm" len="sm"/>
                    </a:lnR>
                    <a:lnT w="9525" cap="flat" cmpd="sng">
                      <a:solidFill>
                        <a:srgbClr val="D8A1A6"/>
                      </a:solidFill>
                      <a:prstDash val="solid"/>
                      <a:round/>
                      <a:headEnd type="none" w="sm" len="sm"/>
                      <a:tailEnd type="none" w="sm" len="sm"/>
                    </a:lnT>
                    <a:lnB w="9525" cap="flat" cmpd="sng">
                      <a:solidFill>
                        <a:srgbClr val="D8A1A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7" name="Google Shape;247;g2b8ae024c69_0_66"/>
          <p:cNvSpPr txBox="1"/>
          <p:nvPr/>
        </p:nvSpPr>
        <p:spPr>
          <a:xfrm>
            <a:off x="1028700" y="3383072"/>
            <a:ext cx="6436200" cy="398878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7200" noProof="0" dirty="0">
                <a:latin typeface="Fredoka"/>
                <a:ea typeface="Fredoka"/>
                <a:cs typeface="Fredoka"/>
                <a:sym typeface="Fredoka"/>
              </a:rPr>
              <a:t>Es muss nicht immer etwas Großes sein…</a:t>
            </a:r>
            <a:endParaRPr lang="de-DE" noProof="0" dirty="0"/>
          </a:p>
        </p:txBody>
      </p:sp>
      <p:sp>
        <p:nvSpPr>
          <p:cNvPr id="248" name="Google Shape;248;g2b8ae024c69_0_66"/>
          <p:cNvSpPr txBox="1"/>
          <p:nvPr/>
        </p:nvSpPr>
        <p:spPr>
          <a:xfrm>
            <a:off x="1028700" y="8682778"/>
            <a:ext cx="3147900" cy="21540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endParaRPr lang="de-DE"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AC9"/>
        </a:solidFill>
        <a:effectLst/>
      </p:bgPr>
    </p:bg>
    <p:spTree>
      <p:nvGrpSpPr>
        <p:cNvPr id="1" name="Shape 232"/>
        <p:cNvGrpSpPr/>
        <p:nvPr/>
      </p:nvGrpSpPr>
      <p:grpSpPr>
        <a:xfrm>
          <a:off x="0" y="0"/>
          <a:ext cx="0" cy="0"/>
          <a:chOff x="0" y="0"/>
          <a:chExt cx="0" cy="0"/>
        </a:xfrm>
      </p:grpSpPr>
      <p:sp>
        <p:nvSpPr>
          <p:cNvPr id="233" name="Google Shape;233;g2b8586424cd_0_80"/>
          <p:cNvSpPr txBox="1"/>
          <p:nvPr/>
        </p:nvSpPr>
        <p:spPr>
          <a:xfrm>
            <a:off x="1594141" y="2569685"/>
            <a:ext cx="15591474" cy="4431983"/>
          </a:xfrm>
          <a:prstGeom prst="rect">
            <a:avLst/>
          </a:prstGeom>
          <a:noFill/>
          <a:ln>
            <a:noFill/>
          </a:ln>
        </p:spPr>
        <p:txBody>
          <a:bodyPr spcFirstLastPara="1" wrap="square" lIns="0" tIns="0" rIns="0" bIns="0" anchor="t" anchorCtr="0">
            <a:spAutoFit/>
          </a:bodyPr>
          <a:lstStyle/>
          <a:p>
            <a:pPr algn="ctr">
              <a:lnSpc>
                <a:spcPct val="120000"/>
              </a:lnSpc>
            </a:pPr>
            <a:r>
              <a:rPr lang="de-DE" sz="8000" noProof="0" dirty="0">
                <a:latin typeface="Fredoka"/>
                <a:cs typeface="Fredoka"/>
              </a:rPr>
              <a:t>Auch unsere Schule setzt</a:t>
            </a:r>
          </a:p>
          <a:p>
            <a:pPr algn="ctr">
              <a:lnSpc>
                <a:spcPct val="120000"/>
              </a:lnSpc>
            </a:pPr>
            <a:r>
              <a:rPr lang="de-DE" sz="8000" noProof="0" dirty="0">
                <a:latin typeface="Fredoka"/>
                <a:cs typeface="Fredoka"/>
              </a:rPr>
              <a:t>ein klares Statement </a:t>
            </a:r>
            <a:br>
              <a:rPr lang="de-DE" sz="8000" noProof="0" dirty="0">
                <a:latin typeface="Fredoka"/>
                <a:cs typeface="Fredoka"/>
              </a:rPr>
            </a:br>
            <a:r>
              <a:rPr lang="de-DE" sz="8000" b="1" noProof="0" dirty="0">
                <a:latin typeface="Fredoka"/>
                <a:cs typeface="Fredoka"/>
              </a:rPr>
              <a:t>gegen</a:t>
            </a:r>
            <a:r>
              <a:rPr lang="de-DE" sz="8000" noProof="0" dirty="0">
                <a:latin typeface="Fredoka"/>
                <a:cs typeface="Fredoka"/>
              </a:rPr>
              <a:t> Rassismus!</a:t>
            </a:r>
          </a:p>
        </p:txBody>
      </p:sp>
      <p:sp>
        <p:nvSpPr>
          <p:cNvPr id="234" name="Google Shape;234;g2b8586424cd_0_80"/>
          <p:cNvSpPr txBox="1"/>
          <p:nvPr/>
        </p:nvSpPr>
        <p:spPr>
          <a:xfrm>
            <a:off x="14111545" y="1000125"/>
            <a:ext cx="3147900" cy="2154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endParaRPr lang="de-DE" noProof="0" dirty="0"/>
          </a:p>
        </p:txBody>
      </p:sp>
      <p:pic>
        <p:nvPicPr>
          <p:cNvPr id="235" name="Google Shape;235;g2b8586424cd_0_80"/>
          <p:cNvPicPr preferRelativeResize="0"/>
          <p:nvPr/>
        </p:nvPicPr>
        <p:blipFill rotWithShape="1">
          <a:blip r:embed="rId3">
            <a:alphaModFix/>
          </a:blip>
          <a:srcRect/>
          <a:stretch/>
        </p:blipFill>
        <p:spPr>
          <a:xfrm>
            <a:off x="13655377" y="6809666"/>
            <a:ext cx="6229999" cy="6954669"/>
          </a:xfrm>
          <a:prstGeom prst="rect">
            <a:avLst/>
          </a:prstGeom>
          <a:noFill/>
          <a:ln>
            <a:noFill/>
          </a:ln>
        </p:spPr>
      </p:pic>
    </p:spTree>
    <p:extLst>
      <p:ext uri="{BB962C8B-B14F-4D97-AF65-F5344CB8AC3E}">
        <p14:creationId xmlns:p14="http://schemas.microsoft.com/office/powerpoint/2010/main" val="28828438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bc5f6ff-d4e1-4ac5-979d-cd493d235719}" enabled="0" method="" siteId="{1bc5f6ff-d4e1-4ac5-979d-cd493d235719}" removed="1"/>
</clbl:labelList>
</file>

<file path=docProps/app.xml><?xml version="1.0" encoding="utf-8"?>
<Properties xmlns="http://schemas.openxmlformats.org/officeDocument/2006/extended-properties" xmlns:vt="http://schemas.openxmlformats.org/officeDocument/2006/docPropsVTypes">
  <TotalTime>0</TotalTime>
  <Words>663</Words>
  <Application>Microsoft Macintosh PowerPoint</Application>
  <PresentationFormat>Benutzerdefiniert</PresentationFormat>
  <Paragraphs>67</Paragraphs>
  <Slides>13</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Fredoka</vt:lpstr>
      <vt:lpstr>Overpass</vt:lpstr>
      <vt:lpstr>Office Theme</vt:lpstr>
      <vt:lpstr>PowerPoint-Präsentation</vt:lpstr>
      <vt:lpstr>„Wenn Hass gewinnt,  verliert die Menschlichkeit.  Lass nicht zu, dass diejenigen,  die uns spalten wollen, Erfolg haben.“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Janosch Krasa</dc:creator>
  <cp:lastModifiedBy>Timon Friese</cp:lastModifiedBy>
  <cp:revision>9</cp:revision>
  <dcterms:created xsi:type="dcterms:W3CDTF">2006-08-16T00:00:00Z</dcterms:created>
  <dcterms:modified xsi:type="dcterms:W3CDTF">2026-02-20T14:57:13Z</dcterms:modified>
</cp:coreProperties>
</file>