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5"/>
  </p:notesMasterIdLst>
  <p:sldIdLst>
    <p:sldId id="256" r:id="rId2"/>
    <p:sldId id="257" r:id="rId3"/>
    <p:sldId id="259" r:id="rId4"/>
    <p:sldId id="265" r:id="rId5"/>
    <p:sldId id="258" r:id="rId6"/>
    <p:sldId id="298" r:id="rId7"/>
    <p:sldId id="299" r:id="rId8"/>
    <p:sldId id="269" r:id="rId9"/>
    <p:sldId id="272" r:id="rId10"/>
    <p:sldId id="306" r:id="rId11"/>
    <p:sldId id="303" r:id="rId12"/>
    <p:sldId id="304" r:id="rId13"/>
    <p:sldId id="267" r:id="rId14"/>
  </p:sldIdLst>
  <p:sldSz cx="9144000" cy="5143500" type="screen16x9"/>
  <p:notesSz cx="6858000" cy="9144000"/>
  <p:embeddedFontLst>
    <p:embeddedFont>
      <p:font typeface="Shippori Antique" pitchFamily="2" charset="-128"/>
      <p:regular r:id="rId16"/>
    </p:embeddedFont>
    <p:embeddedFont>
      <p:font typeface="Figtree" pitchFamily="2" charset="0"/>
      <p:regular r:id="rId17"/>
      <p:bold r:id="rId18"/>
      <p:italic r:id="rId19"/>
      <p:boldItalic r:id="rId20"/>
    </p:embeddedFont>
    <p:embeddedFont>
      <p:font typeface="Raleway" pitchFamily="2" charset="77"/>
      <p:regular r:id="rId21"/>
      <p:bold r:id="rId22"/>
      <p:italic r:id="rId23"/>
      <p:boldItalic r:id="rId24"/>
    </p:embeddedFont>
    <p:embeddedFont>
      <p:font typeface="Yanone Kaffeesatz Medium" pitchFamily="2" charset="77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731"/>
    <a:srgbClr val="E9EFF8"/>
    <a:srgbClr val="31679C"/>
    <a:srgbClr val="FFFFFF"/>
    <a:srgbClr val="E4EAEA"/>
    <a:srgbClr val="B3C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C93ED-FB58-7349-99D5-9C25B2C12AF7}" v="158" dt="2025-05-19T07:13:57.312"/>
  </p1510:revLst>
</p1510:revInfo>
</file>

<file path=ppt/tableStyles.xml><?xml version="1.0" encoding="utf-8"?>
<a:tblStyleLst xmlns:a="http://schemas.openxmlformats.org/drawingml/2006/main" def="{CB8A8276-1420-420E-8F23-34787AD69F75}">
  <a:tblStyle styleId="{CB8A8276-1420-420E-8F23-34787AD69F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68205F-960A-44C0-AFA7-B8358A3A812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8"/>
    <p:restoredTop sz="94682"/>
  </p:normalViewPr>
  <p:slideViewPr>
    <p:cSldViewPr snapToGrid="0">
      <p:cViewPr>
        <p:scale>
          <a:sx n="120" d="100"/>
          <a:sy n="120" d="100"/>
        </p:scale>
        <p:origin x="1144" y="624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ME/CFS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Tabelle1!$A$2:$A$10</c:f>
              <c:numCache>
                <c:formatCode>General</c:formatCode>
                <c:ptCount val="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</c:numCache>
            </c:num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88</c:v>
                </c:pt>
                <c:pt idx="3">
                  <c:v>181</c:v>
                </c:pt>
                <c:pt idx="4">
                  <c:v>201</c:v>
                </c:pt>
                <c:pt idx="5">
                  <c:v>199</c:v>
                </c:pt>
                <c:pt idx="6">
                  <c:v>339</c:v>
                </c:pt>
                <c:pt idx="7">
                  <c:v>331</c:v>
                </c:pt>
                <c:pt idx="8">
                  <c:v>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39-9D46-B4C5-41C646B66BD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Multiple Skleorse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Tabelle1!$A$2:$A$10</c:f>
              <c:numCache>
                <c:formatCode>General</c:formatCode>
                <c:ptCount val="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</c:numCache>
            </c:numRef>
          </c:cat>
          <c:val>
            <c:numRef>
              <c:f>Tabelle1!$C$2:$C$10</c:f>
              <c:numCache>
                <c:formatCode>General</c:formatCode>
                <c:ptCount val="9"/>
                <c:pt idx="0">
                  <c:v>502</c:v>
                </c:pt>
                <c:pt idx="1">
                  <c:v>593</c:v>
                </c:pt>
                <c:pt idx="2">
                  <c:v>674</c:v>
                </c:pt>
                <c:pt idx="3">
                  <c:v>927</c:v>
                </c:pt>
                <c:pt idx="4">
                  <c:v>1544</c:v>
                </c:pt>
                <c:pt idx="5">
                  <c:v>2130</c:v>
                </c:pt>
                <c:pt idx="6">
                  <c:v>3220</c:v>
                </c:pt>
                <c:pt idx="7">
                  <c:v>4899</c:v>
                </c:pt>
                <c:pt idx="8">
                  <c:v>6368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39-9D46-B4C5-41C646B66BD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Rheumathoide Arthritis</c:v>
                </c:pt>
              </c:strCache>
            </c:strRef>
          </c:tx>
          <c:spPr>
            <a:ln w="28575" cap="rnd">
              <a:solidFill>
                <a:schemeClr val="bg2">
                  <a:lumMod val="9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Tabelle1!$A$2:$A$10</c:f>
              <c:numCache>
                <c:formatCode>General</c:formatCode>
                <c:ptCount val="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</c:numCache>
            </c:numRef>
          </c:cat>
          <c:val>
            <c:numRef>
              <c:f>Tabelle1!$D$2:$D$10</c:f>
              <c:numCache>
                <c:formatCode>General</c:formatCode>
                <c:ptCount val="9"/>
                <c:pt idx="0">
                  <c:v>1214</c:v>
                </c:pt>
                <c:pt idx="1">
                  <c:v>1519</c:v>
                </c:pt>
                <c:pt idx="2">
                  <c:v>1828</c:v>
                </c:pt>
                <c:pt idx="3">
                  <c:v>1898</c:v>
                </c:pt>
                <c:pt idx="4">
                  <c:v>2142</c:v>
                </c:pt>
                <c:pt idx="5">
                  <c:v>3516</c:v>
                </c:pt>
                <c:pt idx="6">
                  <c:v>4208</c:v>
                </c:pt>
                <c:pt idx="7">
                  <c:v>5176</c:v>
                </c:pt>
                <c:pt idx="8">
                  <c:v>6125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39-9D46-B4C5-41C646B66BD7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Lupus</c:v>
                </c:pt>
              </c:strCache>
            </c:strRef>
          </c:tx>
          <c:spPr>
            <a:ln w="28575" cap="rnd">
              <a:solidFill>
                <a:schemeClr val="accent1">
                  <a:alpha val="99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Tabelle1!$A$2:$A$10</c:f>
              <c:numCache>
                <c:formatCode>General</c:formatCode>
                <c:ptCount val="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</c:numCache>
            </c:numRef>
          </c:cat>
          <c:val>
            <c:numRef>
              <c:f>Tabelle1!$E$2:$E$10</c:f>
              <c:numCache>
                <c:formatCode>General</c:formatCode>
                <c:ptCount val="9"/>
                <c:pt idx="0">
                  <c:v>767</c:v>
                </c:pt>
                <c:pt idx="1">
                  <c:v>1097</c:v>
                </c:pt>
                <c:pt idx="2">
                  <c:v>1144</c:v>
                </c:pt>
                <c:pt idx="3">
                  <c:v>1131</c:v>
                </c:pt>
                <c:pt idx="4">
                  <c:v>1226</c:v>
                </c:pt>
                <c:pt idx="5">
                  <c:v>1781</c:v>
                </c:pt>
                <c:pt idx="6">
                  <c:v>2292</c:v>
                </c:pt>
                <c:pt idx="7">
                  <c:v>2761</c:v>
                </c:pt>
                <c:pt idx="8">
                  <c:v>3532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39-9D46-B4C5-41C646B66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5197696"/>
        <c:axId val="1745199408"/>
      </c:lineChart>
      <c:catAx>
        <c:axId val="174519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45199408"/>
        <c:crosses val="autoZero"/>
        <c:auto val="1"/>
        <c:lblAlgn val="ctr"/>
        <c:lblOffset val="100"/>
        <c:noMultiLvlLbl val="0"/>
      </c:catAx>
      <c:valAx>
        <c:axId val="174519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4519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445674949673718E-2"/>
          <c:y val="0.84278113594874082"/>
          <c:w val="0.90903961065817274"/>
          <c:h val="0.1572187797273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>
          <a:extLst>
            <a:ext uri="{FF2B5EF4-FFF2-40B4-BE49-F238E27FC236}">
              <a16:creationId xmlns:a16="http://schemas.microsoft.com/office/drawing/2014/main" id="{1F72165C-A76B-1AEA-9FE2-6864DABBC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295d1eca790_0_34:notes">
            <a:extLst>
              <a:ext uri="{FF2B5EF4-FFF2-40B4-BE49-F238E27FC236}">
                <a16:creationId xmlns:a16="http://schemas.microsoft.com/office/drawing/2014/main" id="{06844EBC-91D6-8237-71F3-29D4A7C2E0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295d1eca790_0_34:notes">
            <a:extLst>
              <a:ext uri="{FF2B5EF4-FFF2-40B4-BE49-F238E27FC236}">
                <a16:creationId xmlns:a16="http://schemas.microsoft.com/office/drawing/2014/main" id="{48CA0F83-AA97-6A9F-2391-A1BB58E16F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537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>
          <a:extLst>
            <a:ext uri="{FF2B5EF4-FFF2-40B4-BE49-F238E27FC236}">
              <a16:creationId xmlns:a16="http://schemas.microsoft.com/office/drawing/2014/main" id="{98B04D2F-3085-E41F-8446-532FD2560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295d1eca790_0_126:notes">
            <a:extLst>
              <a:ext uri="{FF2B5EF4-FFF2-40B4-BE49-F238E27FC236}">
                <a16:creationId xmlns:a16="http://schemas.microsoft.com/office/drawing/2014/main" id="{AF281091-CC2E-F2AB-072B-7270BBBD72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295d1eca790_0_126:notes">
            <a:extLst>
              <a:ext uri="{FF2B5EF4-FFF2-40B4-BE49-F238E27FC236}">
                <a16:creationId xmlns:a16="http://schemas.microsoft.com/office/drawing/2014/main" id="{51A29A60-FEFF-F2A5-FE6C-733FF751F1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802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295d1eca79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295d1eca79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0f9e629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10f9e629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20a3ae21fe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20a3ae21fe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295d1eca7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295d1eca7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>
          <a:extLst>
            <a:ext uri="{FF2B5EF4-FFF2-40B4-BE49-F238E27FC236}">
              <a16:creationId xmlns:a16="http://schemas.microsoft.com/office/drawing/2014/main" id="{0AF3D48F-04BA-0BFC-BF17-1FA7D2420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0f9e629ec3_0_0:notes">
            <a:extLst>
              <a:ext uri="{FF2B5EF4-FFF2-40B4-BE49-F238E27FC236}">
                <a16:creationId xmlns:a16="http://schemas.microsoft.com/office/drawing/2014/main" id="{0DB7906A-F9D2-7173-3606-054F2E6F49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10f9e629ec3_0_0:notes">
            <a:extLst>
              <a:ext uri="{FF2B5EF4-FFF2-40B4-BE49-F238E27FC236}">
                <a16:creationId xmlns:a16="http://schemas.microsoft.com/office/drawing/2014/main" id="{27AB5F83-9DC1-3949-C3A1-DC415E4FEB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701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>
          <a:extLst>
            <a:ext uri="{FF2B5EF4-FFF2-40B4-BE49-F238E27FC236}">
              <a16:creationId xmlns:a16="http://schemas.microsoft.com/office/drawing/2014/main" id="{4BE4230C-C388-46EE-B457-10F102C97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10f9e629ec3_0_6:notes">
            <a:extLst>
              <a:ext uri="{FF2B5EF4-FFF2-40B4-BE49-F238E27FC236}">
                <a16:creationId xmlns:a16="http://schemas.microsoft.com/office/drawing/2014/main" id="{E74834BE-AAA7-85E5-4A6A-925E9C8BDC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10f9e629ec3_0_6:notes">
            <a:extLst>
              <a:ext uri="{FF2B5EF4-FFF2-40B4-BE49-F238E27FC236}">
                <a16:creationId xmlns:a16="http://schemas.microsoft.com/office/drawing/2014/main" id="{A09A0A6D-99F5-0CDB-D5B7-50BAD0FE5C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552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295d1eca79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295d1eca79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295d1eca79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295d1eca79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46450" y="1495302"/>
            <a:ext cx="6251100" cy="1573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 b="0"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10523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14150" y="-1051863"/>
            <a:ext cx="9659403" cy="3059981"/>
            <a:chOff x="-414150" y="-1051863"/>
            <a:chExt cx="9659403" cy="3059981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414150" y="-506649"/>
              <a:ext cx="2603163" cy="2189427"/>
              <a:chOff x="-414150" y="-506649"/>
              <a:chExt cx="2603163" cy="2189427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414150" y="-506649"/>
                <a:ext cx="2603163" cy="2189424"/>
              </a:xfrm>
              <a:custGeom>
                <a:avLst/>
                <a:gdLst/>
                <a:ahLst/>
                <a:cxnLst/>
                <a:rect l="l" t="t" r="r" b="b"/>
                <a:pathLst>
                  <a:path w="2049735" h="1723956" extrusionOk="0">
                    <a:moveTo>
                      <a:pt x="1736111" y="363358"/>
                    </a:moveTo>
                    <a:cubicBezTo>
                      <a:pt x="1661011" y="371212"/>
                      <a:pt x="1606446" y="418485"/>
                      <a:pt x="1569639" y="481911"/>
                    </a:cubicBezTo>
                    <a:cubicBezTo>
                      <a:pt x="1536465" y="539079"/>
                      <a:pt x="1512443" y="600923"/>
                      <a:pt x="1488221" y="662237"/>
                    </a:cubicBezTo>
                    <a:cubicBezTo>
                      <a:pt x="1431074" y="806897"/>
                      <a:pt x="1326891" y="934160"/>
                      <a:pt x="1154620" y="902953"/>
                    </a:cubicBezTo>
                    <a:cubicBezTo>
                      <a:pt x="1142793" y="900337"/>
                      <a:pt x="1130782" y="898640"/>
                      <a:pt x="1118693" y="897876"/>
                    </a:cubicBezTo>
                    <a:cubicBezTo>
                      <a:pt x="1095052" y="897142"/>
                      <a:pt x="1071602" y="904167"/>
                      <a:pt x="1047885" y="904672"/>
                    </a:cubicBezTo>
                    <a:cubicBezTo>
                      <a:pt x="1027869" y="905099"/>
                      <a:pt x="1007878" y="904866"/>
                      <a:pt x="987867" y="905816"/>
                    </a:cubicBezTo>
                    <a:cubicBezTo>
                      <a:pt x="950094" y="907608"/>
                      <a:pt x="912166" y="911679"/>
                      <a:pt x="875526" y="921345"/>
                    </a:cubicBezTo>
                    <a:cubicBezTo>
                      <a:pt x="800252" y="941200"/>
                      <a:pt x="738606" y="986979"/>
                      <a:pt x="703151" y="1057004"/>
                    </a:cubicBezTo>
                    <a:cubicBezTo>
                      <a:pt x="671734" y="1119055"/>
                      <a:pt x="676797" y="1189564"/>
                      <a:pt x="690538" y="1255620"/>
                    </a:cubicBezTo>
                    <a:cubicBezTo>
                      <a:pt x="697267" y="1287969"/>
                      <a:pt x="710927" y="1321618"/>
                      <a:pt x="713418" y="1354267"/>
                    </a:cubicBezTo>
                    <a:cubicBezTo>
                      <a:pt x="716058" y="1388851"/>
                      <a:pt x="713641" y="1422837"/>
                      <a:pt x="722109" y="1457025"/>
                    </a:cubicBezTo>
                    <a:cubicBezTo>
                      <a:pt x="733133" y="1501523"/>
                      <a:pt x="737872" y="1541966"/>
                      <a:pt x="720936" y="1586083"/>
                    </a:cubicBezTo>
                    <a:cubicBezTo>
                      <a:pt x="714404" y="1603099"/>
                      <a:pt x="705430" y="1619474"/>
                      <a:pt x="692447" y="1632272"/>
                    </a:cubicBezTo>
                    <a:cubicBezTo>
                      <a:pt x="652087" y="1672058"/>
                      <a:pt x="604556" y="1717509"/>
                      <a:pt x="545918" y="1723209"/>
                    </a:cubicBezTo>
                    <a:cubicBezTo>
                      <a:pt x="484310" y="1729198"/>
                      <a:pt x="418644" y="1708890"/>
                      <a:pt x="363746" y="1682296"/>
                    </a:cubicBezTo>
                    <a:cubicBezTo>
                      <a:pt x="279928" y="1641691"/>
                      <a:pt x="202372" y="1575470"/>
                      <a:pt x="155815" y="1494158"/>
                    </a:cubicBezTo>
                    <a:cubicBezTo>
                      <a:pt x="-25217" y="1177974"/>
                      <a:pt x="-51932" y="716675"/>
                      <a:pt x="95482" y="381522"/>
                    </a:cubicBezTo>
                    <a:cubicBezTo>
                      <a:pt x="149240" y="259301"/>
                      <a:pt x="240960" y="162329"/>
                      <a:pt x="367028" y="116083"/>
                    </a:cubicBezTo>
                    <a:cubicBezTo>
                      <a:pt x="521932" y="59259"/>
                      <a:pt x="684590" y="117760"/>
                      <a:pt x="842843" y="132244"/>
                    </a:cubicBezTo>
                    <a:cubicBezTo>
                      <a:pt x="1048885" y="151103"/>
                      <a:pt x="1230239" y="71453"/>
                      <a:pt x="1427076" y="26739"/>
                    </a:cubicBezTo>
                    <a:cubicBezTo>
                      <a:pt x="1562804" y="-4094"/>
                      <a:pt x="1710705" y="-20746"/>
                      <a:pt x="1837008" y="50626"/>
                    </a:cubicBezTo>
                    <a:cubicBezTo>
                      <a:pt x="1889276" y="80161"/>
                      <a:pt x="1923625" y="132310"/>
                      <a:pt x="1973683" y="165946"/>
                    </a:cubicBezTo>
                    <a:cubicBezTo>
                      <a:pt x="1990889" y="177508"/>
                      <a:pt x="2006923" y="190485"/>
                      <a:pt x="2023797" y="202399"/>
                    </a:cubicBezTo>
                    <a:cubicBezTo>
                      <a:pt x="2030595" y="207200"/>
                      <a:pt x="2045665" y="214491"/>
                      <a:pt x="2049087" y="222670"/>
                    </a:cubicBezTo>
                    <a:cubicBezTo>
                      <a:pt x="2052114" y="229904"/>
                      <a:pt x="2047261" y="242812"/>
                      <a:pt x="2045612" y="249629"/>
                    </a:cubicBezTo>
                    <a:cubicBezTo>
                      <a:pt x="2039403" y="275294"/>
                      <a:pt x="2046833" y="314476"/>
                      <a:pt x="2027015" y="331984"/>
                    </a:cubicBezTo>
                    <a:cubicBezTo>
                      <a:pt x="2007274" y="349423"/>
                      <a:pt x="1988841" y="366012"/>
                      <a:pt x="1963688" y="370796"/>
                    </a:cubicBezTo>
                    <a:cubicBezTo>
                      <a:pt x="1925775" y="377857"/>
                      <a:pt x="1887068" y="379647"/>
                      <a:pt x="1848665" y="376113"/>
                    </a:cubicBezTo>
                    <a:cubicBezTo>
                      <a:pt x="1810902" y="372281"/>
                      <a:pt x="1774697" y="357991"/>
                      <a:pt x="1736111" y="3633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285800" y="-75051"/>
                <a:ext cx="1897992" cy="1757829"/>
              </a:xfrm>
              <a:custGeom>
                <a:avLst/>
                <a:gdLst/>
                <a:ahLst/>
                <a:cxnLst/>
                <a:rect l="l" t="t" r="r" b="b"/>
                <a:pathLst>
                  <a:path w="1811926" h="1678118" extrusionOk="0">
                    <a:moveTo>
                      <a:pt x="1760980" y="9133"/>
                    </a:moveTo>
                    <a:cubicBezTo>
                      <a:pt x="1816801" y="84935"/>
                      <a:pt x="1811907" y="192968"/>
                      <a:pt x="1746567" y="261394"/>
                    </a:cubicBezTo>
                    <a:cubicBezTo>
                      <a:pt x="1716025" y="293569"/>
                      <a:pt x="1675633" y="314664"/>
                      <a:pt x="1631766" y="321349"/>
                    </a:cubicBezTo>
                    <a:cubicBezTo>
                      <a:pt x="1581705" y="328719"/>
                      <a:pt x="1530771" y="319601"/>
                      <a:pt x="1480718" y="327470"/>
                    </a:cubicBezTo>
                    <a:cubicBezTo>
                      <a:pt x="1435037" y="334653"/>
                      <a:pt x="1397038" y="359256"/>
                      <a:pt x="1368709" y="395345"/>
                    </a:cubicBezTo>
                    <a:cubicBezTo>
                      <a:pt x="1339354" y="432739"/>
                      <a:pt x="1322281" y="477189"/>
                      <a:pt x="1308085" y="522100"/>
                    </a:cubicBezTo>
                    <a:cubicBezTo>
                      <a:pt x="1292882" y="570194"/>
                      <a:pt x="1279951" y="619213"/>
                      <a:pt x="1255675" y="663773"/>
                    </a:cubicBezTo>
                    <a:cubicBezTo>
                      <a:pt x="1234908" y="701638"/>
                      <a:pt x="1208256" y="735966"/>
                      <a:pt x="1176716" y="765475"/>
                    </a:cubicBezTo>
                    <a:cubicBezTo>
                      <a:pt x="1114529" y="823947"/>
                      <a:pt x="1034540" y="863802"/>
                      <a:pt x="949904" y="876113"/>
                    </a:cubicBezTo>
                    <a:cubicBezTo>
                      <a:pt x="854776" y="889951"/>
                      <a:pt x="758356" y="858206"/>
                      <a:pt x="663765" y="877613"/>
                    </a:cubicBezTo>
                    <a:cubicBezTo>
                      <a:pt x="621643" y="885809"/>
                      <a:pt x="583332" y="907477"/>
                      <a:pt x="554614" y="939348"/>
                    </a:cubicBezTo>
                    <a:cubicBezTo>
                      <a:pt x="527284" y="970200"/>
                      <a:pt x="509564" y="1008451"/>
                      <a:pt x="498449" y="1047860"/>
                    </a:cubicBezTo>
                    <a:cubicBezTo>
                      <a:pt x="471067" y="1144945"/>
                      <a:pt x="487163" y="1246358"/>
                      <a:pt x="476651" y="1345384"/>
                    </a:cubicBezTo>
                    <a:cubicBezTo>
                      <a:pt x="466598" y="1440106"/>
                      <a:pt x="423085" y="1526838"/>
                      <a:pt x="349309" y="1587954"/>
                    </a:cubicBezTo>
                    <a:cubicBezTo>
                      <a:pt x="274451" y="1649967"/>
                      <a:pt x="173770" y="1676751"/>
                      <a:pt x="77760" y="1662653"/>
                    </a:cubicBezTo>
                    <a:cubicBezTo>
                      <a:pt x="53875" y="1659112"/>
                      <a:pt x="30418" y="1653129"/>
                      <a:pt x="7756" y="1644798"/>
                    </a:cubicBezTo>
                    <a:cubicBezTo>
                      <a:pt x="333" y="1642081"/>
                      <a:pt x="-2868" y="1653924"/>
                      <a:pt x="4496" y="1656618"/>
                    </a:cubicBezTo>
                    <a:cubicBezTo>
                      <a:pt x="99012" y="1690804"/>
                      <a:pt x="203440" y="1684590"/>
                      <a:pt x="293230" y="1639437"/>
                    </a:cubicBezTo>
                    <a:cubicBezTo>
                      <a:pt x="372186" y="1599193"/>
                      <a:pt x="434425" y="1528429"/>
                      <a:pt x="466037" y="1445864"/>
                    </a:cubicBezTo>
                    <a:cubicBezTo>
                      <a:pt x="504899" y="1344361"/>
                      <a:pt x="486759" y="1234924"/>
                      <a:pt x="496206" y="1129254"/>
                    </a:cubicBezTo>
                    <a:cubicBezTo>
                      <a:pt x="503656" y="1045911"/>
                      <a:pt x="533455" y="951945"/>
                      <a:pt x="611589" y="909228"/>
                    </a:cubicBezTo>
                    <a:cubicBezTo>
                      <a:pt x="655696" y="885114"/>
                      <a:pt x="706962" y="882256"/>
                      <a:pt x="756165" y="884278"/>
                    </a:cubicBezTo>
                    <a:cubicBezTo>
                      <a:pt x="805648" y="886313"/>
                      <a:pt x="854956" y="893323"/>
                      <a:pt x="904554" y="892139"/>
                    </a:cubicBezTo>
                    <a:cubicBezTo>
                      <a:pt x="990487" y="890088"/>
                      <a:pt x="1074811" y="859414"/>
                      <a:pt x="1143865" y="808633"/>
                    </a:cubicBezTo>
                    <a:cubicBezTo>
                      <a:pt x="1215374" y="755954"/>
                      <a:pt x="1268859" y="682485"/>
                      <a:pt x="1297008" y="598270"/>
                    </a:cubicBezTo>
                    <a:cubicBezTo>
                      <a:pt x="1327035" y="510367"/>
                      <a:pt x="1346843" y="394243"/>
                      <a:pt x="1441678" y="351342"/>
                    </a:cubicBezTo>
                    <a:cubicBezTo>
                      <a:pt x="1490733" y="329151"/>
                      <a:pt x="1546777" y="337993"/>
                      <a:pt x="1598859" y="336291"/>
                    </a:cubicBezTo>
                    <a:cubicBezTo>
                      <a:pt x="1645085" y="334779"/>
                      <a:pt x="1688897" y="322863"/>
                      <a:pt x="1726491" y="295207"/>
                    </a:cubicBezTo>
                    <a:cubicBezTo>
                      <a:pt x="1760583" y="270438"/>
                      <a:pt x="1786467" y="236026"/>
                      <a:pt x="1800804" y="196411"/>
                    </a:cubicBezTo>
                    <a:cubicBezTo>
                      <a:pt x="1815798" y="152658"/>
                      <a:pt x="1816069" y="105204"/>
                      <a:pt x="1801575" y="61282"/>
                    </a:cubicBezTo>
                    <a:cubicBezTo>
                      <a:pt x="1794734" y="40369"/>
                      <a:pt x="1784606" y="20677"/>
                      <a:pt x="1771570" y="2947"/>
                    </a:cubicBezTo>
                    <a:cubicBezTo>
                      <a:pt x="1766940" y="-3340"/>
                      <a:pt x="1756293" y="2768"/>
                      <a:pt x="1760980" y="91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5;p2"/>
            <p:cNvGrpSpPr/>
            <p:nvPr/>
          </p:nvGrpSpPr>
          <p:grpSpPr>
            <a:xfrm>
              <a:off x="6193284" y="-1051863"/>
              <a:ext cx="3051969" cy="3059981"/>
              <a:chOff x="6193284" y="-1051863"/>
              <a:chExt cx="3051969" cy="3059981"/>
            </a:xfrm>
          </p:grpSpPr>
          <p:sp>
            <p:nvSpPr>
              <p:cNvPr id="16" name="Google Shape;16;p2"/>
              <p:cNvSpPr/>
              <p:nvPr/>
            </p:nvSpPr>
            <p:spPr>
              <a:xfrm rot="-1499042" flipH="1">
                <a:off x="6617395" y="-530197"/>
                <a:ext cx="2278729" cy="2158057"/>
              </a:xfrm>
              <a:custGeom>
                <a:avLst/>
                <a:gdLst/>
                <a:ahLst/>
                <a:cxnLst/>
                <a:rect l="l" t="t" r="r" b="b"/>
                <a:pathLst>
                  <a:path w="2162825" h="2048291" extrusionOk="0">
                    <a:moveTo>
                      <a:pt x="1823431" y="457733"/>
                    </a:moveTo>
                    <a:cubicBezTo>
                      <a:pt x="1808495" y="461081"/>
                      <a:pt x="1793969" y="466049"/>
                      <a:pt x="1780111" y="472546"/>
                    </a:cubicBezTo>
                    <a:cubicBezTo>
                      <a:pt x="1776587" y="474259"/>
                      <a:pt x="1773218" y="476138"/>
                      <a:pt x="1769916" y="477856"/>
                    </a:cubicBezTo>
                    <a:cubicBezTo>
                      <a:pt x="1766576" y="479516"/>
                      <a:pt x="1763552" y="481444"/>
                      <a:pt x="1760681" y="483242"/>
                    </a:cubicBezTo>
                    <a:cubicBezTo>
                      <a:pt x="1757820" y="485053"/>
                      <a:pt x="1755062" y="486666"/>
                      <a:pt x="1752656" y="488316"/>
                    </a:cubicBezTo>
                    <a:cubicBezTo>
                      <a:pt x="1750285" y="490017"/>
                      <a:pt x="1748130" y="491563"/>
                      <a:pt x="1746247" y="492914"/>
                    </a:cubicBezTo>
                    <a:cubicBezTo>
                      <a:pt x="1736574" y="499981"/>
                      <a:pt x="1727384" y="507684"/>
                      <a:pt x="1718738" y="515974"/>
                    </a:cubicBezTo>
                    <a:cubicBezTo>
                      <a:pt x="1714613" y="520246"/>
                      <a:pt x="1710302" y="524344"/>
                      <a:pt x="1706355" y="528745"/>
                    </a:cubicBezTo>
                    <a:cubicBezTo>
                      <a:pt x="1702453" y="533182"/>
                      <a:pt x="1698373" y="537469"/>
                      <a:pt x="1694745" y="542101"/>
                    </a:cubicBezTo>
                    <a:cubicBezTo>
                      <a:pt x="1679947" y="560249"/>
                      <a:pt x="1666588" y="579523"/>
                      <a:pt x="1654788" y="599747"/>
                    </a:cubicBezTo>
                    <a:cubicBezTo>
                      <a:pt x="1631091" y="639965"/>
                      <a:pt x="1612255" y="682707"/>
                      <a:pt x="1593883" y="726810"/>
                    </a:cubicBezTo>
                    <a:cubicBezTo>
                      <a:pt x="1579864" y="760645"/>
                      <a:pt x="1566349" y="794367"/>
                      <a:pt x="1551232" y="827530"/>
                    </a:cubicBezTo>
                    <a:cubicBezTo>
                      <a:pt x="1536783" y="860820"/>
                      <a:pt x="1520629" y="893345"/>
                      <a:pt x="1502834" y="924975"/>
                    </a:cubicBezTo>
                    <a:cubicBezTo>
                      <a:pt x="1486093" y="953606"/>
                      <a:pt x="1467214" y="980987"/>
                      <a:pt x="1444353" y="1004558"/>
                    </a:cubicBezTo>
                    <a:cubicBezTo>
                      <a:pt x="1441449" y="1007448"/>
                      <a:pt x="1438692" y="1010497"/>
                      <a:pt x="1435669" y="1013256"/>
                    </a:cubicBezTo>
                    <a:lnTo>
                      <a:pt x="1426621" y="1021550"/>
                    </a:lnTo>
                    <a:cubicBezTo>
                      <a:pt x="1423542" y="1024208"/>
                      <a:pt x="1420398" y="1026728"/>
                      <a:pt x="1417234" y="1029249"/>
                    </a:cubicBezTo>
                    <a:cubicBezTo>
                      <a:pt x="1413920" y="1031560"/>
                      <a:pt x="1410776" y="1034117"/>
                      <a:pt x="1407328" y="1036229"/>
                    </a:cubicBezTo>
                    <a:cubicBezTo>
                      <a:pt x="1393778" y="1045097"/>
                      <a:pt x="1379125" y="1052156"/>
                      <a:pt x="1363743" y="1057226"/>
                    </a:cubicBezTo>
                    <a:cubicBezTo>
                      <a:pt x="1328471" y="1069070"/>
                      <a:pt x="1290674" y="1071710"/>
                      <a:pt x="1253140" y="1072647"/>
                    </a:cubicBezTo>
                    <a:cubicBezTo>
                      <a:pt x="1215502" y="1073572"/>
                      <a:pt x="1177521" y="1072404"/>
                      <a:pt x="1139290" y="1075935"/>
                    </a:cubicBezTo>
                    <a:cubicBezTo>
                      <a:pt x="1120085" y="1077650"/>
                      <a:pt x="1101068" y="1081043"/>
                      <a:pt x="1082457" y="1086074"/>
                    </a:cubicBezTo>
                    <a:lnTo>
                      <a:pt x="1068535" y="1089965"/>
                    </a:lnTo>
                    <a:cubicBezTo>
                      <a:pt x="1063918" y="1091334"/>
                      <a:pt x="1059436" y="1093087"/>
                      <a:pt x="1054879" y="1094631"/>
                    </a:cubicBezTo>
                    <a:cubicBezTo>
                      <a:pt x="1050366" y="1096286"/>
                      <a:pt x="1045742" y="1097686"/>
                      <a:pt x="1041317" y="1099555"/>
                    </a:cubicBezTo>
                    <a:lnTo>
                      <a:pt x="1028027" y="1105137"/>
                    </a:lnTo>
                    <a:cubicBezTo>
                      <a:pt x="992793" y="1120509"/>
                      <a:pt x="959408" y="1139807"/>
                      <a:pt x="928504" y="1162663"/>
                    </a:cubicBezTo>
                    <a:cubicBezTo>
                      <a:pt x="883116" y="1195845"/>
                      <a:pt x="842425" y="1235009"/>
                      <a:pt x="807537" y="1279091"/>
                    </a:cubicBezTo>
                    <a:cubicBezTo>
                      <a:pt x="773592" y="1323116"/>
                      <a:pt x="746493" y="1372012"/>
                      <a:pt x="727157" y="1424126"/>
                    </a:cubicBezTo>
                    <a:cubicBezTo>
                      <a:pt x="687612" y="1527262"/>
                      <a:pt x="671078" y="1635708"/>
                      <a:pt x="639669" y="1741219"/>
                    </a:cubicBezTo>
                    <a:cubicBezTo>
                      <a:pt x="627538" y="1783570"/>
                      <a:pt x="611696" y="1824769"/>
                      <a:pt x="592327" y="1864339"/>
                    </a:cubicBezTo>
                    <a:cubicBezTo>
                      <a:pt x="576465" y="1896001"/>
                      <a:pt x="557202" y="1925843"/>
                      <a:pt x="534877" y="1953337"/>
                    </a:cubicBezTo>
                    <a:cubicBezTo>
                      <a:pt x="532049" y="1956724"/>
                      <a:pt x="529382" y="1960253"/>
                      <a:pt x="526425" y="1963529"/>
                    </a:cubicBezTo>
                    <a:lnTo>
                      <a:pt x="517491" y="1973307"/>
                    </a:lnTo>
                    <a:cubicBezTo>
                      <a:pt x="511699" y="1979985"/>
                      <a:pt x="505207" y="1985991"/>
                      <a:pt x="498910" y="1992192"/>
                    </a:cubicBezTo>
                    <a:cubicBezTo>
                      <a:pt x="486715" y="2004518"/>
                      <a:pt x="472702" y="2014905"/>
                      <a:pt x="457360" y="2022990"/>
                    </a:cubicBezTo>
                    <a:lnTo>
                      <a:pt x="450001" y="2026342"/>
                    </a:lnTo>
                    <a:cubicBezTo>
                      <a:pt x="448770" y="2026887"/>
                      <a:pt x="447563" y="2027501"/>
                      <a:pt x="446311" y="2027993"/>
                    </a:cubicBezTo>
                    <a:lnTo>
                      <a:pt x="442488" y="2029283"/>
                    </a:lnTo>
                    <a:lnTo>
                      <a:pt x="434846" y="2031885"/>
                    </a:lnTo>
                    <a:lnTo>
                      <a:pt x="426982" y="2033691"/>
                    </a:lnTo>
                    <a:lnTo>
                      <a:pt x="423049" y="2034601"/>
                    </a:lnTo>
                    <a:cubicBezTo>
                      <a:pt x="421724" y="2034834"/>
                      <a:pt x="420378" y="2034949"/>
                      <a:pt x="419045" y="2035131"/>
                    </a:cubicBezTo>
                    <a:lnTo>
                      <a:pt x="411023" y="2036146"/>
                    </a:lnTo>
                    <a:cubicBezTo>
                      <a:pt x="408331" y="2036307"/>
                      <a:pt x="405623" y="2036314"/>
                      <a:pt x="402922" y="2036413"/>
                    </a:cubicBezTo>
                    <a:lnTo>
                      <a:pt x="398868" y="2036533"/>
                    </a:lnTo>
                    <a:cubicBezTo>
                      <a:pt x="397516" y="2036558"/>
                      <a:pt x="396160" y="2036388"/>
                      <a:pt x="394806" y="2036326"/>
                    </a:cubicBezTo>
                    <a:cubicBezTo>
                      <a:pt x="372820" y="2034972"/>
                      <a:pt x="351258" y="2029668"/>
                      <a:pt x="331155" y="2020667"/>
                    </a:cubicBezTo>
                    <a:cubicBezTo>
                      <a:pt x="326075" y="2018403"/>
                      <a:pt x="320933" y="2016289"/>
                      <a:pt x="315989" y="2013673"/>
                    </a:cubicBezTo>
                    <a:lnTo>
                      <a:pt x="308502" y="2009921"/>
                    </a:lnTo>
                    <a:cubicBezTo>
                      <a:pt x="306028" y="2008622"/>
                      <a:pt x="303604" y="2007212"/>
                      <a:pt x="301152" y="2005863"/>
                    </a:cubicBezTo>
                    <a:lnTo>
                      <a:pt x="293827" y="2001749"/>
                    </a:lnTo>
                    <a:lnTo>
                      <a:pt x="286692" y="1997307"/>
                    </a:lnTo>
                    <a:lnTo>
                      <a:pt x="279553" y="1992866"/>
                    </a:lnTo>
                    <a:lnTo>
                      <a:pt x="275983" y="1990646"/>
                    </a:lnTo>
                    <a:lnTo>
                      <a:pt x="272551" y="1988235"/>
                    </a:lnTo>
                    <a:lnTo>
                      <a:pt x="258857" y="1978531"/>
                    </a:lnTo>
                    <a:lnTo>
                      <a:pt x="245822" y="1968005"/>
                    </a:lnTo>
                    <a:cubicBezTo>
                      <a:pt x="237329" y="1960768"/>
                      <a:pt x="229265" y="1953043"/>
                      <a:pt x="221669" y="1944871"/>
                    </a:cubicBezTo>
                    <a:cubicBezTo>
                      <a:pt x="206527" y="1928395"/>
                      <a:pt x="193277" y="1910278"/>
                      <a:pt x="182165" y="1890858"/>
                    </a:cubicBezTo>
                    <a:cubicBezTo>
                      <a:pt x="171026" y="1871227"/>
                      <a:pt x="161034" y="1850968"/>
                      <a:pt x="152240" y="1830182"/>
                    </a:cubicBezTo>
                    <a:cubicBezTo>
                      <a:pt x="143197" y="1809391"/>
                      <a:pt x="134723" y="1788249"/>
                      <a:pt x="125916" y="1767207"/>
                    </a:cubicBezTo>
                    <a:cubicBezTo>
                      <a:pt x="117320" y="1745969"/>
                      <a:pt x="107222" y="1725305"/>
                      <a:pt x="97582" y="1704827"/>
                    </a:cubicBezTo>
                    <a:cubicBezTo>
                      <a:pt x="87762" y="1684693"/>
                      <a:pt x="79072" y="1664028"/>
                      <a:pt x="71554" y="1642927"/>
                    </a:cubicBezTo>
                    <a:cubicBezTo>
                      <a:pt x="67970" y="1632380"/>
                      <a:pt x="65060" y="1621617"/>
                      <a:pt x="62839" y="1610701"/>
                    </a:cubicBezTo>
                    <a:cubicBezTo>
                      <a:pt x="60494" y="1599605"/>
                      <a:pt x="58147" y="1588502"/>
                      <a:pt x="55798" y="1577393"/>
                    </a:cubicBezTo>
                    <a:cubicBezTo>
                      <a:pt x="46873" y="1532868"/>
                      <a:pt x="39419" y="1488034"/>
                      <a:pt x="33201" y="1443449"/>
                    </a:cubicBezTo>
                    <a:cubicBezTo>
                      <a:pt x="20115" y="1347057"/>
                      <a:pt x="13979" y="1249850"/>
                      <a:pt x="14838" y="1152579"/>
                    </a:cubicBezTo>
                    <a:cubicBezTo>
                      <a:pt x="14992" y="1089378"/>
                      <a:pt x="18068" y="1026232"/>
                      <a:pt x="24067" y="963141"/>
                    </a:cubicBezTo>
                    <a:cubicBezTo>
                      <a:pt x="30055" y="900155"/>
                      <a:pt x="38766" y="837388"/>
                      <a:pt x="50731" y="775247"/>
                    </a:cubicBezTo>
                    <a:cubicBezTo>
                      <a:pt x="74809" y="651047"/>
                      <a:pt x="110860" y="528995"/>
                      <a:pt x="161436" y="413419"/>
                    </a:cubicBezTo>
                    <a:cubicBezTo>
                      <a:pt x="164382" y="406764"/>
                      <a:pt x="167143" y="399961"/>
                      <a:pt x="170276" y="393270"/>
                    </a:cubicBezTo>
                    <a:cubicBezTo>
                      <a:pt x="173364" y="386559"/>
                      <a:pt x="176473" y="379804"/>
                      <a:pt x="179602" y="373005"/>
                    </a:cubicBezTo>
                    <a:cubicBezTo>
                      <a:pt x="181160" y="369603"/>
                      <a:pt x="182723" y="366193"/>
                      <a:pt x="184291" y="362772"/>
                    </a:cubicBezTo>
                    <a:cubicBezTo>
                      <a:pt x="185875" y="359362"/>
                      <a:pt x="187605" y="356028"/>
                      <a:pt x="189259" y="352639"/>
                    </a:cubicBezTo>
                    <a:cubicBezTo>
                      <a:pt x="192642" y="345901"/>
                      <a:pt x="195879" y="339042"/>
                      <a:pt x="199412" y="332310"/>
                    </a:cubicBezTo>
                    <a:cubicBezTo>
                      <a:pt x="213611" y="305087"/>
                      <a:pt x="229448" y="278749"/>
                      <a:pt x="246837" y="253442"/>
                    </a:cubicBezTo>
                    <a:cubicBezTo>
                      <a:pt x="264134" y="228195"/>
                      <a:pt x="283438" y="204382"/>
                      <a:pt x="304561" y="182234"/>
                    </a:cubicBezTo>
                    <a:cubicBezTo>
                      <a:pt x="324742" y="160758"/>
                      <a:pt x="346928" y="141257"/>
                      <a:pt x="370817" y="123995"/>
                    </a:cubicBezTo>
                    <a:cubicBezTo>
                      <a:pt x="375607" y="120262"/>
                      <a:pt x="380611" y="117121"/>
                      <a:pt x="385434" y="113935"/>
                    </a:cubicBezTo>
                    <a:cubicBezTo>
                      <a:pt x="390289" y="110797"/>
                      <a:pt x="394949" y="107577"/>
                      <a:pt x="399733" y="104676"/>
                    </a:cubicBezTo>
                    <a:cubicBezTo>
                      <a:pt x="404580" y="101883"/>
                      <a:pt x="409373" y="99120"/>
                      <a:pt x="414158" y="96362"/>
                    </a:cubicBezTo>
                    <a:lnTo>
                      <a:pt x="421330" y="92237"/>
                    </a:lnTo>
                    <a:cubicBezTo>
                      <a:pt x="423796" y="90997"/>
                      <a:pt x="426268" y="89755"/>
                      <a:pt x="428746" y="88509"/>
                    </a:cubicBezTo>
                    <a:cubicBezTo>
                      <a:pt x="433694" y="86006"/>
                      <a:pt x="438681" y="83485"/>
                      <a:pt x="443753" y="80919"/>
                    </a:cubicBezTo>
                    <a:cubicBezTo>
                      <a:pt x="448915" y="78546"/>
                      <a:pt x="454246" y="76308"/>
                      <a:pt x="459654" y="73896"/>
                    </a:cubicBezTo>
                    <a:cubicBezTo>
                      <a:pt x="462362" y="72697"/>
                      <a:pt x="465105" y="71483"/>
                      <a:pt x="467885" y="70253"/>
                    </a:cubicBezTo>
                    <a:cubicBezTo>
                      <a:pt x="470696" y="69092"/>
                      <a:pt x="473616" y="68081"/>
                      <a:pt x="476542" y="66955"/>
                    </a:cubicBezTo>
                    <a:cubicBezTo>
                      <a:pt x="482422" y="64784"/>
                      <a:pt x="488438" y="62365"/>
                      <a:pt x="494764" y="60120"/>
                    </a:cubicBezTo>
                    <a:cubicBezTo>
                      <a:pt x="529736" y="48258"/>
                      <a:pt x="566339" y="41894"/>
                      <a:pt x="603265" y="41255"/>
                    </a:cubicBezTo>
                    <a:cubicBezTo>
                      <a:pt x="640378" y="40800"/>
                      <a:pt x="677434" y="44306"/>
                      <a:pt x="713802" y="51713"/>
                    </a:cubicBezTo>
                    <a:cubicBezTo>
                      <a:pt x="771664" y="62923"/>
                      <a:pt x="821356" y="78689"/>
                      <a:pt x="876824" y="93961"/>
                    </a:cubicBezTo>
                    <a:cubicBezTo>
                      <a:pt x="910694" y="103672"/>
                      <a:pt x="945050" y="111601"/>
                      <a:pt x="979751" y="117717"/>
                    </a:cubicBezTo>
                    <a:cubicBezTo>
                      <a:pt x="997411" y="120841"/>
                      <a:pt x="1015341" y="122634"/>
                      <a:pt x="1033293" y="124094"/>
                    </a:cubicBezTo>
                    <a:cubicBezTo>
                      <a:pt x="1051270" y="125308"/>
                      <a:pt x="1069282" y="125802"/>
                      <a:pt x="1087329" y="125577"/>
                    </a:cubicBezTo>
                    <a:cubicBezTo>
                      <a:pt x="1159497" y="124517"/>
                      <a:pt x="1230468" y="111803"/>
                      <a:pt x="1297554" y="96612"/>
                    </a:cubicBezTo>
                    <a:cubicBezTo>
                      <a:pt x="1399138" y="73526"/>
                      <a:pt x="1498366" y="43035"/>
                      <a:pt x="1600061" y="24626"/>
                    </a:cubicBezTo>
                    <a:cubicBezTo>
                      <a:pt x="1650821" y="15385"/>
                      <a:pt x="1702179" y="8952"/>
                      <a:pt x="1753595" y="9169"/>
                    </a:cubicBezTo>
                    <a:cubicBezTo>
                      <a:pt x="1804889" y="9370"/>
                      <a:pt x="1856449" y="16571"/>
                      <a:pt x="1904237" y="34898"/>
                    </a:cubicBezTo>
                    <a:cubicBezTo>
                      <a:pt x="1939734" y="48485"/>
                      <a:pt x="1972595" y="68141"/>
                      <a:pt x="2001351" y="92987"/>
                    </a:cubicBezTo>
                    <a:cubicBezTo>
                      <a:pt x="2010736" y="101260"/>
                      <a:pt x="2019429" y="109978"/>
                      <a:pt x="2027843" y="118876"/>
                    </a:cubicBezTo>
                    <a:cubicBezTo>
                      <a:pt x="2036280" y="127761"/>
                      <a:pt x="2044347" y="136962"/>
                      <a:pt x="2052247" y="146590"/>
                    </a:cubicBezTo>
                    <a:cubicBezTo>
                      <a:pt x="2062191" y="158649"/>
                      <a:pt x="2071592" y="171117"/>
                      <a:pt x="2080451" y="183996"/>
                    </a:cubicBezTo>
                    <a:cubicBezTo>
                      <a:pt x="2089301" y="196869"/>
                      <a:pt x="2097812" y="210025"/>
                      <a:pt x="2105569" y="223704"/>
                    </a:cubicBezTo>
                    <a:cubicBezTo>
                      <a:pt x="2118036" y="245093"/>
                      <a:pt x="2128621" y="267525"/>
                      <a:pt x="2137204" y="290746"/>
                    </a:cubicBezTo>
                    <a:cubicBezTo>
                      <a:pt x="2145921" y="313710"/>
                      <a:pt x="2151278" y="337810"/>
                      <a:pt x="2153112" y="362303"/>
                    </a:cubicBezTo>
                    <a:cubicBezTo>
                      <a:pt x="2154626" y="382190"/>
                      <a:pt x="2152009" y="402176"/>
                      <a:pt x="2145427" y="421004"/>
                    </a:cubicBezTo>
                    <a:cubicBezTo>
                      <a:pt x="2144560" y="423308"/>
                      <a:pt x="2143796" y="425657"/>
                      <a:pt x="2142852" y="427926"/>
                    </a:cubicBezTo>
                    <a:lnTo>
                      <a:pt x="2139613" y="434555"/>
                    </a:lnTo>
                    <a:cubicBezTo>
                      <a:pt x="2137453" y="438971"/>
                      <a:pt x="2134983" y="443229"/>
                      <a:pt x="2132221" y="447297"/>
                    </a:cubicBezTo>
                    <a:cubicBezTo>
                      <a:pt x="2130949" y="449403"/>
                      <a:pt x="2129508" y="451401"/>
                      <a:pt x="2127911" y="453274"/>
                    </a:cubicBezTo>
                    <a:lnTo>
                      <a:pt x="2123343" y="459073"/>
                    </a:lnTo>
                    <a:cubicBezTo>
                      <a:pt x="2121867" y="461053"/>
                      <a:pt x="2120017" y="462643"/>
                      <a:pt x="2118379" y="464452"/>
                    </a:cubicBezTo>
                    <a:lnTo>
                      <a:pt x="2115845" y="467086"/>
                    </a:lnTo>
                    <a:lnTo>
                      <a:pt x="2113088" y="469454"/>
                    </a:lnTo>
                    <a:cubicBezTo>
                      <a:pt x="2105889" y="475910"/>
                      <a:pt x="2097606" y="481043"/>
                      <a:pt x="2088619" y="484616"/>
                    </a:cubicBezTo>
                    <a:cubicBezTo>
                      <a:pt x="2079547" y="488120"/>
                      <a:pt x="2069996" y="490226"/>
                      <a:pt x="2060291" y="490862"/>
                    </a:cubicBezTo>
                    <a:cubicBezTo>
                      <a:pt x="2040678" y="492326"/>
                      <a:pt x="2020591" y="488918"/>
                      <a:pt x="2000862" y="484062"/>
                    </a:cubicBezTo>
                    <a:cubicBezTo>
                      <a:pt x="1959981" y="473638"/>
                      <a:pt x="1932234" y="462346"/>
                      <a:pt x="1898306" y="456461"/>
                    </a:cubicBezTo>
                    <a:cubicBezTo>
                      <a:pt x="1891181" y="455189"/>
                      <a:pt x="1883991" y="454318"/>
                      <a:pt x="1876769" y="453850"/>
                    </a:cubicBezTo>
                    <a:cubicBezTo>
                      <a:pt x="1873089" y="453686"/>
                      <a:pt x="1869570" y="453520"/>
                      <a:pt x="1866434" y="453706"/>
                    </a:cubicBezTo>
                    <a:cubicBezTo>
                      <a:pt x="1864875" y="453769"/>
                      <a:pt x="1863418" y="453828"/>
                      <a:pt x="1862095" y="453881"/>
                    </a:cubicBezTo>
                    <a:cubicBezTo>
                      <a:pt x="1860777" y="454049"/>
                      <a:pt x="1859594" y="454200"/>
                      <a:pt x="1858576" y="454330"/>
                    </a:cubicBezTo>
                    <a:cubicBezTo>
                      <a:pt x="1854762" y="454872"/>
                      <a:pt x="1853709" y="455122"/>
                      <a:pt x="1854994" y="455223"/>
                    </a:cubicBezTo>
                    <a:cubicBezTo>
                      <a:pt x="1855637" y="455274"/>
                      <a:pt x="1856867" y="455289"/>
                      <a:pt x="1858634" y="455285"/>
                    </a:cubicBezTo>
                    <a:cubicBezTo>
                      <a:pt x="1860922" y="455228"/>
                      <a:pt x="1863212" y="455292"/>
                      <a:pt x="1865493" y="455477"/>
                    </a:cubicBezTo>
                    <a:cubicBezTo>
                      <a:pt x="1872837" y="455812"/>
                      <a:pt x="1880125" y="456921"/>
                      <a:pt x="1887236" y="458785"/>
                    </a:cubicBezTo>
                    <a:cubicBezTo>
                      <a:pt x="1892297" y="460273"/>
                      <a:pt x="1893915" y="460986"/>
                      <a:pt x="1902732" y="463433"/>
                    </a:cubicBezTo>
                    <a:cubicBezTo>
                      <a:pt x="1911010" y="465840"/>
                      <a:pt x="1921270" y="469007"/>
                      <a:pt x="1932679" y="472785"/>
                    </a:cubicBezTo>
                    <a:cubicBezTo>
                      <a:pt x="1944094" y="476541"/>
                      <a:pt x="1956670" y="480857"/>
                      <a:pt x="1969738" y="485021"/>
                    </a:cubicBezTo>
                    <a:cubicBezTo>
                      <a:pt x="1995789" y="493395"/>
                      <a:pt x="2024263" y="500801"/>
                      <a:pt x="2048214" y="501239"/>
                    </a:cubicBezTo>
                    <a:lnTo>
                      <a:pt x="2054008" y="501220"/>
                    </a:lnTo>
                    <a:lnTo>
                      <a:pt x="2056907" y="501205"/>
                    </a:lnTo>
                    <a:lnTo>
                      <a:pt x="2059812" y="500998"/>
                    </a:lnTo>
                    <a:lnTo>
                      <a:pt x="2065628" y="500574"/>
                    </a:lnTo>
                    <a:lnTo>
                      <a:pt x="2071425" y="499721"/>
                    </a:lnTo>
                    <a:lnTo>
                      <a:pt x="2074326" y="499283"/>
                    </a:lnTo>
                    <a:lnTo>
                      <a:pt x="2077194" y="498625"/>
                    </a:lnTo>
                    <a:lnTo>
                      <a:pt x="2082929" y="497265"/>
                    </a:lnTo>
                    <a:lnTo>
                      <a:pt x="2088545" y="495412"/>
                    </a:lnTo>
                    <a:lnTo>
                      <a:pt x="2091351" y="494470"/>
                    </a:lnTo>
                    <a:cubicBezTo>
                      <a:pt x="2092267" y="494103"/>
                      <a:pt x="2093163" y="493681"/>
                      <a:pt x="2094069" y="493288"/>
                    </a:cubicBezTo>
                    <a:lnTo>
                      <a:pt x="2099492" y="490877"/>
                    </a:lnTo>
                    <a:cubicBezTo>
                      <a:pt x="2101239" y="489953"/>
                      <a:pt x="2102944" y="488944"/>
                      <a:pt x="2104671" y="487977"/>
                    </a:cubicBezTo>
                    <a:cubicBezTo>
                      <a:pt x="2108098" y="485998"/>
                      <a:pt x="2111398" y="483807"/>
                      <a:pt x="2114551" y="481415"/>
                    </a:cubicBezTo>
                    <a:cubicBezTo>
                      <a:pt x="2116179" y="480287"/>
                      <a:pt x="2117577" y="478884"/>
                      <a:pt x="2119099" y="477627"/>
                    </a:cubicBezTo>
                    <a:cubicBezTo>
                      <a:pt x="2120564" y="476310"/>
                      <a:pt x="2122140" y="475098"/>
                      <a:pt x="2123511" y="473689"/>
                    </a:cubicBezTo>
                    <a:lnTo>
                      <a:pt x="2127589" y="469427"/>
                    </a:lnTo>
                    <a:cubicBezTo>
                      <a:pt x="2128987" y="468051"/>
                      <a:pt x="2130285" y="466578"/>
                      <a:pt x="2131475" y="465018"/>
                    </a:cubicBezTo>
                    <a:lnTo>
                      <a:pt x="2138697" y="455788"/>
                    </a:lnTo>
                    <a:cubicBezTo>
                      <a:pt x="2140820" y="452507"/>
                      <a:pt x="2142852" y="449160"/>
                      <a:pt x="2144925" y="445844"/>
                    </a:cubicBezTo>
                    <a:cubicBezTo>
                      <a:pt x="2145426" y="445005"/>
                      <a:pt x="2145990" y="444200"/>
                      <a:pt x="2146438" y="443332"/>
                    </a:cubicBezTo>
                    <a:lnTo>
                      <a:pt x="2147716" y="440691"/>
                    </a:lnTo>
                    <a:lnTo>
                      <a:pt x="2150267" y="435406"/>
                    </a:lnTo>
                    <a:cubicBezTo>
                      <a:pt x="2151166" y="433671"/>
                      <a:pt x="2151974" y="431889"/>
                      <a:pt x="2152688" y="430069"/>
                    </a:cubicBezTo>
                    <a:lnTo>
                      <a:pt x="2154675" y="424555"/>
                    </a:lnTo>
                    <a:cubicBezTo>
                      <a:pt x="2159840" y="409860"/>
                      <a:pt x="2162683" y="394450"/>
                      <a:pt x="2163101" y="378880"/>
                    </a:cubicBezTo>
                    <a:cubicBezTo>
                      <a:pt x="2163377" y="366283"/>
                      <a:pt x="2162489" y="353687"/>
                      <a:pt x="2160446" y="341253"/>
                    </a:cubicBezTo>
                    <a:cubicBezTo>
                      <a:pt x="2159663" y="334957"/>
                      <a:pt x="2158049" y="328820"/>
                      <a:pt x="2156798" y="322584"/>
                    </a:cubicBezTo>
                    <a:cubicBezTo>
                      <a:pt x="2156090" y="319487"/>
                      <a:pt x="2155176" y="316442"/>
                      <a:pt x="2154372" y="313363"/>
                    </a:cubicBezTo>
                    <a:cubicBezTo>
                      <a:pt x="2153520" y="310297"/>
                      <a:pt x="2152780" y="307191"/>
                      <a:pt x="2151735" y="304181"/>
                    </a:cubicBezTo>
                    <a:cubicBezTo>
                      <a:pt x="2144001" y="279804"/>
                      <a:pt x="2133984" y="256210"/>
                      <a:pt x="2121817" y="233713"/>
                    </a:cubicBezTo>
                    <a:cubicBezTo>
                      <a:pt x="2097943" y="189510"/>
                      <a:pt x="2068731" y="148403"/>
                      <a:pt x="2034836" y="111315"/>
                    </a:cubicBezTo>
                    <a:cubicBezTo>
                      <a:pt x="2027222" y="102989"/>
                      <a:pt x="2019429" y="95072"/>
                      <a:pt x="2011284" y="87665"/>
                    </a:cubicBezTo>
                    <a:cubicBezTo>
                      <a:pt x="2003234" y="80349"/>
                      <a:pt x="1994768" y="73504"/>
                      <a:pt x="1985928" y="67163"/>
                    </a:cubicBezTo>
                    <a:cubicBezTo>
                      <a:pt x="1968734" y="54713"/>
                      <a:pt x="1950389" y="43935"/>
                      <a:pt x="1931141" y="34977"/>
                    </a:cubicBezTo>
                    <a:cubicBezTo>
                      <a:pt x="1911887" y="26067"/>
                      <a:pt x="1891850" y="18956"/>
                      <a:pt x="1871285" y="13734"/>
                    </a:cubicBezTo>
                    <a:cubicBezTo>
                      <a:pt x="1850003" y="8265"/>
                      <a:pt x="1828308" y="4545"/>
                      <a:pt x="1806419" y="2613"/>
                    </a:cubicBezTo>
                    <a:cubicBezTo>
                      <a:pt x="1758636" y="-1958"/>
                      <a:pt x="1707617" y="636"/>
                      <a:pt x="1657332" y="7160"/>
                    </a:cubicBezTo>
                    <a:cubicBezTo>
                      <a:pt x="1606997" y="13669"/>
                      <a:pt x="1557237" y="23803"/>
                      <a:pt x="1510619" y="34363"/>
                    </a:cubicBezTo>
                    <a:cubicBezTo>
                      <a:pt x="1455846" y="46769"/>
                      <a:pt x="1403760" y="60635"/>
                      <a:pt x="1351591" y="73498"/>
                    </a:cubicBezTo>
                    <a:cubicBezTo>
                      <a:pt x="1299430" y="86337"/>
                      <a:pt x="1247144" y="98371"/>
                      <a:pt x="1192140" y="106514"/>
                    </a:cubicBezTo>
                    <a:cubicBezTo>
                      <a:pt x="1158283" y="111623"/>
                      <a:pt x="1124121" y="114447"/>
                      <a:pt x="1089885" y="114964"/>
                    </a:cubicBezTo>
                    <a:lnTo>
                      <a:pt x="1077029" y="114915"/>
                    </a:lnTo>
                    <a:lnTo>
                      <a:pt x="1070598" y="114882"/>
                    </a:lnTo>
                    <a:lnTo>
                      <a:pt x="1064169" y="114660"/>
                    </a:lnTo>
                    <a:lnTo>
                      <a:pt x="1051304" y="114202"/>
                    </a:lnTo>
                    <a:lnTo>
                      <a:pt x="1038450" y="113345"/>
                    </a:lnTo>
                    <a:cubicBezTo>
                      <a:pt x="1034159" y="113108"/>
                      <a:pt x="1029878" y="112727"/>
                      <a:pt x="1025603" y="112266"/>
                    </a:cubicBezTo>
                    <a:lnTo>
                      <a:pt x="1012762" y="110970"/>
                    </a:lnTo>
                    <a:cubicBezTo>
                      <a:pt x="1004243" y="109748"/>
                      <a:pt x="995660" y="108889"/>
                      <a:pt x="987175" y="107309"/>
                    </a:cubicBezTo>
                    <a:cubicBezTo>
                      <a:pt x="925647" y="97088"/>
                      <a:pt x="865707" y="78284"/>
                      <a:pt x="805067" y="61891"/>
                    </a:cubicBezTo>
                    <a:cubicBezTo>
                      <a:pt x="774733" y="53672"/>
                      <a:pt x="744173" y="45894"/>
                      <a:pt x="713118" y="40091"/>
                    </a:cubicBezTo>
                    <a:cubicBezTo>
                      <a:pt x="697604" y="37152"/>
                      <a:pt x="681974" y="34672"/>
                      <a:pt x="666231" y="32951"/>
                    </a:cubicBezTo>
                    <a:cubicBezTo>
                      <a:pt x="650481" y="31109"/>
                      <a:pt x="634647" y="30067"/>
                      <a:pt x="618791" y="29828"/>
                    </a:cubicBezTo>
                    <a:cubicBezTo>
                      <a:pt x="586946" y="29176"/>
                      <a:pt x="555146" y="32529"/>
                      <a:pt x="524138" y="39809"/>
                    </a:cubicBezTo>
                    <a:cubicBezTo>
                      <a:pt x="520233" y="40601"/>
                      <a:pt x="516430" y="41804"/>
                      <a:pt x="512579" y="42811"/>
                    </a:cubicBezTo>
                    <a:cubicBezTo>
                      <a:pt x="508740" y="43870"/>
                      <a:pt x="504878" y="44853"/>
                      <a:pt x="501113" y="46155"/>
                    </a:cubicBezTo>
                    <a:lnTo>
                      <a:pt x="489749" y="49839"/>
                    </a:lnTo>
                    <a:lnTo>
                      <a:pt x="478626" y="54102"/>
                    </a:lnTo>
                    <a:cubicBezTo>
                      <a:pt x="471224" y="56975"/>
                      <a:pt x="463737" y="59651"/>
                      <a:pt x="456593" y="63133"/>
                    </a:cubicBezTo>
                    <a:lnTo>
                      <a:pt x="445757" y="68077"/>
                    </a:lnTo>
                    <a:lnTo>
                      <a:pt x="440340" y="70550"/>
                    </a:lnTo>
                    <a:cubicBezTo>
                      <a:pt x="438557" y="71421"/>
                      <a:pt x="436824" y="72391"/>
                      <a:pt x="435064" y="73307"/>
                    </a:cubicBezTo>
                    <a:cubicBezTo>
                      <a:pt x="428079" y="77073"/>
                      <a:pt x="420970" y="80627"/>
                      <a:pt x="414088" y="84574"/>
                    </a:cubicBezTo>
                    <a:lnTo>
                      <a:pt x="393731" y="96919"/>
                    </a:lnTo>
                    <a:cubicBezTo>
                      <a:pt x="387134" y="101321"/>
                      <a:pt x="380631" y="105867"/>
                      <a:pt x="374078" y="110337"/>
                    </a:cubicBezTo>
                    <a:cubicBezTo>
                      <a:pt x="370752" y="112508"/>
                      <a:pt x="367664" y="114997"/>
                      <a:pt x="364513" y="117404"/>
                    </a:cubicBezTo>
                    <a:lnTo>
                      <a:pt x="355084" y="124654"/>
                    </a:lnTo>
                    <a:cubicBezTo>
                      <a:pt x="330256" y="144370"/>
                      <a:pt x="307105" y="166107"/>
                      <a:pt x="285867" y="189643"/>
                    </a:cubicBezTo>
                    <a:lnTo>
                      <a:pt x="270394" y="207382"/>
                    </a:lnTo>
                    <a:lnTo>
                      <a:pt x="255715" y="225764"/>
                    </a:lnTo>
                    <a:lnTo>
                      <a:pt x="252055" y="230368"/>
                    </a:lnTo>
                    <a:lnTo>
                      <a:pt x="248594" y="235118"/>
                    </a:lnTo>
                    <a:lnTo>
                      <a:pt x="241671" y="244618"/>
                    </a:lnTo>
                    <a:lnTo>
                      <a:pt x="234767" y="254132"/>
                    </a:lnTo>
                    <a:lnTo>
                      <a:pt x="228246" y="263905"/>
                    </a:lnTo>
                    <a:cubicBezTo>
                      <a:pt x="219331" y="276798"/>
                      <a:pt x="211349" y="290271"/>
                      <a:pt x="203188" y="303633"/>
                    </a:cubicBezTo>
                    <a:lnTo>
                      <a:pt x="191723" y="324118"/>
                    </a:lnTo>
                    <a:lnTo>
                      <a:pt x="188857" y="329240"/>
                    </a:lnTo>
                    <a:lnTo>
                      <a:pt x="186174" y="334456"/>
                    </a:lnTo>
                    <a:lnTo>
                      <a:pt x="180827" y="344900"/>
                    </a:lnTo>
                    <a:lnTo>
                      <a:pt x="175481" y="355345"/>
                    </a:lnTo>
                    <a:cubicBezTo>
                      <a:pt x="173736" y="358840"/>
                      <a:pt x="172125" y="362382"/>
                      <a:pt x="170440" y="365898"/>
                    </a:cubicBezTo>
                    <a:lnTo>
                      <a:pt x="160436" y="387032"/>
                    </a:lnTo>
                    <a:cubicBezTo>
                      <a:pt x="153853" y="401161"/>
                      <a:pt x="147727" y="415496"/>
                      <a:pt x="141391" y="429736"/>
                    </a:cubicBezTo>
                    <a:lnTo>
                      <a:pt x="132472" y="451345"/>
                    </a:lnTo>
                    <a:cubicBezTo>
                      <a:pt x="129525" y="458558"/>
                      <a:pt x="126438" y="465717"/>
                      <a:pt x="123724" y="473022"/>
                    </a:cubicBezTo>
                    <a:cubicBezTo>
                      <a:pt x="118204" y="487593"/>
                      <a:pt x="112351" y="502046"/>
                      <a:pt x="107282" y="516784"/>
                    </a:cubicBezTo>
                    <a:cubicBezTo>
                      <a:pt x="86198" y="575474"/>
                      <a:pt x="68248" y="635243"/>
                      <a:pt x="53510" y="695837"/>
                    </a:cubicBezTo>
                    <a:cubicBezTo>
                      <a:pt x="38889" y="756471"/>
                      <a:pt x="27347" y="817776"/>
                      <a:pt x="18883" y="879752"/>
                    </a:cubicBezTo>
                    <a:cubicBezTo>
                      <a:pt x="9498" y="948046"/>
                      <a:pt x="3701" y="1016785"/>
                      <a:pt x="1515" y="1085686"/>
                    </a:cubicBezTo>
                    <a:cubicBezTo>
                      <a:pt x="-930" y="1154515"/>
                      <a:pt x="495" y="1223417"/>
                      <a:pt x="4827" y="1292130"/>
                    </a:cubicBezTo>
                    <a:cubicBezTo>
                      <a:pt x="8754" y="1354125"/>
                      <a:pt x="15141" y="1414922"/>
                      <a:pt x="24036" y="1475318"/>
                    </a:cubicBezTo>
                    <a:cubicBezTo>
                      <a:pt x="26284" y="1490414"/>
                      <a:pt x="28502" y="1505512"/>
                      <a:pt x="31167" y="1520553"/>
                    </a:cubicBezTo>
                    <a:lnTo>
                      <a:pt x="35013" y="1543151"/>
                    </a:lnTo>
                    <a:cubicBezTo>
                      <a:pt x="36432" y="1550664"/>
                      <a:pt x="37852" y="1558183"/>
                      <a:pt x="39273" y="1565707"/>
                    </a:cubicBezTo>
                    <a:cubicBezTo>
                      <a:pt x="41984" y="1580784"/>
                      <a:pt x="45283" y="1595773"/>
                      <a:pt x="48403" y="1610844"/>
                    </a:cubicBezTo>
                    <a:cubicBezTo>
                      <a:pt x="49939" y="1618277"/>
                      <a:pt x="51612" y="1626124"/>
                      <a:pt x="53839" y="1633726"/>
                    </a:cubicBezTo>
                    <a:cubicBezTo>
                      <a:pt x="55933" y="1641374"/>
                      <a:pt x="58500" y="1648837"/>
                      <a:pt x="61149" y="1656265"/>
                    </a:cubicBezTo>
                    <a:cubicBezTo>
                      <a:pt x="75932" y="1696730"/>
                      <a:pt x="97273" y="1734432"/>
                      <a:pt x="113369" y="1774433"/>
                    </a:cubicBezTo>
                    <a:cubicBezTo>
                      <a:pt x="130224" y="1814505"/>
                      <a:pt x="146065" y="1856098"/>
                      <a:pt x="168306" y="1895127"/>
                    </a:cubicBezTo>
                    <a:cubicBezTo>
                      <a:pt x="179366" y="1914702"/>
                      <a:pt x="192450" y="1933062"/>
                      <a:pt x="207342" y="1949908"/>
                    </a:cubicBezTo>
                    <a:cubicBezTo>
                      <a:pt x="222329" y="1966352"/>
                      <a:pt x="239066" y="1981111"/>
                      <a:pt x="257257" y="1993924"/>
                    </a:cubicBezTo>
                    <a:cubicBezTo>
                      <a:pt x="261800" y="1997004"/>
                      <a:pt x="266164" y="2000350"/>
                      <a:pt x="270826" y="2003177"/>
                    </a:cubicBezTo>
                    <a:cubicBezTo>
                      <a:pt x="275474" y="2006022"/>
                      <a:pt x="280110" y="2008860"/>
                      <a:pt x="284735" y="2011690"/>
                    </a:cubicBezTo>
                    <a:cubicBezTo>
                      <a:pt x="294063" y="2017207"/>
                      <a:pt x="303613" y="2022224"/>
                      <a:pt x="313314" y="2026850"/>
                    </a:cubicBezTo>
                    <a:cubicBezTo>
                      <a:pt x="332491" y="2036255"/>
                      <a:pt x="352919" y="2042862"/>
                      <a:pt x="373973" y="2046468"/>
                    </a:cubicBezTo>
                    <a:cubicBezTo>
                      <a:pt x="390688" y="2049337"/>
                      <a:pt x="407774" y="2049309"/>
                      <a:pt x="424479" y="2046383"/>
                    </a:cubicBezTo>
                    <a:cubicBezTo>
                      <a:pt x="441348" y="2043196"/>
                      <a:pt x="457481" y="2036916"/>
                      <a:pt x="472063" y="2027862"/>
                    </a:cubicBezTo>
                    <a:cubicBezTo>
                      <a:pt x="486510" y="2018802"/>
                      <a:pt x="499753" y="2007953"/>
                      <a:pt x="511477" y="1995574"/>
                    </a:cubicBezTo>
                    <a:cubicBezTo>
                      <a:pt x="514454" y="1992576"/>
                      <a:pt x="517569" y="1989709"/>
                      <a:pt x="520439" y="1986602"/>
                    </a:cubicBezTo>
                    <a:lnTo>
                      <a:pt x="528964" y="1977187"/>
                    </a:lnTo>
                    <a:cubicBezTo>
                      <a:pt x="531769" y="1974015"/>
                      <a:pt x="534741" y="1970983"/>
                      <a:pt x="537413" y="1967693"/>
                    </a:cubicBezTo>
                    <a:lnTo>
                      <a:pt x="545421" y="1957806"/>
                    </a:lnTo>
                    <a:cubicBezTo>
                      <a:pt x="566571" y="1931243"/>
                      <a:pt x="584967" y="1902600"/>
                      <a:pt x="600325" y="1872320"/>
                    </a:cubicBezTo>
                    <a:cubicBezTo>
                      <a:pt x="615495" y="1842320"/>
                      <a:pt x="628533" y="1811289"/>
                      <a:pt x="639343" y="1779459"/>
                    </a:cubicBezTo>
                    <a:cubicBezTo>
                      <a:pt x="664261" y="1707027"/>
                      <a:pt x="680234" y="1632778"/>
                      <a:pt x="699675" y="1558761"/>
                    </a:cubicBezTo>
                    <a:cubicBezTo>
                      <a:pt x="710668" y="1514879"/>
                      <a:pt x="724122" y="1471650"/>
                      <a:pt x="739974" y="1429279"/>
                    </a:cubicBezTo>
                    <a:cubicBezTo>
                      <a:pt x="748102" y="1408269"/>
                      <a:pt x="757299" y="1387688"/>
                      <a:pt x="767529" y="1367616"/>
                    </a:cubicBezTo>
                    <a:cubicBezTo>
                      <a:pt x="772949" y="1357783"/>
                      <a:pt x="778055" y="1347772"/>
                      <a:pt x="784072" y="1338318"/>
                    </a:cubicBezTo>
                    <a:lnTo>
                      <a:pt x="788434" y="1331142"/>
                    </a:lnTo>
                    <a:lnTo>
                      <a:pt x="790615" y="1327557"/>
                    </a:lnTo>
                    <a:lnTo>
                      <a:pt x="792969" y="1324086"/>
                    </a:lnTo>
                    <a:lnTo>
                      <a:pt x="802393" y="1310228"/>
                    </a:lnTo>
                    <a:cubicBezTo>
                      <a:pt x="814386" y="1293428"/>
                      <a:pt x="827328" y="1277326"/>
                      <a:pt x="841155" y="1261999"/>
                    </a:cubicBezTo>
                    <a:cubicBezTo>
                      <a:pt x="847967" y="1254109"/>
                      <a:pt x="855372" y="1246707"/>
                      <a:pt x="862647" y="1239162"/>
                    </a:cubicBezTo>
                    <a:cubicBezTo>
                      <a:pt x="866219" y="1235324"/>
                      <a:pt x="870161" y="1231842"/>
                      <a:pt x="873917" y="1228173"/>
                    </a:cubicBezTo>
                    <a:cubicBezTo>
                      <a:pt x="877747" y="1224580"/>
                      <a:pt x="881445" y="1220841"/>
                      <a:pt x="885385" y="1217359"/>
                    </a:cubicBezTo>
                    <a:cubicBezTo>
                      <a:pt x="916322" y="1189150"/>
                      <a:pt x="950082" y="1164199"/>
                      <a:pt x="986132" y="1142902"/>
                    </a:cubicBezTo>
                    <a:cubicBezTo>
                      <a:pt x="1007523" y="1130422"/>
                      <a:pt x="1029838" y="1119594"/>
                      <a:pt x="1052880" y="1110513"/>
                    </a:cubicBezTo>
                    <a:cubicBezTo>
                      <a:pt x="1075077" y="1101871"/>
                      <a:pt x="1098082" y="1095469"/>
                      <a:pt x="1121554" y="1091402"/>
                    </a:cubicBezTo>
                    <a:cubicBezTo>
                      <a:pt x="1144942" y="1087918"/>
                      <a:pt x="1168526" y="1085903"/>
                      <a:pt x="1192167" y="1085370"/>
                    </a:cubicBezTo>
                    <a:cubicBezTo>
                      <a:pt x="1215931" y="1084506"/>
                      <a:pt x="1239895" y="1084252"/>
                      <a:pt x="1264209" y="1082940"/>
                    </a:cubicBezTo>
                    <a:cubicBezTo>
                      <a:pt x="1298389" y="1081134"/>
                      <a:pt x="1330107" y="1077935"/>
                      <a:pt x="1360456" y="1069141"/>
                    </a:cubicBezTo>
                    <a:cubicBezTo>
                      <a:pt x="1375699" y="1064726"/>
                      <a:pt x="1390400" y="1058624"/>
                      <a:pt x="1404288" y="1050948"/>
                    </a:cubicBezTo>
                    <a:cubicBezTo>
                      <a:pt x="1407856" y="1049114"/>
                      <a:pt x="1411165" y="1046804"/>
                      <a:pt x="1414637" y="1044731"/>
                    </a:cubicBezTo>
                    <a:cubicBezTo>
                      <a:pt x="1418037" y="1042543"/>
                      <a:pt x="1421303" y="1040117"/>
                      <a:pt x="1424666" y="1037788"/>
                    </a:cubicBezTo>
                    <a:cubicBezTo>
                      <a:pt x="1427843" y="1035231"/>
                      <a:pt x="1431154" y="1032741"/>
                      <a:pt x="1434271" y="1030063"/>
                    </a:cubicBezTo>
                    <a:cubicBezTo>
                      <a:pt x="1437325" y="1027333"/>
                      <a:pt x="1440401" y="1024583"/>
                      <a:pt x="1443499" y="1021814"/>
                    </a:cubicBezTo>
                    <a:cubicBezTo>
                      <a:pt x="1461551" y="1004598"/>
                      <a:pt x="1477692" y="985486"/>
                      <a:pt x="1491642" y="964808"/>
                    </a:cubicBezTo>
                    <a:cubicBezTo>
                      <a:pt x="1512461" y="934171"/>
                      <a:pt x="1530634" y="901818"/>
                      <a:pt x="1545963" y="868100"/>
                    </a:cubicBezTo>
                    <a:cubicBezTo>
                      <a:pt x="1557709" y="842884"/>
                      <a:pt x="1568920" y="817675"/>
                      <a:pt x="1579692" y="792075"/>
                    </a:cubicBezTo>
                    <a:cubicBezTo>
                      <a:pt x="1590176" y="766511"/>
                      <a:pt x="1600663" y="740943"/>
                      <a:pt x="1611151" y="715370"/>
                    </a:cubicBezTo>
                    <a:cubicBezTo>
                      <a:pt x="1623347" y="686082"/>
                      <a:pt x="1638072" y="652752"/>
                      <a:pt x="1654872" y="621249"/>
                    </a:cubicBezTo>
                    <a:cubicBezTo>
                      <a:pt x="1671733" y="589815"/>
                      <a:pt x="1690836" y="560294"/>
                      <a:pt x="1709737" y="538216"/>
                    </a:cubicBezTo>
                    <a:cubicBezTo>
                      <a:pt x="1727205" y="517668"/>
                      <a:pt x="1742309" y="502744"/>
                      <a:pt x="1767824" y="486314"/>
                    </a:cubicBezTo>
                    <a:cubicBezTo>
                      <a:pt x="1769873" y="484889"/>
                      <a:pt x="1772344" y="483695"/>
                      <a:pt x="1774865" y="482209"/>
                    </a:cubicBezTo>
                    <a:cubicBezTo>
                      <a:pt x="1777430" y="480802"/>
                      <a:pt x="1780088" y="479157"/>
                      <a:pt x="1782986" y="477703"/>
                    </a:cubicBezTo>
                    <a:cubicBezTo>
                      <a:pt x="1788858" y="474957"/>
                      <a:pt x="1795068" y="471663"/>
                      <a:pt x="1801695" y="469275"/>
                    </a:cubicBezTo>
                    <a:cubicBezTo>
                      <a:pt x="1808169" y="466469"/>
                      <a:pt x="1814957" y="464493"/>
                      <a:pt x="1821262" y="462459"/>
                    </a:cubicBezTo>
                    <a:cubicBezTo>
                      <a:pt x="1824393" y="461354"/>
                      <a:pt x="1827552" y="460833"/>
                      <a:pt x="1830466" y="460034"/>
                    </a:cubicBezTo>
                    <a:cubicBezTo>
                      <a:pt x="1833401" y="459298"/>
                      <a:pt x="1836163" y="458605"/>
                      <a:pt x="1838693" y="457970"/>
                    </a:cubicBezTo>
                    <a:cubicBezTo>
                      <a:pt x="1848942" y="456123"/>
                      <a:pt x="1855472" y="454717"/>
                      <a:pt x="1854265" y="454307"/>
                    </a:cubicBezTo>
                    <a:cubicBezTo>
                      <a:pt x="1851552" y="454099"/>
                      <a:pt x="1848824" y="454167"/>
                      <a:pt x="1846123" y="454511"/>
                    </a:cubicBezTo>
                    <a:cubicBezTo>
                      <a:pt x="1843633" y="454738"/>
                      <a:pt x="1840500" y="454858"/>
                      <a:pt x="1836743" y="455414"/>
                    </a:cubicBezTo>
                    <a:cubicBezTo>
                      <a:pt x="1832993" y="456067"/>
                      <a:pt x="1828577" y="456837"/>
                      <a:pt x="1823431" y="457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-1499042" flipH="1">
                <a:off x="6542413" y="-671604"/>
                <a:ext cx="2278729" cy="2158057"/>
              </a:xfrm>
              <a:custGeom>
                <a:avLst/>
                <a:gdLst/>
                <a:ahLst/>
                <a:cxnLst/>
                <a:rect l="l" t="t" r="r" b="b"/>
                <a:pathLst>
                  <a:path w="2162825" h="2048291" extrusionOk="0">
                    <a:moveTo>
                      <a:pt x="1823431" y="457734"/>
                    </a:moveTo>
                    <a:cubicBezTo>
                      <a:pt x="1808495" y="461082"/>
                      <a:pt x="1793969" y="466049"/>
                      <a:pt x="1780111" y="472547"/>
                    </a:cubicBezTo>
                    <a:cubicBezTo>
                      <a:pt x="1776587" y="474259"/>
                      <a:pt x="1773219" y="476138"/>
                      <a:pt x="1769916" y="477856"/>
                    </a:cubicBezTo>
                    <a:cubicBezTo>
                      <a:pt x="1766576" y="479516"/>
                      <a:pt x="1763552" y="481445"/>
                      <a:pt x="1760681" y="483242"/>
                    </a:cubicBezTo>
                    <a:cubicBezTo>
                      <a:pt x="1757820" y="485053"/>
                      <a:pt x="1755062" y="486666"/>
                      <a:pt x="1752656" y="488316"/>
                    </a:cubicBezTo>
                    <a:cubicBezTo>
                      <a:pt x="1750285" y="490017"/>
                      <a:pt x="1748131" y="491563"/>
                      <a:pt x="1746247" y="492915"/>
                    </a:cubicBezTo>
                    <a:cubicBezTo>
                      <a:pt x="1736574" y="499981"/>
                      <a:pt x="1727384" y="507685"/>
                      <a:pt x="1718738" y="515974"/>
                    </a:cubicBezTo>
                    <a:cubicBezTo>
                      <a:pt x="1714613" y="520247"/>
                      <a:pt x="1710302" y="524345"/>
                      <a:pt x="1706355" y="528746"/>
                    </a:cubicBezTo>
                    <a:cubicBezTo>
                      <a:pt x="1702454" y="533183"/>
                      <a:pt x="1698373" y="537469"/>
                      <a:pt x="1694745" y="542101"/>
                    </a:cubicBezTo>
                    <a:cubicBezTo>
                      <a:pt x="1679947" y="560250"/>
                      <a:pt x="1666588" y="579523"/>
                      <a:pt x="1654788" y="599748"/>
                    </a:cubicBezTo>
                    <a:cubicBezTo>
                      <a:pt x="1631092" y="639965"/>
                      <a:pt x="1612256" y="682707"/>
                      <a:pt x="1593883" y="726810"/>
                    </a:cubicBezTo>
                    <a:cubicBezTo>
                      <a:pt x="1579864" y="760645"/>
                      <a:pt x="1566350" y="794367"/>
                      <a:pt x="1551232" y="827530"/>
                    </a:cubicBezTo>
                    <a:cubicBezTo>
                      <a:pt x="1536783" y="860821"/>
                      <a:pt x="1520629" y="893346"/>
                      <a:pt x="1502834" y="924976"/>
                    </a:cubicBezTo>
                    <a:cubicBezTo>
                      <a:pt x="1486093" y="953606"/>
                      <a:pt x="1467215" y="980987"/>
                      <a:pt x="1444353" y="1004559"/>
                    </a:cubicBezTo>
                    <a:cubicBezTo>
                      <a:pt x="1441449" y="1007448"/>
                      <a:pt x="1438692" y="1010497"/>
                      <a:pt x="1435670" y="1013256"/>
                    </a:cubicBezTo>
                    <a:lnTo>
                      <a:pt x="1426621" y="1021550"/>
                    </a:lnTo>
                    <a:cubicBezTo>
                      <a:pt x="1423543" y="1024209"/>
                      <a:pt x="1420399" y="1026728"/>
                      <a:pt x="1417235" y="1029249"/>
                    </a:cubicBezTo>
                    <a:cubicBezTo>
                      <a:pt x="1413921" y="1031560"/>
                      <a:pt x="1410776" y="1034117"/>
                      <a:pt x="1407329" y="1036230"/>
                    </a:cubicBezTo>
                    <a:cubicBezTo>
                      <a:pt x="1393778" y="1045097"/>
                      <a:pt x="1379125" y="1052156"/>
                      <a:pt x="1363744" y="1057227"/>
                    </a:cubicBezTo>
                    <a:cubicBezTo>
                      <a:pt x="1328471" y="1069070"/>
                      <a:pt x="1290674" y="1071710"/>
                      <a:pt x="1253141" y="1072647"/>
                    </a:cubicBezTo>
                    <a:cubicBezTo>
                      <a:pt x="1215502" y="1073573"/>
                      <a:pt x="1177521" y="1072405"/>
                      <a:pt x="1139290" y="1075935"/>
                    </a:cubicBezTo>
                    <a:cubicBezTo>
                      <a:pt x="1120086" y="1077650"/>
                      <a:pt x="1101069" y="1081042"/>
                      <a:pt x="1082457" y="1086074"/>
                    </a:cubicBezTo>
                    <a:lnTo>
                      <a:pt x="1068535" y="1089965"/>
                    </a:lnTo>
                    <a:cubicBezTo>
                      <a:pt x="1063918" y="1091334"/>
                      <a:pt x="1059436" y="1093086"/>
                      <a:pt x="1054880" y="1094631"/>
                    </a:cubicBezTo>
                    <a:cubicBezTo>
                      <a:pt x="1050366" y="1096286"/>
                      <a:pt x="1045743" y="1097686"/>
                      <a:pt x="1041317" y="1099555"/>
                    </a:cubicBezTo>
                    <a:lnTo>
                      <a:pt x="1028027" y="1105138"/>
                    </a:lnTo>
                    <a:cubicBezTo>
                      <a:pt x="992793" y="1120510"/>
                      <a:pt x="959408" y="1139807"/>
                      <a:pt x="928504" y="1162663"/>
                    </a:cubicBezTo>
                    <a:cubicBezTo>
                      <a:pt x="883116" y="1195845"/>
                      <a:pt x="842425" y="1235009"/>
                      <a:pt x="807538" y="1279091"/>
                    </a:cubicBezTo>
                    <a:cubicBezTo>
                      <a:pt x="773592" y="1323116"/>
                      <a:pt x="746493" y="1372012"/>
                      <a:pt x="727158" y="1424127"/>
                    </a:cubicBezTo>
                    <a:cubicBezTo>
                      <a:pt x="687612" y="1527262"/>
                      <a:pt x="671078" y="1635708"/>
                      <a:pt x="639669" y="1741219"/>
                    </a:cubicBezTo>
                    <a:cubicBezTo>
                      <a:pt x="627538" y="1783570"/>
                      <a:pt x="611696" y="1824769"/>
                      <a:pt x="592327" y="1864339"/>
                    </a:cubicBezTo>
                    <a:cubicBezTo>
                      <a:pt x="576465" y="1896001"/>
                      <a:pt x="557202" y="1925842"/>
                      <a:pt x="534877" y="1953336"/>
                    </a:cubicBezTo>
                    <a:cubicBezTo>
                      <a:pt x="532049" y="1956724"/>
                      <a:pt x="529382" y="1960253"/>
                      <a:pt x="526425" y="1963529"/>
                    </a:cubicBezTo>
                    <a:lnTo>
                      <a:pt x="517491" y="1973307"/>
                    </a:lnTo>
                    <a:cubicBezTo>
                      <a:pt x="511698" y="1979985"/>
                      <a:pt x="505206" y="1985990"/>
                      <a:pt x="498910" y="1992192"/>
                    </a:cubicBezTo>
                    <a:cubicBezTo>
                      <a:pt x="486715" y="2004518"/>
                      <a:pt x="472702" y="2014905"/>
                      <a:pt x="457360" y="2022990"/>
                    </a:cubicBezTo>
                    <a:lnTo>
                      <a:pt x="450002" y="2026343"/>
                    </a:lnTo>
                    <a:cubicBezTo>
                      <a:pt x="448770" y="2026887"/>
                      <a:pt x="447563" y="2027501"/>
                      <a:pt x="446311" y="2027993"/>
                    </a:cubicBezTo>
                    <a:lnTo>
                      <a:pt x="442488" y="2029283"/>
                    </a:lnTo>
                    <a:lnTo>
                      <a:pt x="434846" y="2031885"/>
                    </a:lnTo>
                    <a:lnTo>
                      <a:pt x="426982" y="2033692"/>
                    </a:lnTo>
                    <a:lnTo>
                      <a:pt x="423049" y="2034601"/>
                    </a:lnTo>
                    <a:cubicBezTo>
                      <a:pt x="421724" y="2034834"/>
                      <a:pt x="420379" y="2034950"/>
                      <a:pt x="419045" y="2035132"/>
                    </a:cubicBezTo>
                    <a:lnTo>
                      <a:pt x="411024" y="2036146"/>
                    </a:lnTo>
                    <a:cubicBezTo>
                      <a:pt x="408331" y="2036307"/>
                      <a:pt x="405623" y="2036314"/>
                      <a:pt x="402922" y="2036413"/>
                    </a:cubicBezTo>
                    <a:lnTo>
                      <a:pt x="398868" y="2036533"/>
                    </a:lnTo>
                    <a:cubicBezTo>
                      <a:pt x="397516" y="2036558"/>
                      <a:pt x="396160" y="2036388"/>
                      <a:pt x="394806" y="2036327"/>
                    </a:cubicBezTo>
                    <a:cubicBezTo>
                      <a:pt x="372820" y="2034972"/>
                      <a:pt x="351259" y="2029668"/>
                      <a:pt x="331156" y="2020667"/>
                    </a:cubicBezTo>
                    <a:cubicBezTo>
                      <a:pt x="326076" y="2018403"/>
                      <a:pt x="320934" y="2016289"/>
                      <a:pt x="315989" y="2013673"/>
                    </a:cubicBezTo>
                    <a:lnTo>
                      <a:pt x="308502" y="2009921"/>
                    </a:lnTo>
                    <a:cubicBezTo>
                      <a:pt x="306028" y="2008622"/>
                      <a:pt x="303604" y="2007212"/>
                      <a:pt x="301152" y="2005862"/>
                    </a:cubicBezTo>
                    <a:lnTo>
                      <a:pt x="293827" y="2001749"/>
                    </a:lnTo>
                    <a:lnTo>
                      <a:pt x="286692" y="1997307"/>
                    </a:lnTo>
                    <a:lnTo>
                      <a:pt x="279554" y="1992866"/>
                    </a:lnTo>
                    <a:lnTo>
                      <a:pt x="275983" y="1990646"/>
                    </a:lnTo>
                    <a:lnTo>
                      <a:pt x="272551" y="1988235"/>
                    </a:lnTo>
                    <a:lnTo>
                      <a:pt x="258857" y="1978531"/>
                    </a:lnTo>
                    <a:lnTo>
                      <a:pt x="245822" y="1968005"/>
                    </a:lnTo>
                    <a:cubicBezTo>
                      <a:pt x="237329" y="1960768"/>
                      <a:pt x="229265" y="1953044"/>
                      <a:pt x="221669" y="1944872"/>
                    </a:cubicBezTo>
                    <a:cubicBezTo>
                      <a:pt x="206527" y="1928396"/>
                      <a:pt x="193277" y="1910279"/>
                      <a:pt x="182165" y="1890858"/>
                    </a:cubicBezTo>
                    <a:cubicBezTo>
                      <a:pt x="171026" y="1871228"/>
                      <a:pt x="161034" y="1850969"/>
                      <a:pt x="152240" y="1830182"/>
                    </a:cubicBezTo>
                    <a:cubicBezTo>
                      <a:pt x="143197" y="1809391"/>
                      <a:pt x="134723" y="1788249"/>
                      <a:pt x="125916" y="1767207"/>
                    </a:cubicBezTo>
                    <a:cubicBezTo>
                      <a:pt x="117320" y="1745969"/>
                      <a:pt x="107222" y="1725306"/>
                      <a:pt x="97582" y="1704827"/>
                    </a:cubicBezTo>
                    <a:cubicBezTo>
                      <a:pt x="87762" y="1684693"/>
                      <a:pt x="79072" y="1664028"/>
                      <a:pt x="71553" y="1642927"/>
                    </a:cubicBezTo>
                    <a:cubicBezTo>
                      <a:pt x="67970" y="1632380"/>
                      <a:pt x="65060" y="1621617"/>
                      <a:pt x="62839" y="1610702"/>
                    </a:cubicBezTo>
                    <a:cubicBezTo>
                      <a:pt x="60494" y="1599605"/>
                      <a:pt x="58146" y="1588503"/>
                      <a:pt x="55798" y="1577394"/>
                    </a:cubicBezTo>
                    <a:cubicBezTo>
                      <a:pt x="46873" y="1532869"/>
                      <a:pt x="39419" y="1488034"/>
                      <a:pt x="33201" y="1443450"/>
                    </a:cubicBezTo>
                    <a:cubicBezTo>
                      <a:pt x="20115" y="1347058"/>
                      <a:pt x="13979" y="1249850"/>
                      <a:pt x="14838" y="1152579"/>
                    </a:cubicBezTo>
                    <a:cubicBezTo>
                      <a:pt x="14992" y="1089379"/>
                      <a:pt x="18068" y="1026232"/>
                      <a:pt x="24067" y="963141"/>
                    </a:cubicBezTo>
                    <a:cubicBezTo>
                      <a:pt x="30056" y="900155"/>
                      <a:pt x="38766" y="837388"/>
                      <a:pt x="50731" y="775248"/>
                    </a:cubicBezTo>
                    <a:cubicBezTo>
                      <a:pt x="74809" y="651048"/>
                      <a:pt x="110860" y="528996"/>
                      <a:pt x="161436" y="413420"/>
                    </a:cubicBezTo>
                    <a:cubicBezTo>
                      <a:pt x="164382" y="406765"/>
                      <a:pt x="167144" y="399962"/>
                      <a:pt x="170276" y="393271"/>
                    </a:cubicBezTo>
                    <a:cubicBezTo>
                      <a:pt x="173364" y="386559"/>
                      <a:pt x="176473" y="379804"/>
                      <a:pt x="179602" y="373005"/>
                    </a:cubicBezTo>
                    <a:cubicBezTo>
                      <a:pt x="181160" y="369604"/>
                      <a:pt x="182723" y="366193"/>
                      <a:pt x="184291" y="362773"/>
                    </a:cubicBezTo>
                    <a:cubicBezTo>
                      <a:pt x="185875" y="359363"/>
                      <a:pt x="187605" y="356029"/>
                      <a:pt x="189260" y="352639"/>
                    </a:cubicBezTo>
                    <a:cubicBezTo>
                      <a:pt x="192642" y="345902"/>
                      <a:pt x="195879" y="339043"/>
                      <a:pt x="199412" y="332311"/>
                    </a:cubicBezTo>
                    <a:cubicBezTo>
                      <a:pt x="213611" y="305088"/>
                      <a:pt x="229449" y="278750"/>
                      <a:pt x="246837" y="253443"/>
                    </a:cubicBezTo>
                    <a:cubicBezTo>
                      <a:pt x="264134" y="228196"/>
                      <a:pt x="283438" y="204383"/>
                      <a:pt x="304561" y="182235"/>
                    </a:cubicBezTo>
                    <a:cubicBezTo>
                      <a:pt x="324742" y="160759"/>
                      <a:pt x="346928" y="141258"/>
                      <a:pt x="370816" y="123996"/>
                    </a:cubicBezTo>
                    <a:cubicBezTo>
                      <a:pt x="375607" y="120262"/>
                      <a:pt x="380611" y="117122"/>
                      <a:pt x="385434" y="113936"/>
                    </a:cubicBezTo>
                    <a:cubicBezTo>
                      <a:pt x="390289" y="110798"/>
                      <a:pt x="394949" y="107578"/>
                      <a:pt x="399733" y="104677"/>
                    </a:cubicBezTo>
                    <a:cubicBezTo>
                      <a:pt x="404580" y="101883"/>
                      <a:pt x="409373" y="99120"/>
                      <a:pt x="414158" y="96363"/>
                    </a:cubicBezTo>
                    <a:lnTo>
                      <a:pt x="421330" y="92238"/>
                    </a:lnTo>
                    <a:cubicBezTo>
                      <a:pt x="423796" y="90998"/>
                      <a:pt x="426268" y="89755"/>
                      <a:pt x="428746" y="88509"/>
                    </a:cubicBezTo>
                    <a:cubicBezTo>
                      <a:pt x="433694" y="86007"/>
                      <a:pt x="438680" y="83485"/>
                      <a:pt x="443753" y="80920"/>
                    </a:cubicBezTo>
                    <a:cubicBezTo>
                      <a:pt x="448915" y="78546"/>
                      <a:pt x="454246" y="76309"/>
                      <a:pt x="459654" y="73896"/>
                    </a:cubicBezTo>
                    <a:cubicBezTo>
                      <a:pt x="462362" y="72698"/>
                      <a:pt x="465105" y="71484"/>
                      <a:pt x="467885" y="70253"/>
                    </a:cubicBezTo>
                    <a:cubicBezTo>
                      <a:pt x="470696" y="69093"/>
                      <a:pt x="473615" y="68082"/>
                      <a:pt x="476542" y="66956"/>
                    </a:cubicBezTo>
                    <a:cubicBezTo>
                      <a:pt x="482422" y="64785"/>
                      <a:pt x="488438" y="62366"/>
                      <a:pt x="494764" y="60121"/>
                    </a:cubicBezTo>
                    <a:cubicBezTo>
                      <a:pt x="529736" y="48259"/>
                      <a:pt x="566339" y="41894"/>
                      <a:pt x="603265" y="41256"/>
                    </a:cubicBezTo>
                    <a:cubicBezTo>
                      <a:pt x="640378" y="40800"/>
                      <a:pt x="677434" y="44306"/>
                      <a:pt x="713802" y="51713"/>
                    </a:cubicBezTo>
                    <a:cubicBezTo>
                      <a:pt x="771664" y="62923"/>
                      <a:pt x="821355" y="78689"/>
                      <a:pt x="876824" y="93961"/>
                    </a:cubicBezTo>
                    <a:cubicBezTo>
                      <a:pt x="910694" y="103672"/>
                      <a:pt x="945050" y="111602"/>
                      <a:pt x="979750" y="117718"/>
                    </a:cubicBezTo>
                    <a:cubicBezTo>
                      <a:pt x="997411" y="120842"/>
                      <a:pt x="1015341" y="122634"/>
                      <a:pt x="1033293" y="124095"/>
                    </a:cubicBezTo>
                    <a:cubicBezTo>
                      <a:pt x="1051270" y="125308"/>
                      <a:pt x="1069282" y="125803"/>
                      <a:pt x="1087329" y="125577"/>
                    </a:cubicBezTo>
                    <a:cubicBezTo>
                      <a:pt x="1159497" y="124517"/>
                      <a:pt x="1230468" y="111803"/>
                      <a:pt x="1297554" y="96612"/>
                    </a:cubicBezTo>
                    <a:cubicBezTo>
                      <a:pt x="1399138" y="73527"/>
                      <a:pt x="1498366" y="43035"/>
                      <a:pt x="1600061" y="24626"/>
                    </a:cubicBezTo>
                    <a:cubicBezTo>
                      <a:pt x="1650821" y="15385"/>
                      <a:pt x="1702178" y="8952"/>
                      <a:pt x="1753594" y="9169"/>
                    </a:cubicBezTo>
                    <a:cubicBezTo>
                      <a:pt x="1804888" y="9370"/>
                      <a:pt x="1856448" y="16572"/>
                      <a:pt x="1904237" y="34898"/>
                    </a:cubicBezTo>
                    <a:cubicBezTo>
                      <a:pt x="1939734" y="48485"/>
                      <a:pt x="1972595" y="68141"/>
                      <a:pt x="2001350" y="92987"/>
                    </a:cubicBezTo>
                    <a:cubicBezTo>
                      <a:pt x="2010736" y="101260"/>
                      <a:pt x="2019429" y="109977"/>
                      <a:pt x="2027842" y="118876"/>
                    </a:cubicBezTo>
                    <a:cubicBezTo>
                      <a:pt x="2036280" y="127761"/>
                      <a:pt x="2044347" y="136962"/>
                      <a:pt x="2052247" y="146590"/>
                    </a:cubicBezTo>
                    <a:cubicBezTo>
                      <a:pt x="2062191" y="158648"/>
                      <a:pt x="2071592" y="171117"/>
                      <a:pt x="2080451" y="183996"/>
                    </a:cubicBezTo>
                    <a:cubicBezTo>
                      <a:pt x="2089301" y="196869"/>
                      <a:pt x="2097812" y="210025"/>
                      <a:pt x="2105568" y="223703"/>
                    </a:cubicBezTo>
                    <a:cubicBezTo>
                      <a:pt x="2118036" y="245093"/>
                      <a:pt x="2128621" y="267524"/>
                      <a:pt x="2137204" y="290745"/>
                    </a:cubicBezTo>
                    <a:cubicBezTo>
                      <a:pt x="2145921" y="313710"/>
                      <a:pt x="2151279" y="337810"/>
                      <a:pt x="2153112" y="362303"/>
                    </a:cubicBezTo>
                    <a:cubicBezTo>
                      <a:pt x="2154626" y="382190"/>
                      <a:pt x="2152009" y="402175"/>
                      <a:pt x="2145427" y="421004"/>
                    </a:cubicBezTo>
                    <a:cubicBezTo>
                      <a:pt x="2144560" y="423308"/>
                      <a:pt x="2143796" y="425656"/>
                      <a:pt x="2142852" y="427926"/>
                    </a:cubicBezTo>
                    <a:lnTo>
                      <a:pt x="2139614" y="434555"/>
                    </a:lnTo>
                    <a:cubicBezTo>
                      <a:pt x="2137453" y="438971"/>
                      <a:pt x="2134983" y="443229"/>
                      <a:pt x="2132222" y="447297"/>
                    </a:cubicBezTo>
                    <a:cubicBezTo>
                      <a:pt x="2130949" y="449402"/>
                      <a:pt x="2129508" y="451401"/>
                      <a:pt x="2127911" y="453273"/>
                    </a:cubicBezTo>
                    <a:lnTo>
                      <a:pt x="2123343" y="459072"/>
                    </a:lnTo>
                    <a:cubicBezTo>
                      <a:pt x="2121867" y="461052"/>
                      <a:pt x="2120017" y="462643"/>
                      <a:pt x="2118379" y="464452"/>
                    </a:cubicBezTo>
                    <a:lnTo>
                      <a:pt x="2115846" y="467085"/>
                    </a:lnTo>
                    <a:lnTo>
                      <a:pt x="2113088" y="469454"/>
                    </a:lnTo>
                    <a:cubicBezTo>
                      <a:pt x="2105890" y="475910"/>
                      <a:pt x="2097606" y="481043"/>
                      <a:pt x="2088619" y="484616"/>
                    </a:cubicBezTo>
                    <a:cubicBezTo>
                      <a:pt x="2079547" y="488120"/>
                      <a:pt x="2069996" y="490226"/>
                      <a:pt x="2060292" y="490862"/>
                    </a:cubicBezTo>
                    <a:cubicBezTo>
                      <a:pt x="2040678" y="492326"/>
                      <a:pt x="2020592" y="488918"/>
                      <a:pt x="2000862" y="484062"/>
                    </a:cubicBezTo>
                    <a:cubicBezTo>
                      <a:pt x="1959982" y="473638"/>
                      <a:pt x="1932234" y="462347"/>
                      <a:pt x="1898306" y="456461"/>
                    </a:cubicBezTo>
                    <a:cubicBezTo>
                      <a:pt x="1891182" y="455190"/>
                      <a:pt x="1883991" y="454318"/>
                      <a:pt x="1876770" y="453850"/>
                    </a:cubicBezTo>
                    <a:cubicBezTo>
                      <a:pt x="1873089" y="453687"/>
                      <a:pt x="1869570" y="453520"/>
                      <a:pt x="1866434" y="453707"/>
                    </a:cubicBezTo>
                    <a:cubicBezTo>
                      <a:pt x="1864875" y="453770"/>
                      <a:pt x="1863418" y="453828"/>
                      <a:pt x="1862096" y="453882"/>
                    </a:cubicBezTo>
                    <a:cubicBezTo>
                      <a:pt x="1860778" y="454050"/>
                      <a:pt x="1859594" y="454201"/>
                      <a:pt x="1858576" y="454330"/>
                    </a:cubicBezTo>
                    <a:cubicBezTo>
                      <a:pt x="1854762" y="454873"/>
                      <a:pt x="1853709" y="455123"/>
                      <a:pt x="1854994" y="455224"/>
                    </a:cubicBezTo>
                    <a:cubicBezTo>
                      <a:pt x="1855637" y="455275"/>
                      <a:pt x="1856867" y="455289"/>
                      <a:pt x="1858634" y="455286"/>
                    </a:cubicBezTo>
                    <a:cubicBezTo>
                      <a:pt x="1860922" y="455228"/>
                      <a:pt x="1863212" y="455292"/>
                      <a:pt x="1865493" y="455477"/>
                    </a:cubicBezTo>
                    <a:cubicBezTo>
                      <a:pt x="1872837" y="455812"/>
                      <a:pt x="1880125" y="456921"/>
                      <a:pt x="1887236" y="458786"/>
                    </a:cubicBezTo>
                    <a:cubicBezTo>
                      <a:pt x="1892298" y="460273"/>
                      <a:pt x="1893916" y="460987"/>
                      <a:pt x="1902732" y="463433"/>
                    </a:cubicBezTo>
                    <a:cubicBezTo>
                      <a:pt x="1911010" y="465840"/>
                      <a:pt x="1921270" y="469008"/>
                      <a:pt x="1932679" y="472785"/>
                    </a:cubicBezTo>
                    <a:cubicBezTo>
                      <a:pt x="1944094" y="476541"/>
                      <a:pt x="1956670" y="480858"/>
                      <a:pt x="1969738" y="485021"/>
                    </a:cubicBezTo>
                    <a:cubicBezTo>
                      <a:pt x="1995790" y="493395"/>
                      <a:pt x="2024263" y="500801"/>
                      <a:pt x="2048214" y="501239"/>
                    </a:cubicBezTo>
                    <a:lnTo>
                      <a:pt x="2054008" y="501220"/>
                    </a:lnTo>
                    <a:lnTo>
                      <a:pt x="2056907" y="501206"/>
                    </a:lnTo>
                    <a:lnTo>
                      <a:pt x="2059813" y="500998"/>
                    </a:lnTo>
                    <a:lnTo>
                      <a:pt x="2065628" y="500574"/>
                    </a:lnTo>
                    <a:lnTo>
                      <a:pt x="2071426" y="499721"/>
                    </a:lnTo>
                    <a:lnTo>
                      <a:pt x="2074326" y="499283"/>
                    </a:lnTo>
                    <a:lnTo>
                      <a:pt x="2077194" y="498625"/>
                    </a:lnTo>
                    <a:lnTo>
                      <a:pt x="2082930" y="497265"/>
                    </a:lnTo>
                    <a:lnTo>
                      <a:pt x="2088546" y="495411"/>
                    </a:lnTo>
                    <a:lnTo>
                      <a:pt x="2091351" y="494469"/>
                    </a:lnTo>
                    <a:cubicBezTo>
                      <a:pt x="2092267" y="494103"/>
                      <a:pt x="2093163" y="493681"/>
                      <a:pt x="2094070" y="493288"/>
                    </a:cubicBezTo>
                    <a:lnTo>
                      <a:pt x="2099492" y="490877"/>
                    </a:lnTo>
                    <a:cubicBezTo>
                      <a:pt x="2101239" y="489953"/>
                      <a:pt x="2102945" y="488944"/>
                      <a:pt x="2104672" y="487977"/>
                    </a:cubicBezTo>
                    <a:cubicBezTo>
                      <a:pt x="2108099" y="485998"/>
                      <a:pt x="2111398" y="483806"/>
                      <a:pt x="2114551" y="481415"/>
                    </a:cubicBezTo>
                    <a:cubicBezTo>
                      <a:pt x="2116179" y="480287"/>
                      <a:pt x="2117577" y="478883"/>
                      <a:pt x="2119099" y="477627"/>
                    </a:cubicBezTo>
                    <a:cubicBezTo>
                      <a:pt x="2120564" y="476310"/>
                      <a:pt x="2122140" y="475097"/>
                      <a:pt x="2123511" y="473688"/>
                    </a:cubicBezTo>
                    <a:lnTo>
                      <a:pt x="2127589" y="469426"/>
                    </a:lnTo>
                    <a:cubicBezTo>
                      <a:pt x="2128987" y="468051"/>
                      <a:pt x="2130286" y="466577"/>
                      <a:pt x="2131475" y="465018"/>
                    </a:cubicBezTo>
                    <a:lnTo>
                      <a:pt x="2138697" y="455788"/>
                    </a:lnTo>
                    <a:cubicBezTo>
                      <a:pt x="2140819" y="452507"/>
                      <a:pt x="2142852" y="449160"/>
                      <a:pt x="2144925" y="445844"/>
                    </a:cubicBezTo>
                    <a:cubicBezTo>
                      <a:pt x="2145426" y="445004"/>
                      <a:pt x="2145990" y="444200"/>
                      <a:pt x="2146437" y="443332"/>
                    </a:cubicBezTo>
                    <a:lnTo>
                      <a:pt x="2147716" y="440691"/>
                    </a:lnTo>
                    <a:lnTo>
                      <a:pt x="2150267" y="435406"/>
                    </a:lnTo>
                    <a:cubicBezTo>
                      <a:pt x="2151166" y="433670"/>
                      <a:pt x="2151974" y="431889"/>
                      <a:pt x="2152688" y="430069"/>
                    </a:cubicBezTo>
                    <a:lnTo>
                      <a:pt x="2154675" y="424555"/>
                    </a:lnTo>
                    <a:cubicBezTo>
                      <a:pt x="2159840" y="409860"/>
                      <a:pt x="2162682" y="394450"/>
                      <a:pt x="2163101" y="378880"/>
                    </a:cubicBezTo>
                    <a:cubicBezTo>
                      <a:pt x="2163377" y="366282"/>
                      <a:pt x="2162489" y="353686"/>
                      <a:pt x="2160446" y="341252"/>
                    </a:cubicBezTo>
                    <a:cubicBezTo>
                      <a:pt x="2159663" y="334956"/>
                      <a:pt x="2158048" y="328820"/>
                      <a:pt x="2156798" y="322583"/>
                    </a:cubicBezTo>
                    <a:cubicBezTo>
                      <a:pt x="2156090" y="319486"/>
                      <a:pt x="2155175" y="316442"/>
                      <a:pt x="2154371" y="313362"/>
                    </a:cubicBezTo>
                    <a:cubicBezTo>
                      <a:pt x="2153520" y="310297"/>
                      <a:pt x="2152780" y="307190"/>
                      <a:pt x="2151735" y="304181"/>
                    </a:cubicBezTo>
                    <a:cubicBezTo>
                      <a:pt x="2144001" y="279804"/>
                      <a:pt x="2133984" y="256210"/>
                      <a:pt x="2121817" y="233713"/>
                    </a:cubicBezTo>
                    <a:cubicBezTo>
                      <a:pt x="2097943" y="189510"/>
                      <a:pt x="2068731" y="148403"/>
                      <a:pt x="2034836" y="111314"/>
                    </a:cubicBezTo>
                    <a:cubicBezTo>
                      <a:pt x="2027222" y="102988"/>
                      <a:pt x="2019429" y="95072"/>
                      <a:pt x="2011284" y="87665"/>
                    </a:cubicBezTo>
                    <a:cubicBezTo>
                      <a:pt x="2003234" y="80349"/>
                      <a:pt x="1994767" y="73503"/>
                      <a:pt x="1985928" y="67163"/>
                    </a:cubicBezTo>
                    <a:cubicBezTo>
                      <a:pt x="1968734" y="54713"/>
                      <a:pt x="1950388" y="43935"/>
                      <a:pt x="1931141" y="34977"/>
                    </a:cubicBezTo>
                    <a:cubicBezTo>
                      <a:pt x="1911887" y="26067"/>
                      <a:pt x="1891849" y="18956"/>
                      <a:pt x="1871285" y="13734"/>
                    </a:cubicBezTo>
                    <a:cubicBezTo>
                      <a:pt x="1850002" y="8265"/>
                      <a:pt x="1828308" y="4545"/>
                      <a:pt x="1806418" y="2613"/>
                    </a:cubicBezTo>
                    <a:cubicBezTo>
                      <a:pt x="1758636" y="-1959"/>
                      <a:pt x="1707617" y="636"/>
                      <a:pt x="1657332" y="7160"/>
                    </a:cubicBezTo>
                    <a:cubicBezTo>
                      <a:pt x="1606996" y="13669"/>
                      <a:pt x="1557237" y="23803"/>
                      <a:pt x="1510618" y="34363"/>
                    </a:cubicBezTo>
                    <a:cubicBezTo>
                      <a:pt x="1455846" y="46769"/>
                      <a:pt x="1403759" y="60636"/>
                      <a:pt x="1351591" y="73498"/>
                    </a:cubicBezTo>
                    <a:cubicBezTo>
                      <a:pt x="1299430" y="86337"/>
                      <a:pt x="1247144" y="98371"/>
                      <a:pt x="1192140" y="106514"/>
                    </a:cubicBezTo>
                    <a:cubicBezTo>
                      <a:pt x="1158283" y="111624"/>
                      <a:pt x="1124121" y="114447"/>
                      <a:pt x="1089885" y="114965"/>
                    </a:cubicBezTo>
                    <a:lnTo>
                      <a:pt x="1077029" y="114915"/>
                    </a:lnTo>
                    <a:lnTo>
                      <a:pt x="1070598" y="114883"/>
                    </a:lnTo>
                    <a:lnTo>
                      <a:pt x="1064169" y="114660"/>
                    </a:lnTo>
                    <a:lnTo>
                      <a:pt x="1051304" y="114202"/>
                    </a:lnTo>
                    <a:lnTo>
                      <a:pt x="1038450" y="113346"/>
                    </a:lnTo>
                    <a:cubicBezTo>
                      <a:pt x="1034158" y="113108"/>
                      <a:pt x="1029878" y="112727"/>
                      <a:pt x="1025603" y="112266"/>
                    </a:cubicBezTo>
                    <a:lnTo>
                      <a:pt x="1012762" y="110971"/>
                    </a:lnTo>
                    <a:cubicBezTo>
                      <a:pt x="1004243" y="109748"/>
                      <a:pt x="995660" y="108889"/>
                      <a:pt x="987175" y="107310"/>
                    </a:cubicBezTo>
                    <a:cubicBezTo>
                      <a:pt x="925647" y="97088"/>
                      <a:pt x="865707" y="78285"/>
                      <a:pt x="805067" y="61892"/>
                    </a:cubicBezTo>
                    <a:cubicBezTo>
                      <a:pt x="774733" y="53673"/>
                      <a:pt x="744173" y="45894"/>
                      <a:pt x="713118" y="40092"/>
                    </a:cubicBezTo>
                    <a:cubicBezTo>
                      <a:pt x="697604" y="37152"/>
                      <a:pt x="681974" y="34672"/>
                      <a:pt x="666231" y="32951"/>
                    </a:cubicBezTo>
                    <a:cubicBezTo>
                      <a:pt x="650481" y="31109"/>
                      <a:pt x="634647" y="30067"/>
                      <a:pt x="618791" y="29829"/>
                    </a:cubicBezTo>
                    <a:cubicBezTo>
                      <a:pt x="586946" y="29177"/>
                      <a:pt x="555146" y="32530"/>
                      <a:pt x="524138" y="39809"/>
                    </a:cubicBezTo>
                    <a:cubicBezTo>
                      <a:pt x="520233" y="40601"/>
                      <a:pt x="516430" y="41804"/>
                      <a:pt x="512579" y="42812"/>
                    </a:cubicBezTo>
                    <a:cubicBezTo>
                      <a:pt x="508740" y="43870"/>
                      <a:pt x="504879" y="44854"/>
                      <a:pt x="501113" y="46155"/>
                    </a:cubicBezTo>
                    <a:lnTo>
                      <a:pt x="489749" y="49840"/>
                    </a:lnTo>
                    <a:lnTo>
                      <a:pt x="478627" y="54103"/>
                    </a:lnTo>
                    <a:cubicBezTo>
                      <a:pt x="471224" y="56976"/>
                      <a:pt x="463737" y="59651"/>
                      <a:pt x="456593" y="63134"/>
                    </a:cubicBezTo>
                    <a:lnTo>
                      <a:pt x="445758" y="68077"/>
                    </a:lnTo>
                    <a:lnTo>
                      <a:pt x="440340" y="70551"/>
                    </a:lnTo>
                    <a:cubicBezTo>
                      <a:pt x="438557" y="71421"/>
                      <a:pt x="436825" y="72392"/>
                      <a:pt x="435064" y="73308"/>
                    </a:cubicBezTo>
                    <a:cubicBezTo>
                      <a:pt x="428079" y="77074"/>
                      <a:pt x="420970" y="80628"/>
                      <a:pt x="414088" y="84575"/>
                    </a:cubicBezTo>
                    <a:lnTo>
                      <a:pt x="393731" y="96919"/>
                    </a:lnTo>
                    <a:cubicBezTo>
                      <a:pt x="387134" y="101321"/>
                      <a:pt x="380631" y="105868"/>
                      <a:pt x="374078" y="110338"/>
                    </a:cubicBezTo>
                    <a:cubicBezTo>
                      <a:pt x="370753" y="112509"/>
                      <a:pt x="367663" y="114998"/>
                      <a:pt x="364513" y="117404"/>
                    </a:cubicBezTo>
                    <a:lnTo>
                      <a:pt x="355084" y="124654"/>
                    </a:lnTo>
                    <a:cubicBezTo>
                      <a:pt x="330256" y="144370"/>
                      <a:pt x="307105" y="166107"/>
                      <a:pt x="285868" y="189643"/>
                    </a:cubicBezTo>
                    <a:lnTo>
                      <a:pt x="270394" y="207383"/>
                    </a:lnTo>
                    <a:lnTo>
                      <a:pt x="255715" y="225765"/>
                    </a:lnTo>
                    <a:lnTo>
                      <a:pt x="252055" y="230368"/>
                    </a:lnTo>
                    <a:lnTo>
                      <a:pt x="248594" y="235119"/>
                    </a:lnTo>
                    <a:lnTo>
                      <a:pt x="241671" y="244619"/>
                    </a:lnTo>
                    <a:lnTo>
                      <a:pt x="234768" y="254132"/>
                    </a:lnTo>
                    <a:lnTo>
                      <a:pt x="228246" y="263905"/>
                    </a:lnTo>
                    <a:cubicBezTo>
                      <a:pt x="219331" y="276799"/>
                      <a:pt x="211349" y="290272"/>
                      <a:pt x="203188" y="303634"/>
                    </a:cubicBezTo>
                    <a:lnTo>
                      <a:pt x="191723" y="324119"/>
                    </a:lnTo>
                    <a:lnTo>
                      <a:pt x="188857" y="329240"/>
                    </a:lnTo>
                    <a:lnTo>
                      <a:pt x="186174" y="334457"/>
                    </a:lnTo>
                    <a:lnTo>
                      <a:pt x="180827" y="344900"/>
                    </a:lnTo>
                    <a:lnTo>
                      <a:pt x="175481" y="355345"/>
                    </a:lnTo>
                    <a:cubicBezTo>
                      <a:pt x="173736" y="358840"/>
                      <a:pt x="172125" y="362383"/>
                      <a:pt x="170440" y="365898"/>
                    </a:cubicBezTo>
                    <a:lnTo>
                      <a:pt x="160436" y="387033"/>
                    </a:lnTo>
                    <a:cubicBezTo>
                      <a:pt x="153853" y="401162"/>
                      <a:pt x="147727" y="415496"/>
                      <a:pt x="141391" y="429737"/>
                    </a:cubicBezTo>
                    <a:lnTo>
                      <a:pt x="132472" y="451345"/>
                    </a:lnTo>
                    <a:cubicBezTo>
                      <a:pt x="129525" y="458558"/>
                      <a:pt x="126438" y="465717"/>
                      <a:pt x="123725" y="473022"/>
                    </a:cubicBezTo>
                    <a:cubicBezTo>
                      <a:pt x="118205" y="487594"/>
                      <a:pt x="112352" y="502047"/>
                      <a:pt x="107282" y="516785"/>
                    </a:cubicBezTo>
                    <a:cubicBezTo>
                      <a:pt x="86198" y="575475"/>
                      <a:pt x="68249" y="635244"/>
                      <a:pt x="53510" y="695838"/>
                    </a:cubicBezTo>
                    <a:cubicBezTo>
                      <a:pt x="38890" y="756471"/>
                      <a:pt x="27347" y="817776"/>
                      <a:pt x="18883" y="879753"/>
                    </a:cubicBezTo>
                    <a:cubicBezTo>
                      <a:pt x="9498" y="948047"/>
                      <a:pt x="3701" y="1016786"/>
                      <a:pt x="1515" y="1085686"/>
                    </a:cubicBezTo>
                    <a:cubicBezTo>
                      <a:pt x="-930" y="1154515"/>
                      <a:pt x="495" y="1223418"/>
                      <a:pt x="4827" y="1292130"/>
                    </a:cubicBezTo>
                    <a:cubicBezTo>
                      <a:pt x="8754" y="1354126"/>
                      <a:pt x="15141" y="1414923"/>
                      <a:pt x="24036" y="1475318"/>
                    </a:cubicBezTo>
                    <a:cubicBezTo>
                      <a:pt x="26284" y="1490414"/>
                      <a:pt x="28502" y="1505513"/>
                      <a:pt x="31166" y="1520553"/>
                    </a:cubicBezTo>
                    <a:lnTo>
                      <a:pt x="35013" y="1543151"/>
                    </a:lnTo>
                    <a:cubicBezTo>
                      <a:pt x="36431" y="1550664"/>
                      <a:pt x="37852" y="1558183"/>
                      <a:pt x="39273" y="1565707"/>
                    </a:cubicBezTo>
                    <a:cubicBezTo>
                      <a:pt x="41984" y="1580784"/>
                      <a:pt x="45283" y="1595773"/>
                      <a:pt x="48403" y="1610845"/>
                    </a:cubicBezTo>
                    <a:cubicBezTo>
                      <a:pt x="49938" y="1618278"/>
                      <a:pt x="51612" y="1626124"/>
                      <a:pt x="53839" y="1633727"/>
                    </a:cubicBezTo>
                    <a:cubicBezTo>
                      <a:pt x="55933" y="1641374"/>
                      <a:pt x="58500" y="1648837"/>
                      <a:pt x="61149" y="1656266"/>
                    </a:cubicBezTo>
                    <a:cubicBezTo>
                      <a:pt x="75932" y="1696730"/>
                      <a:pt x="97273" y="1734433"/>
                      <a:pt x="113369" y="1774433"/>
                    </a:cubicBezTo>
                    <a:cubicBezTo>
                      <a:pt x="130224" y="1814505"/>
                      <a:pt x="146065" y="1856098"/>
                      <a:pt x="168306" y="1895127"/>
                    </a:cubicBezTo>
                    <a:cubicBezTo>
                      <a:pt x="179366" y="1914702"/>
                      <a:pt x="192450" y="1933062"/>
                      <a:pt x="207343" y="1949908"/>
                    </a:cubicBezTo>
                    <a:cubicBezTo>
                      <a:pt x="222329" y="1966352"/>
                      <a:pt x="239066" y="1981111"/>
                      <a:pt x="257258" y="1993924"/>
                    </a:cubicBezTo>
                    <a:cubicBezTo>
                      <a:pt x="261801" y="1997004"/>
                      <a:pt x="266165" y="2000351"/>
                      <a:pt x="270827" y="2003177"/>
                    </a:cubicBezTo>
                    <a:cubicBezTo>
                      <a:pt x="275475" y="2006022"/>
                      <a:pt x="280111" y="2008860"/>
                      <a:pt x="284735" y="2011690"/>
                    </a:cubicBezTo>
                    <a:cubicBezTo>
                      <a:pt x="294063" y="2017207"/>
                      <a:pt x="303613" y="2022224"/>
                      <a:pt x="313314" y="2026850"/>
                    </a:cubicBezTo>
                    <a:cubicBezTo>
                      <a:pt x="332491" y="2036255"/>
                      <a:pt x="352919" y="2042862"/>
                      <a:pt x="373973" y="2046468"/>
                    </a:cubicBezTo>
                    <a:cubicBezTo>
                      <a:pt x="390689" y="2049337"/>
                      <a:pt x="407774" y="2049309"/>
                      <a:pt x="424480" y="2046384"/>
                    </a:cubicBezTo>
                    <a:cubicBezTo>
                      <a:pt x="441348" y="2043196"/>
                      <a:pt x="457481" y="2036916"/>
                      <a:pt x="472063" y="2027862"/>
                    </a:cubicBezTo>
                    <a:cubicBezTo>
                      <a:pt x="486510" y="2018802"/>
                      <a:pt x="499753" y="2007953"/>
                      <a:pt x="511477" y="1995573"/>
                    </a:cubicBezTo>
                    <a:cubicBezTo>
                      <a:pt x="514454" y="1992576"/>
                      <a:pt x="517569" y="1989709"/>
                      <a:pt x="520439" y="1986601"/>
                    </a:cubicBezTo>
                    <a:lnTo>
                      <a:pt x="528964" y="1977187"/>
                    </a:lnTo>
                    <a:cubicBezTo>
                      <a:pt x="531769" y="1974015"/>
                      <a:pt x="534740" y="1970983"/>
                      <a:pt x="537413" y="1967692"/>
                    </a:cubicBezTo>
                    <a:lnTo>
                      <a:pt x="545421" y="1957806"/>
                    </a:lnTo>
                    <a:cubicBezTo>
                      <a:pt x="566572" y="1931243"/>
                      <a:pt x="584967" y="1902600"/>
                      <a:pt x="600325" y="1872320"/>
                    </a:cubicBezTo>
                    <a:cubicBezTo>
                      <a:pt x="615495" y="1842320"/>
                      <a:pt x="628533" y="1811289"/>
                      <a:pt x="639343" y="1779458"/>
                    </a:cubicBezTo>
                    <a:cubicBezTo>
                      <a:pt x="664261" y="1707026"/>
                      <a:pt x="680234" y="1632778"/>
                      <a:pt x="699676" y="1558761"/>
                    </a:cubicBezTo>
                    <a:cubicBezTo>
                      <a:pt x="710669" y="1514879"/>
                      <a:pt x="724123" y="1471650"/>
                      <a:pt x="739974" y="1429279"/>
                    </a:cubicBezTo>
                    <a:cubicBezTo>
                      <a:pt x="748102" y="1408269"/>
                      <a:pt x="757299" y="1387688"/>
                      <a:pt x="767529" y="1367616"/>
                    </a:cubicBezTo>
                    <a:cubicBezTo>
                      <a:pt x="772950" y="1357783"/>
                      <a:pt x="778056" y="1347772"/>
                      <a:pt x="784072" y="1338318"/>
                    </a:cubicBezTo>
                    <a:lnTo>
                      <a:pt x="788435" y="1331142"/>
                    </a:lnTo>
                    <a:lnTo>
                      <a:pt x="790616" y="1327557"/>
                    </a:lnTo>
                    <a:lnTo>
                      <a:pt x="792970" y="1324086"/>
                    </a:lnTo>
                    <a:lnTo>
                      <a:pt x="802394" y="1310228"/>
                    </a:lnTo>
                    <a:cubicBezTo>
                      <a:pt x="814386" y="1293428"/>
                      <a:pt x="827328" y="1277326"/>
                      <a:pt x="841156" y="1261999"/>
                    </a:cubicBezTo>
                    <a:cubicBezTo>
                      <a:pt x="847967" y="1254109"/>
                      <a:pt x="855372" y="1246707"/>
                      <a:pt x="862648" y="1239162"/>
                    </a:cubicBezTo>
                    <a:cubicBezTo>
                      <a:pt x="866220" y="1235324"/>
                      <a:pt x="870162" y="1231842"/>
                      <a:pt x="873918" y="1228173"/>
                    </a:cubicBezTo>
                    <a:cubicBezTo>
                      <a:pt x="877748" y="1224580"/>
                      <a:pt x="881446" y="1220841"/>
                      <a:pt x="885386" y="1217359"/>
                    </a:cubicBezTo>
                    <a:cubicBezTo>
                      <a:pt x="916322" y="1189150"/>
                      <a:pt x="950082" y="1164200"/>
                      <a:pt x="986132" y="1142903"/>
                    </a:cubicBezTo>
                    <a:cubicBezTo>
                      <a:pt x="1007524" y="1130423"/>
                      <a:pt x="1029838" y="1119595"/>
                      <a:pt x="1052881" y="1110513"/>
                    </a:cubicBezTo>
                    <a:cubicBezTo>
                      <a:pt x="1075077" y="1101871"/>
                      <a:pt x="1098083" y="1095469"/>
                      <a:pt x="1121554" y="1091402"/>
                    </a:cubicBezTo>
                    <a:cubicBezTo>
                      <a:pt x="1144943" y="1087918"/>
                      <a:pt x="1168527" y="1085904"/>
                      <a:pt x="1192168" y="1085370"/>
                    </a:cubicBezTo>
                    <a:cubicBezTo>
                      <a:pt x="1215932" y="1084506"/>
                      <a:pt x="1239895" y="1084252"/>
                      <a:pt x="1264209" y="1082941"/>
                    </a:cubicBezTo>
                    <a:cubicBezTo>
                      <a:pt x="1298389" y="1081135"/>
                      <a:pt x="1330107" y="1077935"/>
                      <a:pt x="1360456" y="1069141"/>
                    </a:cubicBezTo>
                    <a:cubicBezTo>
                      <a:pt x="1375699" y="1064726"/>
                      <a:pt x="1390401" y="1058624"/>
                      <a:pt x="1404288" y="1050949"/>
                    </a:cubicBezTo>
                    <a:cubicBezTo>
                      <a:pt x="1407857" y="1049115"/>
                      <a:pt x="1411165" y="1046805"/>
                      <a:pt x="1414638" y="1044732"/>
                    </a:cubicBezTo>
                    <a:cubicBezTo>
                      <a:pt x="1418037" y="1042544"/>
                      <a:pt x="1421304" y="1040117"/>
                      <a:pt x="1424666" y="1037789"/>
                    </a:cubicBezTo>
                    <a:cubicBezTo>
                      <a:pt x="1427844" y="1035232"/>
                      <a:pt x="1431154" y="1032742"/>
                      <a:pt x="1434271" y="1030064"/>
                    </a:cubicBezTo>
                    <a:cubicBezTo>
                      <a:pt x="1437325" y="1027334"/>
                      <a:pt x="1440402" y="1024584"/>
                      <a:pt x="1443500" y="1021815"/>
                    </a:cubicBezTo>
                    <a:cubicBezTo>
                      <a:pt x="1461552" y="1004599"/>
                      <a:pt x="1477692" y="985486"/>
                      <a:pt x="1491642" y="964809"/>
                    </a:cubicBezTo>
                    <a:cubicBezTo>
                      <a:pt x="1512461" y="934171"/>
                      <a:pt x="1530634" y="901818"/>
                      <a:pt x="1545964" y="868101"/>
                    </a:cubicBezTo>
                    <a:cubicBezTo>
                      <a:pt x="1557709" y="842884"/>
                      <a:pt x="1568920" y="817675"/>
                      <a:pt x="1579692" y="792075"/>
                    </a:cubicBezTo>
                    <a:cubicBezTo>
                      <a:pt x="1590176" y="766512"/>
                      <a:pt x="1600663" y="740943"/>
                      <a:pt x="1611151" y="715371"/>
                    </a:cubicBezTo>
                    <a:cubicBezTo>
                      <a:pt x="1623347" y="686083"/>
                      <a:pt x="1638072" y="652752"/>
                      <a:pt x="1654872" y="621249"/>
                    </a:cubicBezTo>
                    <a:cubicBezTo>
                      <a:pt x="1671733" y="589815"/>
                      <a:pt x="1690836" y="560294"/>
                      <a:pt x="1709737" y="538217"/>
                    </a:cubicBezTo>
                    <a:cubicBezTo>
                      <a:pt x="1727205" y="517668"/>
                      <a:pt x="1742309" y="502745"/>
                      <a:pt x="1767824" y="486314"/>
                    </a:cubicBezTo>
                    <a:cubicBezTo>
                      <a:pt x="1769873" y="484890"/>
                      <a:pt x="1772344" y="483696"/>
                      <a:pt x="1774865" y="482209"/>
                    </a:cubicBezTo>
                    <a:cubicBezTo>
                      <a:pt x="1777430" y="480803"/>
                      <a:pt x="1780088" y="479157"/>
                      <a:pt x="1782986" y="477703"/>
                    </a:cubicBezTo>
                    <a:cubicBezTo>
                      <a:pt x="1788858" y="474957"/>
                      <a:pt x="1795069" y="471664"/>
                      <a:pt x="1801695" y="469275"/>
                    </a:cubicBezTo>
                    <a:cubicBezTo>
                      <a:pt x="1808169" y="466470"/>
                      <a:pt x="1814957" y="464494"/>
                      <a:pt x="1821262" y="462459"/>
                    </a:cubicBezTo>
                    <a:cubicBezTo>
                      <a:pt x="1824393" y="461355"/>
                      <a:pt x="1827552" y="460834"/>
                      <a:pt x="1830466" y="460034"/>
                    </a:cubicBezTo>
                    <a:cubicBezTo>
                      <a:pt x="1833401" y="459298"/>
                      <a:pt x="1836163" y="458606"/>
                      <a:pt x="1838693" y="457971"/>
                    </a:cubicBezTo>
                    <a:cubicBezTo>
                      <a:pt x="1848942" y="456123"/>
                      <a:pt x="1855473" y="454718"/>
                      <a:pt x="1854266" y="454307"/>
                    </a:cubicBezTo>
                    <a:cubicBezTo>
                      <a:pt x="1851552" y="454100"/>
                      <a:pt x="1848824" y="454168"/>
                      <a:pt x="1846124" y="454511"/>
                    </a:cubicBezTo>
                    <a:cubicBezTo>
                      <a:pt x="1843633" y="454739"/>
                      <a:pt x="1840500" y="454859"/>
                      <a:pt x="1836743" y="455414"/>
                    </a:cubicBezTo>
                    <a:cubicBezTo>
                      <a:pt x="1832994" y="456067"/>
                      <a:pt x="1828577" y="456837"/>
                      <a:pt x="1823431" y="45773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5"/>
          <p:cNvSpPr txBox="1">
            <a:spLocks noGrp="1"/>
          </p:cNvSpPr>
          <p:nvPr>
            <p:ph type="title" hasCustomPrompt="1"/>
          </p:nvPr>
        </p:nvSpPr>
        <p:spPr>
          <a:xfrm>
            <a:off x="1256555" y="2672182"/>
            <a:ext cx="3174300" cy="7689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3" name="Google Shape;493;p15"/>
          <p:cNvSpPr txBox="1">
            <a:spLocks noGrp="1"/>
          </p:cNvSpPr>
          <p:nvPr>
            <p:ph type="subTitle" idx="1"/>
          </p:nvPr>
        </p:nvSpPr>
        <p:spPr>
          <a:xfrm>
            <a:off x="1256566" y="3430075"/>
            <a:ext cx="31743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4" name="Google Shape;494;p15"/>
          <p:cNvSpPr txBox="1">
            <a:spLocks noGrp="1"/>
          </p:cNvSpPr>
          <p:nvPr>
            <p:ph type="title" idx="2" hasCustomPrompt="1"/>
          </p:nvPr>
        </p:nvSpPr>
        <p:spPr>
          <a:xfrm>
            <a:off x="2984850" y="1113600"/>
            <a:ext cx="3174300" cy="7689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5" name="Google Shape;495;p15"/>
          <p:cNvSpPr txBox="1">
            <a:spLocks noGrp="1"/>
          </p:cNvSpPr>
          <p:nvPr>
            <p:ph type="subTitle" idx="3"/>
          </p:nvPr>
        </p:nvSpPr>
        <p:spPr>
          <a:xfrm>
            <a:off x="2984850" y="1871480"/>
            <a:ext cx="31743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6" name="Google Shape;496;p15"/>
          <p:cNvSpPr txBox="1">
            <a:spLocks noGrp="1"/>
          </p:cNvSpPr>
          <p:nvPr>
            <p:ph type="title" idx="4" hasCustomPrompt="1"/>
          </p:nvPr>
        </p:nvSpPr>
        <p:spPr>
          <a:xfrm>
            <a:off x="4713134" y="2672182"/>
            <a:ext cx="3174300" cy="7689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7" name="Google Shape;497;p15"/>
          <p:cNvSpPr txBox="1">
            <a:spLocks noGrp="1"/>
          </p:cNvSpPr>
          <p:nvPr>
            <p:ph type="subTitle" idx="5"/>
          </p:nvPr>
        </p:nvSpPr>
        <p:spPr>
          <a:xfrm>
            <a:off x="4713145" y="3430075"/>
            <a:ext cx="31743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98" name="Google Shape;498;p15"/>
          <p:cNvGrpSpPr/>
          <p:nvPr/>
        </p:nvGrpSpPr>
        <p:grpSpPr>
          <a:xfrm>
            <a:off x="-414150" y="-1964999"/>
            <a:ext cx="10787879" cy="3647776"/>
            <a:chOff x="-414150" y="-1964999"/>
            <a:chExt cx="10787879" cy="3647776"/>
          </a:xfrm>
        </p:grpSpPr>
        <p:grpSp>
          <p:nvGrpSpPr>
            <p:cNvPr id="499" name="Google Shape;499;p15"/>
            <p:cNvGrpSpPr/>
            <p:nvPr/>
          </p:nvGrpSpPr>
          <p:grpSpPr>
            <a:xfrm>
              <a:off x="-414150" y="-506649"/>
              <a:ext cx="2603163" cy="2189427"/>
              <a:chOff x="-414150" y="-506649"/>
              <a:chExt cx="2603163" cy="2189427"/>
            </a:xfrm>
          </p:grpSpPr>
          <p:sp>
            <p:nvSpPr>
              <p:cNvPr id="500" name="Google Shape;500;p15"/>
              <p:cNvSpPr/>
              <p:nvPr/>
            </p:nvSpPr>
            <p:spPr>
              <a:xfrm>
                <a:off x="-414150" y="-506649"/>
                <a:ext cx="2603163" cy="2189424"/>
              </a:xfrm>
              <a:custGeom>
                <a:avLst/>
                <a:gdLst/>
                <a:ahLst/>
                <a:cxnLst/>
                <a:rect l="l" t="t" r="r" b="b"/>
                <a:pathLst>
                  <a:path w="2049735" h="1723956" extrusionOk="0">
                    <a:moveTo>
                      <a:pt x="1736111" y="363358"/>
                    </a:moveTo>
                    <a:cubicBezTo>
                      <a:pt x="1661011" y="371212"/>
                      <a:pt x="1606446" y="418485"/>
                      <a:pt x="1569639" y="481911"/>
                    </a:cubicBezTo>
                    <a:cubicBezTo>
                      <a:pt x="1536465" y="539079"/>
                      <a:pt x="1512443" y="600923"/>
                      <a:pt x="1488221" y="662237"/>
                    </a:cubicBezTo>
                    <a:cubicBezTo>
                      <a:pt x="1431074" y="806897"/>
                      <a:pt x="1326891" y="934160"/>
                      <a:pt x="1154620" y="902953"/>
                    </a:cubicBezTo>
                    <a:cubicBezTo>
                      <a:pt x="1142793" y="900337"/>
                      <a:pt x="1130782" y="898640"/>
                      <a:pt x="1118693" y="897876"/>
                    </a:cubicBezTo>
                    <a:cubicBezTo>
                      <a:pt x="1095052" y="897142"/>
                      <a:pt x="1071602" y="904167"/>
                      <a:pt x="1047885" y="904672"/>
                    </a:cubicBezTo>
                    <a:cubicBezTo>
                      <a:pt x="1027869" y="905099"/>
                      <a:pt x="1007878" y="904866"/>
                      <a:pt x="987867" y="905816"/>
                    </a:cubicBezTo>
                    <a:cubicBezTo>
                      <a:pt x="950094" y="907608"/>
                      <a:pt x="912166" y="911679"/>
                      <a:pt x="875526" y="921345"/>
                    </a:cubicBezTo>
                    <a:cubicBezTo>
                      <a:pt x="800252" y="941200"/>
                      <a:pt x="738606" y="986979"/>
                      <a:pt x="703151" y="1057004"/>
                    </a:cubicBezTo>
                    <a:cubicBezTo>
                      <a:pt x="671734" y="1119055"/>
                      <a:pt x="676797" y="1189564"/>
                      <a:pt x="690538" y="1255620"/>
                    </a:cubicBezTo>
                    <a:cubicBezTo>
                      <a:pt x="697267" y="1287969"/>
                      <a:pt x="710927" y="1321618"/>
                      <a:pt x="713418" y="1354267"/>
                    </a:cubicBezTo>
                    <a:cubicBezTo>
                      <a:pt x="716058" y="1388851"/>
                      <a:pt x="713641" y="1422837"/>
                      <a:pt x="722109" y="1457025"/>
                    </a:cubicBezTo>
                    <a:cubicBezTo>
                      <a:pt x="733133" y="1501523"/>
                      <a:pt x="737872" y="1541966"/>
                      <a:pt x="720936" y="1586083"/>
                    </a:cubicBezTo>
                    <a:cubicBezTo>
                      <a:pt x="714404" y="1603099"/>
                      <a:pt x="705430" y="1619474"/>
                      <a:pt x="692447" y="1632272"/>
                    </a:cubicBezTo>
                    <a:cubicBezTo>
                      <a:pt x="652087" y="1672058"/>
                      <a:pt x="604556" y="1717509"/>
                      <a:pt x="545918" y="1723209"/>
                    </a:cubicBezTo>
                    <a:cubicBezTo>
                      <a:pt x="484310" y="1729198"/>
                      <a:pt x="418644" y="1708890"/>
                      <a:pt x="363746" y="1682296"/>
                    </a:cubicBezTo>
                    <a:cubicBezTo>
                      <a:pt x="279928" y="1641691"/>
                      <a:pt x="202372" y="1575470"/>
                      <a:pt x="155815" y="1494158"/>
                    </a:cubicBezTo>
                    <a:cubicBezTo>
                      <a:pt x="-25217" y="1177974"/>
                      <a:pt x="-51932" y="716675"/>
                      <a:pt x="95482" y="381522"/>
                    </a:cubicBezTo>
                    <a:cubicBezTo>
                      <a:pt x="149240" y="259301"/>
                      <a:pt x="240960" y="162329"/>
                      <a:pt x="367028" y="116083"/>
                    </a:cubicBezTo>
                    <a:cubicBezTo>
                      <a:pt x="521932" y="59259"/>
                      <a:pt x="684590" y="117760"/>
                      <a:pt x="842843" y="132244"/>
                    </a:cubicBezTo>
                    <a:cubicBezTo>
                      <a:pt x="1048885" y="151103"/>
                      <a:pt x="1230239" y="71453"/>
                      <a:pt x="1427076" y="26739"/>
                    </a:cubicBezTo>
                    <a:cubicBezTo>
                      <a:pt x="1562804" y="-4094"/>
                      <a:pt x="1710705" y="-20746"/>
                      <a:pt x="1837008" y="50626"/>
                    </a:cubicBezTo>
                    <a:cubicBezTo>
                      <a:pt x="1889276" y="80161"/>
                      <a:pt x="1923625" y="132310"/>
                      <a:pt x="1973683" y="165946"/>
                    </a:cubicBezTo>
                    <a:cubicBezTo>
                      <a:pt x="1990889" y="177508"/>
                      <a:pt x="2006923" y="190485"/>
                      <a:pt x="2023797" y="202399"/>
                    </a:cubicBezTo>
                    <a:cubicBezTo>
                      <a:pt x="2030595" y="207200"/>
                      <a:pt x="2045665" y="214491"/>
                      <a:pt x="2049087" y="222670"/>
                    </a:cubicBezTo>
                    <a:cubicBezTo>
                      <a:pt x="2052114" y="229904"/>
                      <a:pt x="2047261" y="242812"/>
                      <a:pt x="2045612" y="249629"/>
                    </a:cubicBezTo>
                    <a:cubicBezTo>
                      <a:pt x="2039403" y="275294"/>
                      <a:pt x="2046833" y="314476"/>
                      <a:pt x="2027015" y="331984"/>
                    </a:cubicBezTo>
                    <a:cubicBezTo>
                      <a:pt x="2007274" y="349423"/>
                      <a:pt x="1988841" y="366012"/>
                      <a:pt x="1963688" y="370796"/>
                    </a:cubicBezTo>
                    <a:cubicBezTo>
                      <a:pt x="1925775" y="377857"/>
                      <a:pt x="1887068" y="379647"/>
                      <a:pt x="1848665" y="376113"/>
                    </a:cubicBezTo>
                    <a:cubicBezTo>
                      <a:pt x="1810902" y="372281"/>
                      <a:pt x="1774697" y="357991"/>
                      <a:pt x="1736111" y="3633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5"/>
              <p:cNvSpPr/>
              <p:nvPr/>
            </p:nvSpPr>
            <p:spPr>
              <a:xfrm>
                <a:off x="-285800" y="-75051"/>
                <a:ext cx="1897992" cy="1757829"/>
              </a:xfrm>
              <a:custGeom>
                <a:avLst/>
                <a:gdLst/>
                <a:ahLst/>
                <a:cxnLst/>
                <a:rect l="l" t="t" r="r" b="b"/>
                <a:pathLst>
                  <a:path w="1811926" h="1678118" extrusionOk="0">
                    <a:moveTo>
                      <a:pt x="1760980" y="9133"/>
                    </a:moveTo>
                    <a:cubicBezTo>
                      <a:pt x="1816801" y="84935"/>
                      <a:pt x="1811907" y="192968"/>
                      <a:pt x="1746567" y="261394"/>
                    </a:cubicBezTo>
                    <a:cubicBezTo>
                      <a:pt x="1716025" y="293569"/>
                      <a:pt x="1675633" y="314664"/>
                      <a:pt x="1631766" y="321349"/>
                    </a:cubicBezTo>
                    <a:cubicBezTo>
                      <a:pt x="1581705" y="328719"/>
                      <a:pt x="1530771" y="319601"/>
                      <a:pt x="1480718" y="327470"/>
                    </a:cubicBezTo>
                    <a:cubicBezTo>
                      <a:pt x="1435037" y="334653"/>
                      <a:pt x="1397038" y="359256"/>
                      <a:pt x="1368709" y="395345"/>
                    </a:cubicBezTo>
                    <a:cubicBezTo>
                      <a:pt x="1339354" y="432739"/>
                      <a:pt x="1322281" y="477189"/>
                      <a:pt x="1308085" y="522100"/>
                    </a:cubicBezTo>
                    <a:cubicBezTo>
                      <a:pt x="1292882" y="570194"/>
                      <a:pt x="1279951" y="619213"/>
                      <a:pt x="1255675" y="663773"/>
                    </a:cubicBezTo>
                    <a:cubicBezTo>
                      <a:pt x="1234908" y="701638"/>
                      <a:pt x="1208256" y="735966"/>
                      <a:pt x="1176716" y="765475"/>
                    </a:cubicBezTo>
                    <a:cubicBezTo>
                      <a:pt x="1114529" y="823947"/>
                      <a:pt x="1034540" y="863802"/>
                      <a:pt x="949904" y="876113"/>
                    </a:cubicBezTo>
                    <a:cubicBezTo>
                      <a:pt x="854776" y="889951"/>
                      <a:pt x="758356" y="858206"/>
                      <a:pt x="663765" y="877613"/>
                    </a:cubicBezTo>
                    <a:cubicBezTo>
                      <a:pt x="621643" y="885809"/>
                      <a:pt x="583332" y="907477"/>
                      <a:pt x="554614" y="939348"/>
                    </a:cubicBezTo>
                    <a:cubicBezTo>
                      <a:pt x="527284" y="970200"/>
                      <a:pt x="509564" y="1008451"/>
                      <a:pt x="498449" y="1047860"/>
                    </a:cubicBezTo>
                    <a:cubicBezTo>
                      <a:pt x="471067" y="1144945"/>
                      <a:pt x="487163" y="1246358"/>
                      <a:pt x="476651" y="1345384"/>
                    </a:cubicBezTo>
                    <a:cubicBezTo>
                      <a:pt x="466598" y="1440106"/>
                      <a:pt x="423085" y="1526838"/>
                      <a:pt x="349309" y="1587954"/>
                    </a:cubicBezTo>
                    <a:cubicBezTo>
                      <a:pt x="274451" y="1649967"/>
                      <a:pt x="173770" y="1676751"/>
                      <a:pt x="77760" y="1662653"/>
                    </a:cubicBezTo>
                    <a:cubicBezTo>
                      <a:pt x="53875" y="1659112"/>
                      <a:pt x="30418" y="1653129"/>
                      <a:pt x="7756" y="1644798"/>
                    </a:cubicBezTo>
                    <a:cubicBezTo>
                      <a:pt x="333" y="1642081"/>
                      <a:pt x="-2868" y="1653924"/>
                      <a:pt x="4496" y="1656618"/>
                    </a:cubicBezTo>
                    <a:cubicBezTo>
                      <a:pt x="99012" y="1690804"/>
                      <a:pt x="203440" y="1684590"/>
                      <a:pt x="293230" y="1639437"/>
                    </a:cubicBezTo>
                    <a:cubicBezTo>
                      <a:pt x="372186" y="1599193"/>
                      <a:pt x="434425" y="1528429"/>
                      <a:pt x="466037" y="1445864"/>
                    </a:cubicBezTo>
                    <a:cubicBezTo>
                      <a:pt x="504899" y="1344361"/>
                      <a:pt x="486759" y="1234924"/>
                      <a:pt x="496206" y="1129254"/>
                    </a:cubicBezTo>
                    <a:cubicBezTo>
                      <a:pt x="503656" y="1045911"/>
                      <a:pt x="533455" y="951945"/>
                      <a:pt x="611589" y="909228"/>
                    </a:cubicBezTo>
                    <a:cubicBezTo>
                      <a:pt x="655696" y="885114"/>
                      <a:pt x="706962" y="882256"/>
                      <a:pt x="756165" y="884278"/>
                    </a:cubicBezTo>
                    <a:cubicBezTo>
                      <a:pt x="805648" y="886313"/>
                      <a:pt x="854956" y="893323"/>
                      <a:pt x="904554" y="892139"/>
                    </a:cubicBezTo>
                    <a:cubicBezTo>
                      <a:pt x="990487" y="890088"/>
                      <a:pt x="1074811" y="859414"/>
                      <a:pt x="1143865" y="808633"/>
                    </a:cubicBezTo>
                    <a:cubicBezTo>
                      <a:pt x="1215374" y="755954"/>
                      <a:pt x="1268859" y="682485"/>
                      <a:pt x="1297008" y="598270"/>
                    </a:cubicBezTo>
                    <a:cubicBezTo>
                      <a:pt x="1327035" y="510367"/>
                      <a:pt x="1346843" y="394243"/>
                      <a:pt x="1441678" y="351342"/>
                    </a:cubicBezTo>
                    <a:cubicBezTo>
                      <a:pt x="1490733" y="329151"/>
                      <a:pt x="1546777" y="337993"/>
                      <a:pt x="1598859" y="336291"/>
                    </a:cubicBezTo>
                    <a:cubicBezTo>
                      <a:pt x="1645085" y="334779"/>
                      <a:pt x="1688897" y="322863"/>
                      <a:pt x="1726491" y="295207"/>
                    </a:cubicBezTo>
                    <a:cubicBezTo>
                      <a:pt x="1760583" y="270438"/>
                      <a:pt x="1786467" y="236026"/>
                      <a:pt x="1800804" y="196411"/>
                    </a:cubicBezTo>
                    <a:cubicBezTo>
                      <a:pt x="1815798" y="152658"/>
                      <a:pt x="1816069" y="105204"/>
                      <a:pt x="1801575" y="61282"/>
                    </a:cubicBezTo>
                    <a:cubicBezTo>
                      <a:pt x="1794734" y="40369"/>
                      <a:pt x="1784606" y="20677"/>
                      <a:pt x="1771570" y="2947"/>
                    </a:cubicBezTo>
                    <a:cubicBezTo>
                      <a:pt x="1766940" y="-3340"/>
                      <a:pt x="1756293" y="2768"/>
                      <a:pt x="1760980" y="91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15"/>
            <p:cNvGrpSpPr/>
            <p:nvPr/>
          </p:nvGrpSpPr>
          <p:grpSpPr>
            <a:xfrm rot="-10264645" flipH="1">
              <a:off x="7102920" y="-1746833"/>
              <a:ext cx="3051973" cy="3059985"/>
              <a:chOff x="6193284" y="-1051863"/>
              <a:chExt cx="3051969" cy="3059981"/>
            </a:xfrm>
          </p:grpSpPr>
          <p:sp>
            <p:nvSpPr>
              <p:cNvPr id="503" name="Google Shape;503;p15"/>
              <p:cNvSpPr/>
              <p:nvPr/>
            </p:nvSpPr>
            <p:spPr>
              <a:xfrm rot="-1499042" flipH="1">
                <a:off x="6617395" y="-530197"/>
                <a:ext cx="2278729" cy="2158057"/>
              </a:xfrm>
              <a:custGeom>
                <a:avLst/>
                <a:gdLst/>
                <a:ahLst/>
                <a:cxnLst/>
                <a:rect l="l" t="t" r="r" b="b"/>
                <a:pathLst>
                  <a:path w="2162825" h="2048291" extrusionOk="0">
                    <a:moveTo>
                      <a:pt x="1823431" y="457733"/>
                    </a:moveTo>
                    <a:cubicBezTo>
                      <a:pt x="1808495" y="461081"/>
                      <a:pt x="1793969" y="466049"/>
                      <a:pt x="1780111" y="472546"/>
                    </a:cubicBezTo>
                    <a:cubicBezTo>
                      <a:pt x="1776587" y="474259"/>
                      <a:pt x="1773218" y="476138"/>
                      <a:pt x="1769916" y="477856"/>
                    </a:cubicBezTo>
                    <a:cubicBezTo>
                      <a:pt x="1766576" y="479516"/>
                      <a:pt x="1763552" y="481444"/>
                      <a:pt x="1760681" y="483242"/>
                    </a:cubicBezTo>
                    <a:cubicBezTo>
                      <a:pt x="1757820" y="485053"/>
                      <a:pt x="1755062" y="486666"/>
                      <a:pt x="1752656" y="488316"/>
                    </a:cubicBezTo>
                    <a:cubicBezTo>
                      <a:pt x="1750285" y="490017"/>
                      <a:pt x="1748130" y="491563"/>
                      <a:pt x="1746247" y="492914"/>
                    </a:cubicBezTo>
                    <a:cubicBezTo>
                      <a:pt x="1736574" y="499981"/>
                      <a:pt x="1727384" y="507684"/>
                      <a:pt x="1718738" y="515974"/>
                    </a:cubicBezTo>
                    <a:cubicBezTo>
                      <a:pt x="1714613" y="520246"/>
                      <a:pt x="1710302" y="524344"/>
                      <a:pt x="1706355" y="528745"/>
                    </a:cubicBezTo>
                    <a:cubicBezTo>
                      <a:pt x="1702453" y="533182"/>
                      <a:pt x="1698373" y="537469"/>
                      <a:pt x="1694745" y="542101"/>
                    </a:cubicBezTo>
                    <a:cubicBezTo>
                      <a:pt x="1679947" y="560249"/>
                      <a:pt x="1666588" y="579523"/>
                      <a:pt x="1654788" y="599747"/>
                    </a:cubicBezTo>
                    <a:cubicBezTo>
                      <a:pt x="1631091" y="639965"/>
                      <a:pt x="1612255" y="682707"/>
                      <a:pt x="1593883" y="726810"/>
                    </a:cubicBezTo>
                    <a:cubicBezTo>
                      <a:pt x="1579864" y="760645"/>
                      <a:pt x="1566349" y="794367"/>
                      <a:pt x="1551232" y="827530"/>
                    </a:cubicBezTo>
                    <a:cubicBezTo>
                      <a:pt x="1536783" y="860820"/>
                      <a:pt x="1520629" y="893345"/>
                      <a:pt x="1502834" y="924975"/>
                    </a:cubicBezTo>
                    <a:cubicBezTo>
                      <a:pt x="1486093" y="953606"/>
                      <a:pt x="1467214" y="980987"/>
                      <a:pt x="1444353" y="1004558"/>
                    </a:cubicBezTo>
                    <a:cubicBezTo>
                      <a:pt x="1441449" y="1007448"/>
                      <a:pt x="1438692" y="1010497"/>
                      <a:pt x="1435669" y="1013256"/>
                    </a:cubicBezTo>
                    <a:lnTo>
                      <a:pt x="1426621" y="1021550"/>
                    </a:lnTo>
                    <a:cubicBezTo>
                      <a:pt x="1423542" y="1024208"/>
                      <a:pt x="1420398" y="1026728"/>
                      <a:pt x="1417234" y="1029249"/>
                    </a:cubicBezTo>
                    <a:cubicBezTo>
                      <a:pt x="1413920" y="1031560"/>
                      <a:pt x="1410776" y="1034117"/>
                      <a:pt x="1407328" y="1036229"/>
                    </a:cubicBezTo>
                    <a:cubicBezTo>
                      <a:pt x="1393778" y="1045097"/>
                      <a:pt x="1379125" y="1052156"/>
                      <a:pt x="1363743" y="1057226"/>
                    </a:cubicBezTo>
                    <a:cubicBezTo>
                      <a:pt x="1328471" y="1069070"/>
                      <a:pt x="1290674" y="1071710"/>
                      <a:pt x="1253140" y="1072647"/>
                    </a:cubicBezTo>
                    <a:cubicBezTo>
                      <a:pt x="1215502" y="1073572"/>
                      <a:pt x="1177521" y="1072404"/>
                      <a:pt x="1139290" y="1075935"/>
                    </a:cubicBezTo>
                    <a:cubicBezTo>
                      <a:pt x="1120085" y="1077650"/>
                      <a:pt x="1101068" y="1081043"/>
                      <a:pt x="1082457" y="1086074"/>
                    </a:cubicBezTo>
                    <a:lnTo>
                      <a:pt x="1068535" y="1089965"/>
                    </a:lnTo>
                    <a:cubicBezTo>
                      <a:pt x="1063918" y="1091334"/>
                      <a:pt x="1059436" y="1093087"/>
                      <a:pt x="1054879" y="1094631"/>
                    </a:cubicBezTo>
                    <a:cubicBezTo>
                      <a:pt x="1050366" y="1096286"/>
                      <a:pt x="1045742" y="1097686"/>
                      <a:pt x="1041317" y="1099555"/>
                    </a:cubicBezTo>
                    <a:lnTo>
                      <a:pt x="1028027" y="1105137"/>
                    </a:lnTo>
                    <a:cubicBezTo>
                      <a:pt x="992793" y="1120509"/>
                      <a:pt x="959408" y="1139807"/>
                      <a:pt x="928504" y="1162663"/>
                    </a:cubicBezTo>
                    <a:cubicBezTo>
                      <a:pt x="883116" y="1195845"/>
                      <a:pt x="842425" y="1235009"/>
                      <a:pt x="807537" y="1279091"/>
                    </a:cubicBezTo>
                    <a:cubicBezTo>
                      <a:pt x="773592" y="1323116"/>
                      <a:pt x="746493" y="1372012"/>
                      <a:pt x="727157" y="1424126"/>
                    </a:cubicBezTo>
                    <a:cubicBezTo>
                      <a:pt x="687612" y="1527262"/>
                      <a:pt x="671078" y="1635708"/>
                      <a:pt x="639669" y="1741219"/>
                    </a:cubicBezTo>
                    <a:cubicBezTo>
                      <a:pt x="627538" y="1783570"/>
                      <a:pt x="611696" y="1824769"/>
                      <a:pt x="592327" y="1864339"/>
                    </a:cubicBezTo>
                    <a:cubicBezTo>
                      <a:pt x="576465" y="1896001"/>
                      <a:pt x="557202" y="1925843"/>
                      <a:pt x="534877" y="1953337"/>
                    </a:cubicBezTo>
                    <a:cubicBezTo>
                      <a:pt x="532049" y="1956724"/>
                      <a:pt x="529382" y="1960253"/>
                      <a:pt x="526425" y="1963529"/>
                    </a:cubicBezTo>
                    <a:lnTo>
                      <a:pt x="517491" y="1973307"/>
                    </a:lnTo>
                    <a:cubicBezTo>
                      <a:pt x="511699" y="1979985"/>
                      <a:pt x="505207" y="1985991"/>
                      <a:pt x="498910" y="1992192"/>
                    </a:cubicBezTo>
                    <a:cubicBezTo>
                      <a:pt x="486715" y="2004518"/>
                      <a:pt x="472702" y="2014905"/>
                      <a:pt x="457360" y="2022990"/>
                    </a:cubicBezTo>
                    <a:lnTo>
                      <a:pt x="450001" y="2026342"/>
                    </a:lnTo>
                    <a:cubicBezTo>
                      <a:pt x="448770" y="2026887"/>
                      <a:pt x="447563" y="2027501"/>
                      <a:pt x="446311" y="2027993"/>
                    </a:cubicBezTo>
                    <a:lnTo>
                      <a:pt x="442488" y="2029283"/>
                    </a:lnTo>
                    <a:lnTo>
                      <a:pt x="434846" y="2031885"/>
                    </a:lnTo>
                    <a:lnTo>
                      <a:pt x="426982" y="2033691"/>
                    </a:lnTo>
                    <a:lnTo>
                      <a:pt x="423049" y="2034601"/>
                    </a:lnTo>
                    <a:cubicBezTo>
                      <a:pt x="421724" y="2034834"/>
                      <a:pt x="420378" y="2034949"/>
                      <a:pt x="419045" y="2035131"/>
                    </a:cubicBezTo>
                    <a:lnTo>
                      <a:pt x="411023" y="2036146"/>
                    </a:lnTo>
                    <a:cubicBezTo>
                      <a:pt x="408331" y="2036307"/>
                      <a:pt x="405623" y="2036314"/>
                      <a:pt x="402922" y="2036413"/>
                    </a:cubicBezTo>
                    <a:lnTo>
                      <a:pt x="398868" y="2036533"/>
                    </a:lnTo>
                    <a:cubicBezTo>
                      <a:pt x="397516" y="2036558"/>
                      <a:pt x="396160" y="2036388"/>
                      <a:pt x="394806" y="2036326"/>
                    </a:cubicBezTo>
                    <a:cubicBezTo>
                      <a:pt x="372820" y="2034972"/>
                      <a:pt x="351258" y="2029668"/>
                      <a:pt x="331155" y="2020667"/>
                    </a:cubicBezTo>
                    <a:cubicBezTo>
                      <a:pt x="326075" y="2018403"/>
                      <a:pt x="320933" y="2016289"/>
                      <a:pt x="315989" y="2013673"/>
                    </a:cubicBezTo>
                    <a:lnTo>
                      <a:pt x="308502" y="2009921"/>
                    </a:lnTo>
                    <a:cubicBezTo>
                      <a:pt x="306028" y="2008622"/>
                      <a:pt x="303604" y="2007212"/>
                      <a:pt x="301152" y="2005863"/>
                    </a:cubicBezTo>
                    <a:lnTo>
                      <a:pt x="293827" y="2001749"/>
                    </a:lnTo>
                    <a:lnTo>
                      <a:pt x="286692" y="1997307"/>
                    </a:lnTo>
                    <a:lnTo>
                      <a:pt x="279553" y="1992866"/>
                    </a:lnTo>
                    <a:lnTo>
                      <a:pt x="275983" y="1990646"/>
                    </a:lnTo>
                    <a:lnTo>
                      <a:pt x="272551" y="1988235"/>
                    </a:lnTo>
                    <a:lnTo>
                      <a:pt x="258857" y="1978531"/>
                    </a:lnTo>
                    <a:lnTo>
                      <a:pt x="245822" y="1968005"/>
                    </a:lnTo>
                    <a:cubicBezTo>
                      <a:pt x="237329" y="1960768"/>
                      <a:pt x="229265" y="1953043"/>
                      <a:pt x="221669" y="1944871"/>
                    </a:cubicBezTo>
                    <a:cubicBezTo>
                      <a:pt x="206527" y="1928395"/>
                      <a:pt x="193277" y="1910278"/>
                      <a:pt x="182165" y="1890858"/>
                    </a:cubicBezTo>
                    <a:cubicBezTo>
                      <a:pt x="171026" y="1871227"/>
                      <a:pt x="161034" y="1850968"/>
                      <a:pt x="152240" y="1830182"/>
                    </a:cubicBezTo>
                    <a:cubicBezTo>
                      <a:pt x="143197" y="1809391"/>
                      <a:pt x="134723" y="1788249"/>
                      <a:pt x="125916" y="1767207"/>
                    </a:cubicBezTo>
                    <a:cubicBezTo>
                      <a:pt x="117320" y="1745969"/>
                      <a:pt x="107222" y="1725305"/>
                      <a:pt x="97582" y="1704827"/>
                    </a:cubicBezTo>
                    <a:cubicBezTo>
                      <a:pt x="87762" y="1684693"/>
                      <a:pt x="79072" y="1664028"/>
                      <a:pt x="71554" y="1642927"/>
                    </a:cubicBezTo>
                    <a:cubicBezTo>
                      <a:pt x="67970" y="1632380"/>
                      <a:pt x="65060" y="1621617"/>
                      <a:pt x="62839" y="1610701"/>
                    </a:cubicBezTo>
                    <a:cubicBezTo>
                      <a:pt x="60494" y="1599605"/>
                      <a:pt x="58147" y="1588502"/>
                      <a:pt x="55798" y="1577393"/>
                    </a:cubicBezTo>
                    <a:cubicBezTo>
                      <a:pt x="46873" y="1532868"/>
                      <a:pt x="39419" y="1488034"/>
                      <a:pt x="33201" y="1443449"/>
                    </a:cubicBezTo>
                    <a:cubicBezTo>
                      <a:pt x="20115" y="1347057"/>
                      <a:pt x="13979" y="1249850"/>
                      <a:pt x="14838" y="1152579"/>
                    </a:cubicBezTo>
                    <a:cubicBezTo>
                      <a:pt x="14992" y="1089378"/>
                      <a:pt x="18068" y="1026232"/>
                      <a:pt x="24067" y="963141"/>
                    </a:cubicBezTo>
                    <a:cubicBezTo>
                      <a:pt x="30055" y="900155"/>
                      <a:pt x="38766" y="837388"/>
                      <a:pt x="50731" y="775247"/>
                    </a:cubicBezTo>
                    <a:cubicBezTo>
                      <a:pt x="74809" y="651047"/>
                      <a:pt x="110860" y="528995"/>
                      <a:pt x="161436" y="413419"/>
                    </a:cubicBezTo>
                    <a:cubicBezTo>
                      <a:pt x="164382" y="406764"/>
                      <a:pt x="167143" y="399961"/>
                      <a:pt x="170276" y="393270"/>
                    </a:cubicBezTo>
                    <a:cubicBezTo>
                      <a:pt x="173364" y="386559"/>
                      <a:pt x="176473" y="379804"/>
                      <a:pt x="179602" y="373005"/>
                    </a:cubicBezTo>
                    <a:cubicBezTo>
                      <a:pt x="181160" y="369603"/>
                      <a:pt x="182723" y="366193"/>
                      <a:pt x="184291" y="362772"/>
                    </a:cubicBezTo>
                    <a:cubicBezTo>
                      <a:pt x="185875" y="359362"/>
                      <a:pt x="187605" y="356028"/>
                      <a:pt x="189259" y="352639"/>
                    </a:cubicBezTo>
                    <a:cubicBezTo>
                      <a:pt x="192642" y="345901"/>
                      <a:pt x="195879" y="339042"/>
                      <a:pt x="199412" y="332310"/>
                    </a:cubicBezTo>
                    <a:cubicBezTo>
                      <a:pt x="213611" y="305087"/>
                      <a:pt x="229448" y="278749"/>
                      <a:pt x="246837" y="253442"/>
                    </a:cubicBezTo>
                    <a:cubicBezTo>
                      <a:pt x="264134" y="228195"/>
                      <a:pt x="283438" y="204382"/>
                      <a:pt x="304561" y="182234"/>
                    </a:cubicBezTo>
                    <a:cubicBezTo>
                      <a:pt x="324742" y="160758"/>
                      <a:pt x="346928" y="141257"/>
                      <a:pt x="370817" y="123995"/>
                    </a:cubicBezTo>
                    <a:cubicBezTo>
                      <a:pt x="375607" y="120262"/>
                      <a:pt x="380611" y="117121"/>
                      <a:pt x="385434" y="113935"/>
                    </a:cubicBezTo>
                    <a:cubicBezTo>
                      <a:pt x="390289" y="110797"/>
                      <a:pt x="394949" y="107577"/>
                      <a:pt x="399733" y="104676"/>
                    </a:cubicBezTo>
                    <a:cubicBezTo>
                      <a:pt x="404580" y="101883"/>
                      <a:pt x="409373" y="99120"/>
                      <a:pt x="414158" y="96362"/>
                    </a:cubicBezTo>
                    <a:lnTo>
                      <a:pt x="421330" y="92237"/>
                    </a:lnTo>
                    <a:cubicBezTo>
                      <a:pt x="423796" y="90997"/>
                      <a:pt x="426268" y="89755"/>
                      <a:pt x="428746" y="88509"/>
                    </a:cubicBezTo>
                    <a:cubicBezTo>
                      <a:pt x="433694" y="86006"/>
                      <a:pt x="438681" y="83485"/>
                      <a:pt x="443753" y="80919"/>
                    </a:cubicBezTo>
                    <a:cubicBezTo>
                      <a:pt x="448915" y="78546"/>
                      <a:pt x="454246" y="76308"/>
                      <a:pt x="459654" y="73896"/>
                    </a:cubicBezTo>
                    <a:cubicBezTo>
                      <a:pt x="462362" y="72697"/>
                      <a:pt x="465105" y="71483"/>
                      <a:pt x="467885" y="70253"/>
                    </a:cubicBezTo>
                    <a:cubicBezTo>
                      <a:pt x="470696" y="69092"/>
                      <a:pt x="473616" y="68081"/>
                      <a:pt x="476542" y="66955"/>
                    </a:cubicBezTo>
                    <a:cubicBezTo>
                      <a:pt x="482422" y="64784"/>
                      <a:pt x="488438" y="62365"/>
                      <a:pt x="494764" y="60120"/>
                    </a:cubicBezTo>
                    <a:cubicBezTo>
                      <a:pt x="529736" y="48258"/>
                      <a:pt x="566339" y="41894"/>
                      <a:pt x="603265" y="41255"/>
                    </a:cubicBezTo>
                    <a:cubicBezTo>
                      <a:pt x="640378" y="40800"/>
                      <a:pt x="677434" y="44306"/>
                      <a:pt x="713802" y="51713"/>
                    </a:cubicBezTo>
                    <a:cubicBezTo>
                      <a:pt x="771664" y="62923"/>
                      <a:pt x="821356" y="78689"/>
                      <a:pt x="876824" y="93961"/>
                    </a:cubicBezTo>
                    <a:cubicBezTo>
                      <a:pt x="910694" y="103672"/>
                      <a:pt x="945050" y="111601"/>
                      <a:pt x="979751" y="117717"/>
                    </a:cubicBezTo>
                    <a:cubicBezTo>
                      <a:pt x="997411" y="120841"/>
                      <a:pt x="1015341" y="122634"/>
                      <a:pt x="1033293" y="124094"/>
                    </a:cubicBezTo>
                    <a:cubicBezTo>
                      <a:pt x="1051270" y="125308"/>
                      <a:pt x="1069282" y="125802"/>
                      <a:pt x="1087329" y="125577"/>
                    </a:cubicBezTo>
                    <a:cubicBezTo>
                      <a:pt x="1159497" y="124517"/>
                      <a:pt x="1230468" y="111803"/>
                      <a:pt x="1297554" y="96612"/>
                    </a:cubicBezTo>
                    <a:cubicBezTo>
                      <a:pt x="1399138" y="73526"/>
                      <a:pt x="1498366" y="43035"/>
                      <a:pt x="1600061" y="24626"/>
                    </a:cubicBezTo>
                    <a:cubicBezTo>
                      <a:pt x="1650821" y="15385"/>
                      <a:pt x="1702179" y="8952"/>
                      <a:pt x="1753595" y="9169"/>
                    </a:cubicBezTo>
                    <a:cubicBezTo>
                      <a:pt x="1804889" y="9370"/>
                      <a:pt x="1856449" y="16571"/>
                      <a:pt x="1904237" y="34898"/>
                    </a:cubicBezTo>
                    <a:cubicBezTo>
                      <a:pt x="1939734" y="48485"/>
                      <a:pt x="1972595" y="68141"/>
                      <a:pt x="2001351" y="92987"/>
                    </a:cubicBezTo>
                    <a:cubicBezTo>
                      <a:pt x="2010736" y="101260"/>
                      <a:pt x="2019429" y="109978"/>
                      <a:pt x="2027843" y="118876"/>
                    </a:cubicBezTo>
                    <a:cubicBezTo>
                      <a:pt x="2036280" y="127761"/>
                      <a:pt x="2044347" y="136962"/>
                      <a:pt x="2052247" y="146590"/>
                    </a:cubicBezTo>
                    <a:cubicBezTo>
                      <a:pt x="2062191" y="158649"/>
                      <a:pt x="2071592" y="171117"/>
                      <a:pt x="2080451" y="183996"/>
                    </a:cubicBezTo>
                    <a:cubicBezTo>
                      <a:pt x="2089301" y="196869"/>
                      <a:pt x="2097812" y="210025"/>
                      <a:pt x="2105569" y="223704"/>
                    </a:cubicBezTo>
                    <a:cubicBezTo>
                      <a:pt x="2118036" y="245093"/>
                      <a:pt x="2128621" y="267525"/>
                      <a:pt x="2137204" y="290746"/>
                    </a:cubicBezTo>
                    <a:cubicBezTo>
                      <a:pt x="2145921" y="313710"/>
                      <a:pt x="2151278" y="337810"/>
                      <a:pt x="2153112" y="362303"/>
                    </a:cubicBezTo>
                    <a:cubicBezTo>
                      <a:pt x="2154626" y="382190"/>
                      <a:pt x="2152009" y="402176"/>
                      <a:pt x="2145427" y="421004"/>
                    </a:cubicBezTo>
                    <a:cubicBezTo>
                      <a:pt x="2144560" y="423308"/>
                      <a:pt x="2143796" y="425657"/>
                      <a:pt x="2142852" y="427926"/>
                    </a:cubicBezTo>
                    <a:lnTo>
                      <a:pt x="2139613" y="434555"/>
                    </a:lnTo>
                    <a:cubicBezTo>
                      <a:pt x="2137453" y="438971"/>
                      <a:pt x="2134983" y="443229"/>
                      <a:pt x="2132221" y="447297"/>
                    </a:cubicBezTo>
                    <a:cubicBezTo>
                      <a:pt x="2130949" y="449403"/>
                      <a:pt x="2129508" y="451401"/>
                      <a:pt x="2127911" y="453274"/>
                    </a:cubicBezTo>
                    <a:lnTo>
                      <a:pt x="2123343" y="459073"/>
                    </a:lnTo>
                    <a:cubicBezTo>
                      <a:pt x="2121867" y="461053"/>
                      <a:pt x="2120017" y="462643"/>
                      <a:pt x="2118379" y="464452"/>
                    </a:cubicBezTo>
                    <a:lnTo>
                      <a:pt x="2115845" y="467086"/>
                    </a:lnTo>
                    <a:lnTo>
                      <a:pt x="2113088" y="469454"/>
                    </a:lnTo>
                    <a:cubicBezTo>
                      <a:pt x="2105889" y="475910"/>
                      <a:pt x="2097606" y="481043"/>
                      <a:pt x="2088619" y="484616"/>
                    </a:cubicBezTo>
                    <a:cubicBezTo>
                      <a:pt x="2079547" y="488120"/>
                      <a:pt x="2069996" y="490226"/>
                      <a:pt x="2060291" y="490862"/>
                    </a:cubicBezTo>
                    <a:cubicBezTo>
                      <a:pt x="2040678" y="492326"/>
                      <a:pt x="2020591" y="488918"/>
                      <a:pt x="2000862" y="484062"/>
                    </a:cubicBezTo>
                    <a:cubicBezTo>
                      <a:pt x="1959981" y="473638"/>
                      <a:pt x="1932234" y="462346"/>
                      <a:pt x="1898306" y="456461"/>
                    </a:cubicBezTo>
                    <a:cubicBezTo>
                      <a:pt x="1891181" y="455189"/>
                      <a:pt x="1883991" y="454318"/>
                      <a:pt x="1876769" y="453850"/>
                    </a:cubicBezTo>
                    <a:cubicBezTo>
                      <a:pt x="1873089" y="453686"/>
                      <a:pt x="1869570" y="453520"/>
                      <a:pt x="1866434" y="453706"/>
                    </a:cubicBezTo>
                    <a:cubicBezTo>
                      <a:pt x="1864875" y="453769"/>
                      <a:pt x="1863418" y="453828"/>
                      <a:pt x="1862095" y="453881"/>
                    </a:cubicBezTo>
                    <a:cubicBezTo>
                      <a:pt x="1860777" y="454049"/>
                      <a:pt x="1859594" y="454200"/>
                      <a:pt x="1858576" y="454330"/>
                    </a:cubicBezTo>
                    <a:cubicBezTo>
                      <a:pt x="1854762" y="454872"/>
                      <a:pt x="1853709" y="455122"/>
                      <a:pt x="1854994" y="455223"/>
                    </a:cubicBezTo>
                    <a:cubicBezTo>
                      <a:pt x="1855637" y="455274"/>
                      <a:pt x="1856867" y="455289"/>
                      <a:pt x="1858634" y="455285"/>
                    </a:cubicBezTo>
                    <a:cubicBezTo>
                      <a:pt x="1860922" y="455228"/>
                      <a:pt x="1863212" y="455292"/>
                      <a:pt x="1865493" y="455477"/>
                    </a:cubicBezTo>
                    <a:cubicBezTo>
                      <a:pt x="1872837" y="455812"/>
                      <a:pt x="1880125" y="456921"/>
                      <a:pt x="1887236" y="458785"/>
                    </a:cubicBezTo>
                    <a:cubicBezTo>
                      <a:pt x="1892297" y="460273"/>
                      <a:pt x="1893915" y="460986"/>
                      <a:pt x="1902732" y="463433"/>
                    </a:cubicBezTo>
                    <a:cubicBezTo>
                      <a:pt x="1911010" y="465840"/>
                      <a:pt x="1921270" y="469007"/>
                      <a:pt x="1932679" y="472785"/>
                    </a:cubicBezTo>
                    <a:cubicBezTo>
                      <a:pt x="1944094" y="476541"/>
                      <a:pt x="1956670" y="480857"/>
                      <a:pt x="1969738" y="485021"/>
                    </a:cubicBezTo>
                    <a:cubicBezTo>
                      <a:pt x="1995789" y="493395"/>
                      <a:pt x="2024263" y="500801"/>
                      <a:pt x="2048214" y="501239"/>
                    </a:cubicBezTo>
                    <a:lnTo>
                      <a:pt x="2054008" y="501220"/>
                    </a:lnTo>
                    <a:lnTo>
                      <a:pt x="2056907" y="501205"/>
                    </a:lnTo>
                    <a:lnTo>
                      <a:pt x="2059812" y="500998"/>
                    </a:lnTo>
                    <a:lnTo>
                      <a:pt x="2065628" y="500574"/>
                    </a:lnTo>
                    <a:lnTo>
                      <a:pt x="2071425" y="499721"/>
                    </a:lnTo>
                    <a:lnTo>
                      <a:pt x="2074326" y="499283"/>
                    </a:lnTo>
                    <a:lnTo>
                      <a:pt x="2077194" y="498625"/>
                    </a:lnTo>
                    <a:lnTo>
                      <a:pt x="2082929" y="497265"/>
                    </a:lnTo>
                    <a:lnTo>
                      <a:pt x="2088545" y="495412"/>
                    </a:lnTo>
                    <a:lnTo>
                      <a:pt x="2091351" y="494470"/>
                    </a:lnTo>
                    <a:cubicBezTo>
                      <a:pt x="2092267" y="494103"/>
                      <a:pt x="2093163" y="493681"/>
                      <a:pt x="2094069" y="493288"/>
                    </a:cubicBezTo>
                    <a:lnTo>
                      <a:pt x="2099492" y="490877"/>
                    </a:lnTo>
                    <a:cubicBezTo>
                      <a:pt x="2101239" y="489953"/>
                      <a:pt x="2102944" y="488944"/>
                      <a:pt x="2104671" y="487977"/>
                    </a:cubicBezTo>
                    <a:cubicBezTo>
                      <a:pt x="2108098" y="485998"/>
                      <a:pt x="2111398" y="483807"/>
                      <a:pt x="2114551" y="481415"/>
                    </a:cubicBezTo>
                    <a:cubicBezTo>
                      <a:pt x="2116179" y="480287"/>
                      <a:pt x="2117577" y="478884"/>
                      <a:pt x="2119099" y="477627"/>
                    </a:cubicBezTo>
                    <a:cubicBezTo>
                      <a:pt x="2120564" y="476310"/>
                      <a:pt x="2122140" y="475098"/>
                      <a:pt x="2123511" y="473689"/>
                    </a:cubicBezTo>
                    <a:lnTo>
                      <a:pt x="2127589" y="469427"/>
                    </a:lnTo>
                    <a:cubicBezTo>
                      <a:pt x="2128987" y="468051"/>
                      <a:pt x="2130285" y="466578"/>
                      <a:pt x="2131475" y="465018"/>
                    </a:cubicBezTo>
                    <a:lnTo>
                      <a:pt x="2138697" y="455788"/>
                    </a:lnTo>
                    <a:cubicBezTo>
                      <a:pt x="2140820" y="452507"/>
                      <a:pt x="2142852" y="449160"/>
                      <a:pt x="2144925" y="445844"/>
                    </a:cubicBezTo>
                    <a:cubicBezTo>
                      <a:pt x="2145426" y="445005"/>
                      <a:pt x="2145990" y="444200"/>
                      <a:pt x="2146438" y="443332"/>
                    </a:cubicBezTo>
                    <a:lnTo>
                      <a:pt x="2147716" y="440691"/>
                    </a:lnTo>
                    <a:lnTo>
                      <a:pt x="2150267" y="435406"/>
                    </a:lnTo>
                    <a:cubicBezTo>
                      <a:pt x="2151166" y="433671"/>
                      <a:pt x="2151974" y="431889"/>
                      <a:pt x="2152688" y="430069"/>
                    </a:cubicBezTo>
                    <a:lnTo>
                      <a:pt x="2154675" y="424555"/>
                    </a:lnTo>
                    <a:cubicBezTo>
                      <a:pt x="2159840" y="409860"/>
                      <a:pt x="2162683" y="394450"/>
                      <a:pt x="2163101" y="378880"/>
                    </a:cubicBezTo>
                    <a:cubicBezTo>
                      <a:pt x="2163377" y="366283"/>
                      <a:pt x="2162489" y="353687"/>
                      <a:pt x="2160446" y="341253"/>
                    </a:cubicBezTo>
                    <a:cubicBezTo>
                      <a:pt x="2159663" y="334957"/>
                      <a:pt x="2158049" y="328820"/>
                      <a:pt x="2156798" y="322584"/>
                    </a:cubicBezTo>
                    <a:cubicBezTo>
                      <a:pt x="2156090" y="319487"/>
                      <a:pt x="2155176" y="316442"/>
                      <a:pt x="2154372" y="313363"/>
                    </a:cubicBezTo>
                    <a:cubicBezTo>
                      <a:pt x="2153520" y="310297"/>
                      <a:pt x="2152780" y="307191"/>
                      <a:pt x="2151735" y="304181"/>
                    </a:cubicBezTo>
                    <a:cubicBezTo>
                      <a:pt x="2144001" y="279804"/>
                      <a:pt x="2133984" y="256210"/>
                      <a:pt x="2121817" y="233713"/>
                    </a:cubicBezTo>
                    <a:cubicBezTo>
                      <a:pt x="2097943" y="189510"/>
                      <a:pt x="2068731" y="148403"/>
                      <a:pt x="2034836" y="111315"/>
                    </a:cubicBezTo>
                    <a:cubicBezTo>
                      <a:pt x="2027222" y="102989"/>
                      <a:pt x="2019429" y="95072"/>
                      <a:pt x="2011284" y="87665"/>
                    </a:cubicBezTo>
                    <a:cubicBezTo>
                      <a:pt x="2003234" y="80349"/>
                      <a:pt x="1994768" y="73504"/>
                      <a:pt x="1985928" y="67163"/>
                    </a:cubicBezTo>
                    <a:cubicBezTo>
                      <a:pt x="1968734" y="54713"/>
                      <a:pt x="1950389" y="43935"/>
                      <a:pt x="1931141" y="34977"/>
                    </a:cubicBezTo>
                    <a:cubicBezTo>
                      <a:pt x="1911887" y="26067"/>
                      <a:pt x="1891850" y="18956"/>
                      <a:pt x="1871285" y="13734"/>
                    </a:cubicBezTo>
                    <a:cubicBezTo>
                      <a:pt x="1850003" y="8265"/>
                      <a:pt x="1828308" y="4545"/>
                      <a:pt x="1806419" y="2613"/>
                    </a:cubicBezTo>
                    <a:cubicBezTo>
                      <a:pt x="1758636" y="-1958"/>
                      <a:pt x="1707617" y="636"/>
                      <a:pt x="1657332" y="7160"/>
                    </a:cubicBezTo>
                    <a:cubicBezTo>
                      <a:pt x="1606997" y="13669"/>
                      <a:pt x="1557237" y="23803"/>
                      <a:pt x="1510619" y="34363"/>
                    </a:cubicBezTo>
                    <a:cubicBezTo>
                      <a:pt x="1455846" y="46769"/>
                      <a:pt x="1403760" y="60635"/>
                      <a:pt x="1351591" y="73498"/>
                    </a:cubicBezTo>
                    <a:cubicBezTo>
                      <a:pt x="1299430" y="86337"/>
                      <a:pt x="1247144" y="98371"/>
                      <a:pt x="1192140" y="106514"/>
                    </a:cubicBezTo>
                    <a:cubicBezTo>
                      <a:pt x="1158283" y="111623"/>
                      <a:pt x="1124121" y="114447"/>
                      <a:pt x="1089885" y="114964"/>
                    </a:cubicBezTo>
                    <a:lnTo>
                      <a:pt x="1077029" y="114915"/>
                    </a:lnTo>
                    <a:lnTo>
                      <a:pt x="1070598" y="114882"/>
                    </a:lnTo>
                    <a:lnTo>
                      <a:pt x="1064169" y="114660"/>
                    </a:lnTo>
                    <a:lnTo>
                      <a:pt x="1051304" y="114202"/>
                    </a:lnTo>
                    <a:lnTo>
                      <a:pt x="1038450" y="113345"/>
                    </a:lnTo>
                    <a:cubicBezTo>
                      <a:pt x="1034159" y="113108"/>
                      <a:pt x="1029878" y="112727"/>
                      <a:pt x="1025603" y="112266"/>
                    </a:cubicBezTo>
                    <a:lnTo>
                      <a:pt x="1012762" y="110970"/>
                    </a:lnTo>
                    <a:cubicBezTo>
                      <a:pt x="1004243" y="109748"/>
                      <a:pt x="995660" y="108889"/>
                      <a:pt x="987175" y="107309"/>
                    </a:cubicBezTo>
                    <a:cubicBezTo>
                      <a:pt x="925647" y="97088"/>
                      <a:pt x="865707" y="78284"/>
                      <a:pt x="805067" y="61891"/>
                    </a:cubicBezTo>
                    <a:cubicBezTo>
                      <a:pt x="774733" y="53672"/>
                      <a:pt x="744173" y="45894"/>
                      <a:pt x="713118" y="40091"/>
                    </a:cubicBezTo>
                    <a:cubicBezTo>
                      <a:pt x="697604" y="37152"/>
                      <a:pt x="681974" y="34672"/>
                      <a:pt x="666231" y="32951"/>
                    </a:cubicBezTo>
                    <a:cubicBezTo>
                      <a:pt x="650481" y="31109"/>
                      <a:pt x="634647" y="30067"/>
                      <a:pt x="618791" y="29828"/>
                    </a:cubicBezTo>
                    <a:cubicBezTo>
                      <a:pt x="586946" y="29176"/>
                      <a:pt x="555146" y="32529"/>
                      <a:pt x="524138" y="39809"/>
                    </a:cubicBezTo>
                    <a:cubicBezTo>
                      <a:pt x="520233" y="40601"/>
                      <a:pt x="516430" y="41804"/>
                      <a:pt x="512579" y="42811"/>
                    </a:cubicBezTo>
                    <a:cubicBezTo>
                      <a:pt x="508740" y="43870"/>
                      <a:pt x="504878" y="44853"/>
                      <a:pt x="501113" y="46155"/>
                    </a:cubicBezTo>
                    <a:lnTo>
                      <a:pt x="489749" y="49839"/>
                    </a:lnTo>
                    <a:lnTo>
                      <a:pt x="478626" y="54102"/>
                    </a:lnTo>
                    <a:cubicBezTo>
                      <a:pt x="471224" y="56975"/>
                      <a:pt x="463737" y="59651"/>
                      <a:pt x="456593" y="63133"/>
                    </a:cubicBezTo>
                    <a:lnTo>
                      <a:pt x="445757" y="68077"/>
                    </a:lnTo>
                    <a:lnTo>
                      <a:pt x="440340" y="70550"/>
                    </a:lnTo>
                    <a:cubicBezTo>
                      <a:pt x="438557" y="71421"/>
                      <a:pt x="436824" y="72391"/>
                      <a:pt x="435064" y="73307"/>
                    </a:cubicBezTo>
                    <a:cubicBezTo>
                      <a:pt x="428079" y="77073"/>
                      <a:pt x="420970" y="80627"/>
                      <a:pt x="414088" y="84574"/>
                    </a:cubicBezTo>
                    <a:lnTo>
                      <a:pt x="393731" y="96919"/>
                    </a:lnTo>
                    <a:cubicBezTo>
                      <a:pt x="387134" y="101321"/>
                      <a:pt x="380631" y="105867"/>
                      <a:pt x="374078" y="110337"/>
                    </a:cubicBezTo>
                    <a:cubicBezTo>
                      <a:pt x="370752" y="112508"/>
                      <a:pt x="367664" y="114997"/>
                      <a:pt x="364513" y="117404"/>
                    </a:cubicBezTo>
                    <a:lnTo>
                      <a:pt x="355084" y="124654"/>
                    </a:lnTo>
                    <a:cubicBezTo>
                      <a:pt x="330256" y="144370"/>
                      <a:pt x="307105" y="166107"/>
                      <a:pt x="285867" y="189643"/>
                    </a:cubicBezTo>
                    <a:lnTo>
                      <a:pt x="270394" y="207382"/>
                    </a:lnTo>
                    <a:lnTo>
                      <a:pt x="255715" y="225764"/>
                    </a:lnTo>
                    <a:lnTo>
                      <a:pt x="252055" y="230368"/>
                    </a:lnTo>
                    <a:lnTo>
                      <a:pt x="248594" y="235118"/>
                    </a:lnTo>
                    <a:lnTo>
                      <a:pt x="241671" y="244618"/>
                    </a:lnTo>
                    <a:lnTo>
                      <a:pt x="234767" y="254132"/>
                    </a:lnTo>
                    <a:lnTo>
                      <a:pt x="228246" y="263905"/>
                    </a:lnTo>
                    <a:cubicBezTo>
                      <a:pt x="219331" y="276798"/>
                      <a:pt x="211349" y="290271"/>
                      <a:pt x="203188" y="303633"/>
                    </a:cubicBezTo>
                    <a:lnTo>
                      <a:pt x="191723" y="324118"/>
                    </a:lnTo>
                    <a:lnTo>
                      <a:pt x="188857" y="329240"/>
                    </a:lnTo>
                    <a:lnTo>
                      <a:pt x="186174" y="334456"/>
                    </a:lnTo>
                    <a:lnTo>
                      <a:pt x="180827" y="344900"/>
                    </a:lnTo>
                    <a:lnTo>
                      <a:pt x="175481" y="355345"/>
                    </a:lnTo>
                    <a:cubicBezTo>
                      <a:pt x="173736" y="358840"/>
                      <a:pt x="172125" y="362382"/>
                      <a:pt x="170440" y="365898"/>
                    </a:cubicBezTo>
                    <a:lnTo>
                      <a:pt x="160436" y="387032"/>
                    </a:lnTo>
                    <a:cubicBezTo>
                      <a:pt x="153853" y="401161"/>
                      <a:pt x="147727" y="415496"/>
                      <a:pt x="141391" y="429736"/>
                    </a:cubicBezTo>
                    <a:lnTo>
                      <a:pt x="132472" y="451345"/>
                    </a:lnTo>
                    <a:cubicBezTo>
                      <a:pt x="129525" y="458558"/>
                      <a:pt x="126438" y="465717"/>
                      <a:pt x="123724" y="473022"/>
                    </a:cubicBezTo>
                    <a:cubicBezTo>
                      <a:pt x="118204" y="487593"/>
                      <a:pt x="112351" y="502046"/>
                      <a:pt x="107282" y="516784"/>
                    </a:cubicBezTo>
                    <a:cubicBezTo>
                      <a:pt x="86198" y="575474"/>
                      <a:pt x="68248" y="635243"/>
                      <a:pt x="53510" y="695837"/>
                    </a:cubicBezTo>
                    <a:cubicBezTo>
                      <a:pt x="38889" y="756471"/>
                      <a:pt x="27347" y="817776"/>
                      <a:pt x="18883" y="879752"/>
                    </a:cubicBezTo>
                    <a:cubicBezTo>
                      <a:pt x="9498" y="948046"/>
                      <a:pt x="3701" y="1016785"/>
                      <a:pt x="1515" y="1085686"/>
                    </a:cubicBezTo>
                    <a:cubicBezTo>
                      <a:pt x="-930" y="1154515"/>
                      <a:pt x="495" y="1223417"/>
                      <a:pt x="4827" y="1292130"/>
                    </a:cubicBezTo>
                    <a:cubicBezTo>
                      <a:pt x="8754" y="1354125"/>
                      <a:pt x="15141" y="1414922"/>
                      <a:pt x="24036" y="1475318"/>
                    </a:cubicBezTo>
                    <a:cubicBezTo>
                      <a:pt x="26284" y="1490414"/>
                      <a:pt x="28502" y="1505512"/>
                      <a:pt x="31167" y="1520553"/>
                    </a:cubicBezTo>
                    <a:lnTo>
                      <a:pt x="35013" y="1543151"/>
                    </a:lnTo>
                    <a:cubicBezTo>
                      <a:pt x="36432" y="1550664"/>
                      <a:pt x="37852" y="1558183"/>
                      <a:pt x="39273" y="1565707"/>
                    </a:cubicBezTo>
                    <a:cubicBezTo>
                      <a:pt x="41984" y="1580784"/>
                      <a:pt x="45283" y="1595773"/>
                      <a:pt x="48403" y="1610844"/>
                    </a:cubicBezTo>
                    <a:cubicBezTo>
                      <a:pt x="49939" y="1618277"/>
                      <a:pt x="51612" y="1626124"/>
                      <a:pt x="53839" y="1633726"/>
                    </a:cubicBezTo>
                    <a:cubicBezTo>
                      <a:pt x="55933" y="1641374"/>
                      <a:pt x="58500" y="1648837"/>
                      <a:pt x="61149" y="1656265"/>
                    </a:cubicBezTo>
                    <a:cubicBezTo>
                      <a:pt x="75932" y="1696730"/>
                      <a:pt x="97273" y="1734432"/>
                      <a:pt x="113369" y="1774433"/>
                    </a:cubicBezTo>
                    <a:cubicBezTo>
                      <a:pt x="130224" y="1814505"/>
                      <a:pt x="146065" y="1856098"/>
                      <a:pt x="168306" y="1895127"/>
                    </a:cubicBezTo>
                    <a:cubicBezTo>
                      <a:pt x="179366" y="1914702"/>
                      <a:pt x="192450" y="1933062"/>
                      <a:pt x="207342" y="1949908"/>
                    </a:cubicBezTo>
                    <a:cubicBezTo>
                      <a:pt x="222329" y="1966352"/>
                      <a:pt x="239066" y="1981111"/>
                      <a:pt x="257257" y="1993924"/>
                    </a:cubicBezTo>
                    <a:cubicBezTo>
                      <a:pt x="261800" y="1997004"/>
                      <a:pt x="266164" y="2000350"/>
                      <a:pt x="270826" y="2003177"/>
                    </a:cubicBezTo>
                    <a:cubicBezTo>
                      <a:pt x="275474" y="2006022"/>
                      <a:pt x="280110" y="2008860"/>
                      <a:pt x="284735" y="2011690"/>
                    </a:cubicBezTo>
                    <a:cubicBezTo>
                      <a:pt x="294063" y="2017207"/>
                      <a:pt x="303613" y="2022224"/>
                      <a:pt x="313314" y="2026850"/>
                    </a:cubicBezTo>
                    <a:cubicBezTo>
                      <a:pt x="332491" y="2036255"/>
                      <a:pt x="352919" y="2042862"/>
                      <a:pt x="373973" y="2046468"/>
                    </a:cubicBezTo>
                    <a:cubicBezTo>
                      <a:pt x="390688" y="2049337"/>
                      <a:pt x="407774" y="2049309"/>
                      <a:pt x="424479" y="2046383"/>
                    </a:cubicBezTo>
                    <a:cubicBezTo>
                      <a:pt x="441348" y="2043196"/>
                      <a:pt x="457481" y="2036916"/>
                      <a:pt x="472063" y="2027862"/>
                    </a:cubicBezTo>
                    <a:cubicBezTo>
                      <a:pt x="486510" y="2018802"/>
                      <a:pt x="499753" y="2007953"/>
                      <a:pt x="511477" y="1995574"/>
                    </a:cubicBezTo>
                    <a:cubicBezTo>
                      <a:pt x="514454" y="1992576"/>
                      <a:pt x="517569" y="1989709"/>
                      <a:pt x="520439" y="1986602"/>
                    </a:cubicBezTo>
                    <a:lnTo>
                      <a:pt x="528964" y="1977187"/>
                    </a:lnTo>
                    <a:cubicBezTo>
                      <a:pt x="531769" y="1974015"/>
                      <a:pt x="534741" y="1970983"/>
                      <a:pt x="537413" y="1967693"/>
                    </a:cubicBezTo>
                    <a:lnTo>
                      <a:pt x="545421" y="1957806"/>
                    </a:lnTo>
                    <a:cubicBezTo>
                      <a:pt x="566571" y="1931243"/>
                      <a:pt x="584967" y="1902600"/>
                      <a:pt x="600325" y="1872320"/>
                    </a:cubicBezTo>
                    <a:cubicBezTo>
                      <a:pt x="615495" y="1842320"/>
                      <a:pt x="628533" y="1811289"/>
                      <a:pt x="639343" y="1779459"/>
                    </a:cubicBezTo>
                    <a:cubicBezTo>
                      <a:pt x="664261" y="1707027"/>
                      <a:pt x="680234" y="1632778"/>
                      <a:pt x="699675" y="1558761"/>
                    </a:cubicBezTo>
                    <a:cubicBezTo>
                      <a:pt x="710668" y="1514879"/>
                      <a:pt x="724122" y="1471650"/>
                      <a:pt x="739974" y="1429279"/>
                    </a:cubicBezTo>
                    <a:cubicBezTo>
                      <a:pt x="748102" y="1408269"/>
                      <a:pt x="757299" y="1387688"/>
                      <a:pt x="767529" y="1367616"/>
                    </a:cubicBezTo>
                    <a:cubicBezTo>
                      <a:pt x="772949" y="1357783"/>
                      <a:pt x="778055" y="1347772"/>
                      <a:pt x="784072" y="1338318"/>
                    </a:cubicBezTo>
                    <a:lnTo>
                      <a:pt x="788434" y="1331142"/>
                    </a:lnTo>
                    <a:lnTo>
                      <a:pt x="790615" y="1327557"/>
                    </a:lnTo>
                    <a:lnTo>
                      <a:pt x="792969" y="1324086"/>
                    </a:lnTo>
                    <a:lnTo>
                      <a:pt x="802393" y="1310228"/>
                    </a:lnTo>
                    <a:cubicBezTo>
                      <a:pt x="814386" y="1293428"/>
                      <a:pt x="827328" y="1277326"/>
                      <a:pt x="841155" y="1261999"/>
                    </a:cubicBezTo>
                    <a:cubicBezTo>
                      <a:pt x="847967" y="1254109"/>
                      <a:pt x="855372" y="1246707"/>
                      <a:pt x="862647" y="1239162"/>
                    </a:cubicBezTo>
                    <a:cubicBezTo>
                      <a:pt x="866219" y="1235324"/>
                      <a:pt x="870161" y="1231842"/>
                      <a:pt x="873917" y="1228173"/>
                    </a:cubicBezTo>
                    <a:cubicBezTo>
                      <a:pt x="877747" y="1224580"/>
                      <a:pt x="881445" y="1220841"/>
                      <a:pt x="885385" y="1217359"/>
                    </a:cubicBezTo>
                    <a:cubicBezTo>
                      <a:pt x="916322" y="1189150"/>
                      <a:pt x="950082" y="1164199"/>
                      <a:pt x="986132" y="1142902"/>
                    </a:cubicBezTo>
                    <a:cubicBezTo>
                      <a:pt x="1007523" y="1130422"/>
                      <a:pt x="1029838" y="1119594"/>
                      <a:pt x="1052880" y="1110513"/>
                    </a:cubicBezTo>
                    <a:cubicBezTo>
                      <a:pt x="1075077" y="1101871"/>
                      <a:pt x="1098082" y="1095469"/>
                      <a:pt x="1121554" y="1091402"/>
                    </a:cubicBezTo>
                    <a:cubicBezTo>
                      <a:pt x="1144942" y="1087918"/>
                      <a:pt x="1168526" y="1085903"/>
                      <a:pt x="1192167" y="1085370"/>
                    </a:cubicBezTo>
                    <a:cubicBezTo>
                      <a:pt x="1215931" y="1084506"/>
                      <a:pt x="1239895" y="1084252"/>
                      <a:pt x="1264209" y="1082940"/>
                    </a:cubicBezTo>
                    <a:cubicBezTo>
                      <a:pt x="1298389" y="1081134"/>
                      <a:pt x="1330107" y="1077935"/>
                      <a:pt x="1360456" y="1069141"/>
                    </a:cubicBezTo>
                    <a:cubicBezTo>
                      <a:pt x="1375699" y="1064726"/>
                      <a:pt x="1390400" y="1058624"/>
                      <a:pt x="1404288" y="1050948"/>
                    </a:cubicBezTo>
                    <a:cubicBezTo>
                      <a:pt x="1407856" y="1049114"/>
                      <a:pt x="1411165" y="1046804"/>
                      <a:pt x="1414637" y="1044731"/>
                    </a:cubicBezTo>
                    <a:cubicBezTo>
                      <a:pt x="1418037" y="1042543"/>
                      <a:pt x="1421303" y="1040117"/>
                      <a:pt x="1424666" y="1037788"/>
                    </a:cubicBezTo>
                    <a:cubicBezTo>
                      <a:pt x="1427843" y="1035231"/>
                      <a:pt x="1431154" y="1032741"/>
                      <a:pt x="1434271" y="1030063"/>
                    </a:cubicBezTo>
                    <a:cubicBezTo>
                      <a:pt x="1437325" y="1027333"/>
                      <a:pt x="1440401" y="1024583"/>
                      <a:pt x="1443499" y="1021814"/>
                    </a:cubicBezTo>
                    <a:cubicBezTo>
                      <a:pt x="1461551" y="1004598"/>
                      <a:pt x="1477692" y="985486"/>
                      <a:pt x="1491642" y="964808"/>
                    </a:cubicBezTo>
                    <a:cubicBezTo>
                      <a:pt x="1512461" y="934171"/>
                      <a:pt x="1530634" y="901818"/>
                      <a:pt x="1545963" y="868100"/>
                    </a:cubicBezTo>
                    <a:cubicBezTo>
                      <a:pt x="1557709" y="842884"/>
                      <a:pt x="1568920" y="817675"/>
                      <a:pt x="1579692" y="792075"/>
                    </a:cubicBezTo>
                    <a:cubicBezTo>
                      <a:pt x="1590176" y="766511"/>
                      <a:pt x="1600663" y="740943"/>
                      <a:pt x="1611151" y="715370"/>
                    </a:cubicBezTo>
                    <a:cubicBezTo>
                      <a:pt x="1623347" y="686082"/>
                      <a:pt x="1638072" y="652752"/>
                      <a:pt x="1654872" y="621249"/>
                    </a:cubicBezTo>
                    <a:cubicBezTo>
                      <a:pt x="1671733" y="589815"/>
                      <a:pt x="1690836" y="560294"/>
                      <a:pt x="1709737" y="538216"/>
                    </a:cubicBezTo>
                    <a:cubicBezTo>
                      <a:pt x="1727205" y="517668"/>
                      <a:pt x="1742309" y="502744"/>
                      <a:pt x="1767824" y="486314"/>
                    </a:cubicBezTo>
                    <a:cubicBezTo>
                      <a:pt x="1769873" y="484889"/>
                      <a:pt x="1772344" y="483695"/>
                      <a:pt x="1774865" y="482209"/>
                    </a:cubicBezTo>
                    <a:cubicBezTo>
                      <a:pt x="1777430" y="480802"/>
                      <a:pt x="1780088" y="479157"/>
                      <a:pt x="1782986" y="477703"/>
                    </a:cubicBezTo>
                    <a:cubicBezTo>
                      <a:pt x="1788858" y="474957"/>
                      <a:pt x="1795068" y="471663"/>
                      <a:pt x="1801695" y="469275"/>
                    </a:cubicBezTo>
                    <a:cubicBezTo>
                      <a:pt x="1808169" y="466469"/>
                      <a:pt x="1814957" y="464493"/>
                      <a:pt x="1821262" y="462459"/>
                    </a:cubicBezTo>
                    <a:cubicBezTo>
                      <a:pt x="1824393" y="461354"/>
                      <a:pt x="1827552" y="460833"/>
                      <a:pt x="1830466" y="460034"/>
                    </a:cubicBezTo>
                    <a:cubicBezTo>
                      <a:pt x="1833401" y="459298"/>
                      <a:pt x="1836163" y="458605"/>
                      <a:pt x="1838693" y="457970"/>
                    </a:cubicBezTo>
                    <a:cubicBezTo>
                      <a:pt x="1848942" y="456123"/>
                      <a:pt x="1855472" y="454717"/>
                      <a:pt x="1854265" y="454307"/>
                    </a:cubicBezTo>
                    <a:cubicBezTo>
                      <a:pt x="1851552" y="454099"/>
                      <a:pt x="1848824" y="454167"/>
                      <a:pt x="1846123" y="454511"/>
                    </a:cubicBezTo>
                    <a:cubicBezTo>
                      <a:pt x="1843633" y="454738"/>
                      <a:pt x="1840500" y="454858"/>
                      <a:pt x="1836743" y="455414"/>
                    </a:cubicBezTo>
                    <a:cubicBezTo>
                      <a:pt x="1832993" y="456067"/>
                      <a:pt x="1828577" y="456837"/>
                      <a:pt x="1823431" y="457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 rot="-1499042" flipH="1">
                <a:off x="6542413" y="-671604"/>
                <a:ext cx="2278729" cy="2158057"/>
              </a:xfrm>
              <a:custGeom>
                <a:avLst/>
                <a:gdLst/>
                <a:ahLst/>
                <a:cxnLst/>
                <a:rect l="l" t="t" r="r" b="b"/>
                <a:pathLst>
                  <a:path w="2162825" h="2048291" extrusionOk="0">
                    <a:moveTo>
                      <a:pt x="1823431" y="457734"/>
                    </a:moveTo>
                    <a:cubicBezTo>
                      <a:pt x="1808495" y="461082"/>
                      <a:pt x="1793969" y="466049"/>
                      <a:pt x="1780111" y="472547"/>
                    </a:cubicBezTo>
                    <a:cubicBezTo>
                      <a:pt x="1776587" y="474259"/>
                      <a:pt x="1773219" y="476138"/>
                      <a:pt x="1769916" y="477856"/>
                    </a:cubicBezTo>
                    <a:cubicBezTo>
                      <a:pt x="1766576" y="479516"/>
                      <a:pt x="1763552" y="481445"/>
                      <a:pt x="1760681" y="483242"/>
                    </a:cubicBezTo>
                    <a:cubicBezTo>
                      <a:pt x="1757820" y="485053"/>
                      <a:pt x="1755062" y="486666"/>
                      <a:pt x="1752656" y="488316"/>
                    </a:cubicBezTo>
                    <a:cubicBezTo>
                      <a:pt x="1750285" y="490017"/>
                      <a:pt x="1748131" y="491563"/>
                      <a:pt x="1746247" y="492915"/>
                    </a:cubicBezTo>
                    <a:cubicBezTo>
                      <a:pt x="1736574" y="499981"/>
                      <a:pt x="1727384" y="507685"/>
                      <a:pt x="1718738" y="515974"/>
                    </a:cubicBezTo>
                    <a:cubicBezTo>
                      <a:pt x="1714613" y="520247"/>
                      <a:pt x="1710302" y="524345"/>
                      <a:pt x="1706355" y="528746"/>
                    </a:cubicBezTo>
                    <a:cubicBezTo>
                      <a:pt x="1702454" y="533183"/>
                      <a:pt x="1698373" y="537469"/>
                      <a:pt x="1694745" y="542101"/>
                    </a:cubicBezTo>
                    <a:cubicBezTo>
                      <a:pt x="1679947" y="560250"/>
                      <a:pt x="1666588" y="579523"/>
                      <a:pt x="1654788" y="599748"/>
                    </a:cubicBezTo>
                    <a:cubicBezTo>
                      <a:pt x="1631092" y="639965"/>
                      <a:pt x="1612256" y="682707"/>
                      <a:pt x="1593883" y="726810"/>
                    </a:cubicBezTo>
                    <a:cubicBezTo>
                      <a:pt x="1579864" y="760645"/>
                      <a:pt x="1566350" y="794367"/>
                      <a:pt x="1551232" y="827530"/>
                    </a:cubicBezTo>
                    <a:cubicBezTo>
                      <a:pt x="1536783" y="860821"/>
                      <a:pt x="1520629" y="893346"/>
                      <a:pt x="1502834" y="924976"/>
                    </a:cubicBezTo>
                    <a:cubicBezTo>
                      <a:pt x="1486093" y="953606"/>
                      <a:pt x="1467215" y="980987"/>
                      <a:pt x="1444353" y="1004559"/>
                    </a:cubicBezTo>
                    <a:cubicBezTo>
                      <a:pt x="1441449" y="1007448"/>
                      <a:pt x="1438692" y="1010497"/>
                      <a:pt x="1435670" y="1013256"/>
                    </a:cubicBezTo>
                    <a:lnTo>
                      <a:pt x="1426621" y="1021550"/>
                    </a:lnTo>
                    <a:cubicBezTo>
                      <a:pt x="1423543" y="1024209"/>
                      <a:pt x="1420399" y="1026728"/>
                      <a:pt x="1417235" y="1029249"/>
                    </a:cubicBezTo>
                    <a:cubicBezTo>
                      <a:pt x="1413921" y="1031560"/>
                      <a:pt x="1410776" y="1034117"/>
                      <a:pt x="1407329" y="1036230"/>
                    </a:cubicBezTo>
                    <a:cubicBezTo>
                      <a:pt x="1393778" y="1045097"/>
                      <a:pt x="1379125" y="1052156"/>
                      <a:pt x="1363744" y="1057227"/>
                    </a:cubicBezTo>
                    <a:cubicBezTo>
                      <a:pt x="1328471" y="1069070"/>
                      <a:pt x="1290674" y="1071710"/>
                      <a:pt x="1253141" y="1072647"/>
                    </a:cubicBezTo>
                    <a:cubicBezTo>
                      <a:pt x="1215502" y="1073573"/>
                      <a:pt x="1177521" y="1072405"/>
                      <a:pt x="1139290" y="1075935"/>
                    </a:cubicBezTo>
                    <a:cubicBezTo>
                      <a:pt x="1120086" y="1077650"/>
                      <a:pt x="1101069" y="1081042"/>
                      <a:pt x="1082457" y="1086074"/>
                    </a:cubicBezTo>
                    <a:lnTo>
                      <a:pt x="1068535" y="1089965"/>
                    </a:lnTo>
                    <a:cubicBezTo>
                      <a:pt x="1063918" y="1091334"/>
                      <a:pt x="1059436" y="1093086"/>
                      <a:pt x="1054880" y="1094631"/>
                    </a:cubicBezTo>
                    <a:cubicBezTo>
                      <a:pt x="1050366" y="1096286"/>
                      <a:pt x="1045743" y="1097686"/>
                      <a:pt x="1041317" y="1099555"/>
                    </a:cubicBezTo>
                    <a:lnTo>
                      <a:pt x="1028027" y="1105138"/>
                    </a:lnTo>
                    <a:cubicBezTo>
                      <a:pt x="992793" y="1120510"/>
                      <a:pt x="959408" y="1139807"/>
                      <a:pt x="928504" y="1162663"/>
                    </a:cubicBezTo>
                    <a:cubicBezTo>
                      <a:pt x="883116" y="1195845"/>
                      <a:pt x="842425" y="1235009"/>
                      <a:pt x="807538" y="1279091"/>
                    </a:cubicBezTo>
                    <a:cubicBezTo>
                      <a:pt x="773592" y="1323116"/>
                      <a:pt x="746493" y="1372012"/>
                      <a:pt x="727158" y="1424127"/>
                    </a:cubicBezTo>
                    <a:cubicBezTo>
                      <a:pt x="687612" y="1527262"/>
                      <a:pt x="671078" y="1635708"/>
                      <a:pt x="639669" y="1741219"/>
                    </a:cubicBezTo>
                    <a:cubicBezTo>
                      <a:pt x="627538" y="1783570"/>
                      <a:pt x="611696" y="1824769"/>
                      <a:pt x="592327" y="1864339"/>
                    </a:cubicBezTo>
                    <a:cubicBezTo>
                      <a:pt x="576465" y="1896001"/>
                      <a:pt x="557202" y="1925842"/>
                      <a:pt x="534877" y="1953336"/>
                    </a:cubicBezTo>
                    <a:cubicBezTo>
                      <a:pt x="532049" y="1956724"/>
                      <a:pt x="529382" y="1960253"/>
                      <a:pt x="526425" y="1963529"/>
                    </a:cubicBezTo>
                    <a:lnTo>
                      <a:pt x="517491" y="1973307"/>
                    </a:lnTo>
                    <a:cubicBezTo>
                      <a:pt x="511698" y="1979985"/>
                      <a:pt x="505206" y="1985990"/>
                      <a:pt x="498910" y="1992192"/>
                    </a:cubicBezTo>
                    <a:cubicBezTo>
                      <a:pt x="486715" y="2004518"/>
                      <a:pt x="472702" y="2014905"/>
                      <a:pt x="457360" y="2022990"/>
                    </a:cubicBezTo>
                    <a:lnTo>
                      <a:pt x="450002" y="2026343"/>
                    </a:lnTo>
                    <a:cubicBezTo>
                      <a:pt x="448770" y="2026887"/>
                      <a:pt x="447563" y="2027501"/>
                      <a:pt x="446311" y="2027993"/>
                    </a:cubicBezTo>
                    <a:lnTo>
                      <a:pt x="442488" y="2029283"/>
                    </a:lnTo>
                    <a:lnTo>
                      <a:pt x="434846" y="2031885"/>
                    </a:lnTo>
                    <a:lnTo>
                      <a:pt x="426982" y="2033692"/>
                    </a:lnTo>
                    <a:lnTo>
                      <a:pt x="423049" y="2034601"/>
                    </a:lnTo>
                    <a:cubicBezTo>
                      <a:pt x="421724" y="2034834"/>
                      <a:pt x="420379" y="2034950"/>
                      <a:pt x="419045" y="2035132"/>
                    </a:cubicBezTo>
                    <a:lnTo>
                      <a:pt x="411024" y="2036146"/>
                    </a:lnTo>
                    <a:cubicBezTo>
                      <a:pt x="408331" y="2036307"/>
                      <a:pt x="405623" y="2036314"/>
                      <a:pt x="402922" y="2036413"/>
                    </a:cubicBezTo>
                    <a:lnTo>
                      <a:pt x="398868" y="2036533"/>
                    </a:lnTo>
                    <a:cubicBezTo>
                      <a:pt x="397516" y="2036558"/>
                      <a:pt x="396160" y="2036388"/>
                      <a:pt x="394806" y="2036327"/>
                    </a:cubicBezTo>
                    <a:cubicBezTo>
                      <a:pt x="372820" y="2034972"/>
                      <a:pt x="351259" y="2029668"/>
                      <a:pt x="331156" y="2020667"/>
                    </a:cubicBezTo>
                    <a:cubicBezTo>
                      <a:pt x="326076" y="2018403"/>
                      <a:pt x="320934" y="2016289"/>
                      <a:pt x="315989" y="2013673"/>
                    </a:cubicBezTo>
                    <a:lnTo>
                      <a:pt x="308502" y="2009921"/>
                    </a:lnTo>
                    <a:cubicBezTo>
                      <a:pt x="306028" y="2008622"/>
                      <a:pt x="303604" y="2007212"/>
                      <a:pt x="301152" y="2005862"/>
                    </a:cubicBezTo>
                    <a:lnTo>
                      <a:pt x="293827" y="2001749"/>
                    </a:lnTo>
                    <a:lnTo>
                      <a:pt x="286692" y="1997307"/>
                    </a:lnTo>
                    <a:lnTo>
                      <a:pt x="279554" y="1992866"/>
                    </a:lnTo>
                    <a:lnTo>
                      <a:pt x="275983" y="1990646"/>
                    </a:lnTo>
                    <a:lnTo>
                      <a:pt x="272551" y="1988235"/>
                    </a:lnTo>
                    <a:lnTo>
                      <a:pt x="258857" y="1978531"/>
                    </a:lnTo>
                    <a:lnTo>
                      <a:pt x="245822" y="1968005"/>
                    </a:lnTo>
                    <a:cubicBezTo>
                      <a:pt x="237329" y="1960768"/>
                      <a:pt x="229265" y="1953044"/>
                      <a:pt x="221669" y="1944872"/>
                    </a:cubicBezTo>
                    <a:cubicBezTo>
                      <a:pt x="206527" y="1928396"/>
                      <a:pt x="193277" y="1910279"/>
                      <a:pt x="182165" y="1890858"/>
                    </a:cubicBezTo>
                    <a:cubicBezTo>
                      <a:pt x="171026" y="1871228"/>
                      <a:pt x="161034" y="1850969"/>
                      <a:pt x="152240" y="1830182"/>
                    </a:cubicBezTo>
                    <a:cubicBezTo>
                      <a:pt x="143197" y="1809391"/>
                      <a:pt x="134723" y="1788249"/>
                      <a:pt x="125916" y="1767207"/>
                    </a:cubicBezTo>
                    <a:cubicBezTo>
                      <a:pt x="117320" y="1745969"/>
                      <a:pt x="107222" y="1725306"/>
                      <a:pt x="97582" y="1704827"/>
                    </a:cubicBezTo>
                    <a:cubicBezTo>
                      <a:pt x="87762" y="1684693"/>
                      <a:pt x="79072" y="1664028"/>
                      <a:pt x="71553" y="1642927"/>
                    </a:cubicBezTo>
                    <a:cubicBezTo>
                      <a:pt x="67970" y="1632380"/>
                      <a:pt x="65060" y="1621617"/>
                      <a:pt x="62839" y="1610702"/>
                    </a:cubicBezTo>
                    <a:cubicBezTo>
                      <a:pt x="60494" y="1599605"/>
                      <a:pt x="58146" y="1588503"/>
                      <a:pt x="55798" y="1577394"/>
                    </a:cubicBezTo>
                    <a:cubicBezTo>
                      <a:pt x="46873" y="1532869"/>
                      <a:pt x="39419" y="1488034"/>
                      <a:pt x="33201" y="1443450"/>
                    </a:cubicBezTo>
                    <a:cubicBezTo>
                      <a:pt x="20115" y="1347058"/>
                      <a:pt x="13979" y="1249850"/>
                      <a:pt x="14838" y="1152579"/>
                    </a:cubicBezTo>
                    <a:cubicBezTo>
                      <a:pt x="14992" y="1089379"/>
                      <a:pt x="18068" y="1026232"/>
                      <a:pt x="24067" y="963141"/>
                    </a:cubicBezTo>
                    <a:cubicBezTo>
                      <a:pt x="30056" y="900155"/>
                      <a:pt x="38766" y="837388"/>
                      <a:pt x="50731" y="775248"/>
                    </a:cubicBezTo>
                    <a:cubicBezTo>
                      <a:pt x="74809" y="651048"/>
                      <a:pt x="110860" y="528996"/>
                      <a:pt x="161436" y="413420"/>
                    </a:cubicBezTo>
                    <a:cubicBezTo>
                      <a:pt x="164382" y="406765"/>
                      <a:pt x="167144" y="399962"/>
                      <a:pt x="170276" y="393271"/>
                    </a:cubicBezTo>
                    <a:cubicBezTo>
                      <a:pt x="173364" y="386559"/>
                      <a:pt x="176473" y="379804"/>
                      <a:pt x="179602" y="373005"/>
                    </a:cubicBezTo>
                    <a:cubicBezTo>
                      <a:pt x="181160" y="369604"/>
                      <a:pt x="182723" y="366193"/>
                      <a:pt x="184291" y="362773"/>
                    </a:cubicBezTo>
                    <a:cubicBezTo>
                      <a:pt x="185875" y="359363"/>
                      <a:pt x="187605" y="356029"/>
                      <a:pt x="189260" y="352639"/>
                    </a:cubicBezTo>
                    <a:cubicBezTo>
                      <a:pt x="192642" y="345902"/>
                      <a:pt x="195879" y="339043"/>
                      <a:pt x="199412" y="332311"/>
                    </a:cubicBezTo>
                    <a:cubicBezTo>
                      <a:pt x="213611" y="305088"/>
                      <a:pt x="229449" y="278750"/>
                      <a:pt x="246837" y="253443"/>
                    </a:cubicBezTo>
                    <a:cubicBezTo>
                      <a:pt x="264134" y="228196"/>
                      <a:pt x="283438" y="204383"/>
                      <a:pt x="304561" y="182235"/>
                    </a:cubicBezTo>
                    <a:cubicBezTo>
                      <a:pt x="324742" y="160759"/>
                      <a:pt x="346928" y="141258"/>
                      <a:pt x="370816" y="123996"/>
                    </a:cubicBezTo>
                    <a:cubicBezTo>
                      <a:pt x="375607" y="120262"/>
                      <a:pt x="380611" y="117122"/>
                      <a:pt x="385434" y="113936"/>
                    </a:cubicBezTo>
                    <a:cubicBezTo>
                      <a:pt x="390289" y="110798"/>
                      <a:pt x="394949" y="107578"/>
                      <a:pt x="399733" y="104677"/>
                    </a:cubicBezTo>
                    <a:cubicBezTo>
                      <a:pt x="404580" y="101883"/>
                      <a:pt x="409373" y="99120"/>
                      <a:pt x="414158" y="96363"/>
                    </a:cubicBezTo>
                    <a:lnTo>
                      <a:pt x="421330" y="92238"/>
                    </a:lnTo>
                    <a:cubicBezTo>
                      <a:pt x="423796" y="90998"/>
                      <a:pt x="426268" y="89755"/>
                      <a:pt x="428746" y="88509"/>
                    </a:cubicBezTo>
                    <a:cubicBezTo>
                      <a:pt x="433694" y="86007"/>
                      <a:pt x="438680" y="83485"/>
                      <a:pt x="443753" y="80920"/>
                    </a:cubicBezTo>
                    <a:cubicBezTo>
                      <a:pt x="448915" y="78546"/>
                      <a:pt x="454246" y="76309"/>
                      <a:pt x="459654" y="73896"/>
                    </a:cubicBezTo>
                    <a:cubicBezTo>
                      <a:pt x="462362" y="72698"/>
                      <a:pt x="465105" y="71484"/>
                      <a:pt x="467885" y="70253"/>
                    </a:cubicBezTo>
                    <a:cubicBezTo>
                      <a:pt x="470696" y="69093"/>
                      <a:pt x="473615" y="68082"/>
                      <a:pt x="476542" y="66956"/>
                    </a:cubicBezTo>
                    <a:cubicBezTo>
                      <a:pt x="482422" y="64785"/>
                      <a:pt x="488438" y="62366"/>
                      <a:pt x="494764" y="60121"/>
                    </a:cubicBezTo>
                    <a:cubicBezTo>
                      <a:pt x="529736" y="48259"/>
                      <a:pt x="566339" y="41894"/>
                      <a:pt x="603265" y="41256"/>
                    </a:cubicBezTo>
                    <a:cubicBezTo>
                      <a:pt x="640378" y="40800"/>
                      <a:pt x="677434" y="44306"/>
                      <a:pt x="713802" y="51713"/>
                    </a:cubicBezTo>
                    <a:cubicBezTo>
                      <a:pt x="771664" y="62923"/>
                      <a:pt x="821355" y="78689"/>
                      <a:pt x="876824" y="93961"/>
                    </a:cubicBezTo>
                    <a:cubicBezTo>
                      <a:pt x="910694" y="103672"/>
                      <a:pt x="945050" y="111602"/>
                      <a:pt x="979750" y="117718"/>
                    </a:cubicBezTo>
                    <a:cubicBezTo>
                      <a:pt x="997411" y="120842"/>
                      <a:pt x="1015341" y="122634"/>
                      <a:pt x="1033293" y="124095"/>
                    </a:cubicBezTo>
                    <a:cubicBezTo>
                      <a:pt x="1051270" y="125308"/>
                      <a:pt x="1069282" y="125803"/>
                      <a:pt x="1087329" y="125577"/>
                    </a:cubicBezTo>
                    <a:cubicBezTo>
                      <a:pt x="1159497" y="124517"/>
                      <a:pt x="1230468" y="111803"/>
                      <a:pt x="1297554" y="96612"/>
                    </a:cubicBezTo>
                    <a:cubicBezTo>
                      <a:pt x="1399138" y="73527"/>
                      <a:pt x="1498366" y="43035"/>
                      <a:pt x="1600061" y="24626"/>
                    </a:cubicBezTo>
                    <a:cubicBezTo>
                      <a:pt x="1650821" y="15385"/>
                      <a:pt x="1702178" y="8952"/>
                      <a:pt x="1753594" y="9169"/>
                    </a:cubicBezTo>
                    <a:cubicBezTo>
                      <a:pt x="1804888" y="9370"/>
                      <a:pt x="1856448" y="16572"/>
                      <a:pt x="1904237" y="34898"/>
                    </a:cubicBezTo>
                    <a:cubicBezTo>
                      <a:pt x="1939734" y="48485"/>
                      <a:pt x="1972595" y="68141"/>
                      <a:pt x="2001350" y="92987"/>
                    </a:cubicBezTo>
                    <a:cubicBezTo>
                      <a:pt x="2010736" y="101260"/>
                      <a:pt x="2019429" y="109977"/>
                      <a:pt x="2027842" y="118876"/>
                    </a:cubicBezTo>
                    <a:cubicBezTo>
                      <a:pt x="2036280" y="127761"/>
                      <a:pt x="2044347" y="136962"/>
                      <a:pt x="2052247" y="146590"/>
                    </a:cubicBezTo>
                    <a:cubicBezTo>
                      <a:pt x="2062191" y="158648"/>
                      <a:pt x="2071592" y="171117"/>
                      <a:pt x="2080451" y="183996"/>
                    </a:cubicBezTo>
                    <a:cubicBezTo>
                      <a:pt x="2089301" y="196869"/>
                      <a:pt x="2097812" y="210025"/>
                      <a:pt x="2105568" y="223703"/>
                    </a:cubicBezTo>
                    <a:cubicBezTo>
                      <a:pt x="2118036" y="245093"/>
                      <a:pt x="2128621" y="267524"/>
                      <a:pt x="2137204" y="290745"/>
                    </a:cubicBezTo>
                    <a:cubicBezTo>
                      <a:pt x="2145921" y="313710"/>
                      <a:pt x="2151279" y="337810"/>
                      <a:pt x="2153112" y="362303"/>
                    </a:cubicBezTo>
                    <a:cubicBezTo>
                      <a:pt x="2154626" y="382190"/>
                      <a:pt x="2152009" y="402175"/>
                      <a:pt x="2145427" y="421004"/>
                    </a:cubicBezTo>
                    <a:cubicBezTo>
                      <a:pt x="2144560" y="423308"/>
                      <a:pt x="2143796" y="425656"/>
                      <a:pt x="2142852" y="427926"/>
                    </a:cubicBezTo>
                    <a:lnTo>
                      <a:pt x="2139614" y="434555"/>
                    </a:lnTo>
                    <a:cubicBezTo>
                      <a:pt x="2137453" y="438971"/>
                      <a:pt x="2134983" y="443229"/>
                      <a:pt x="2132222" y="447297"/>
                    </a:cubicBezTo>
                    <a:cubicBezTo>
                      <a:pt x="2130949" y="449402"/>
                      <a:pt x="2129508" y="451401"/>
                      <a:pt x="2127911" y="453273"/>
                    </a:cubicBezTo>
                    <a:lnTo>
                      <a:pt x="2123343" y="459072"/>
                    </a:lnTo>
                    <a:cubicBezTo>
                      <a:pt x="2121867" y="461052"/>
                      <a:pt x="2120017" y="462643"/>
                      <a:pt x="2118379" y="464452"/>
                    </a:cubicBezTo>
                    <a:lnTo>
                      <a:pt x="2115846" y="467085"/>
                    </a:lnTo>
                    <a:lnTo>
                      <a:pt x="2113088" y="469454"/>
                    </a:lnTo>
                    <a:cubicBezTo>
                      <a:pt x="2105890" y="475910"/>
                      <a:pt x="2097606" y="481043"/>
                      <a:pt x="2088619" y="484616"/>
                    </a:cubicBezTo>
                    <a:cubicBezTo>
                      <a:pt x="2079547" y="488120"/>
                      <a:pt x="2069996" y="490226"/>
                      <a:pt x="2060292" y="490862"/>
                    </a:cubicBezTo>
                    <a:cubicBezTo>
                      <a:pt x="2040678" y="492326"/>
                      <a:pt x="2020592" y="488918"/>
                      <a:pt x="2000862" y="484062"/>
                    </a:cubicBezTo>
                    <a:cubicBezTo>
                      <a:pt x="1959982" y="473638"/>
                      <a:pt x="1932234" y="462347"/>
                      <a:pt x="1898306" y="456461"/>
                    </a:cubicBezTo>
                    <a:cubicBezTo>
                      <a:pt x="1891182" y="455190"/>
                      <a:pt x="1883991" y="454318"/>
                      <a:pt x="1876770" y="453850"/>
                    </a:cubicBezTo>
                    <a:cubicBezTo>
                      <a:pt x="1873089" y="453687"/>
                      <a:pt x="1869570" y="453520"/>
                      <a:pt x="1866434" y="453707"/>
                    </a:cubicBezTo>
                    <a:cubicBezTo>
                      <a:pt x="1864875" y="453770"/>
                      <a:pt x="1863418" y="453828"/>
                      <a:pt x="1862096" y="453882"/>
                    </a:cubicBezTo>
                    <a:cubicBezTo>
                      <a:pt x="1860778" y="454050"/>
                      <a:pt x="1859594" y="454201"/>
                      <a:pt x="1858576" y="454330"/>
                    </a:cubicBezTo>
                    <a:cubicBezTo>
                      <a:pt x="1854762" y="454873"/>
                      <a:pt x="1853709" y="455123"/>
                      <a:pt x="1854994" y="455224"/>
                    </a:cubicBezTo>
                    <a:cubicBezTo>
                      <a:pt x="1855637" y="455275"/>
                      <a:pt x="1856867" y="455289"/>
                      <a:pt x="1858634" y="455286"/>
                    </a:cubicBezTo>
                    <a:cubicBezTo>
                      <a:pt x="1860922" y="455228"/>
                      <a:pt x="1863212" y="455292"/>
                      <a:pt x="1865493" y="455477"/>
                    </a:cubicBezTo>
                    <a:cubicBezTo>
                      <a:pt x="1872837" y="455812"/>
                      <a:pt x="1880125" y="456921"/>
                      <a:pt x="1887236" y="458786"/>
                    </a:cubicBezTo>
                    <a:cubicBezTo>
                      <a:pt x="1892298" y="460273"/>
                      <a:pt x="1893916" y="460987"/>
                      <a:pt x="1902732" y="463433"/>
                    </a:cubicBezTo>
                    <a:cubicBezTo>
                      <a:pt x="1911010" y="465840"/>
                      <a:pt x="1921270" y="469008"/>
                      <a:pt x="1932679" y="472785"/>
                    </a:cubicBezTo>
                    <a:cubicBezTo>
                      <a:pt x="1944094" y="476541"/>
                      <a:pt x="1956670" y="480858"/>
                      <a:pt x="1969738" y="485021"/>
                    </a:cubicBezTo>
                    <a:cubicBezTo>
                      <a:pt x="1995790" y="493395"/>
                      <a:pt x="2024263" y="500801"/>
                      <a:pt x="2048214" y="501239"/>
                    </a:cubicBezTo>
                    <a:lnTo>
                      <a:pt x="2054008" y="501220"/>
                    </a:lnTo>
                    <a:lnTo>
                      <a:pt x="2056907" y="501206"/>
                    </a:lnTo>
                    <a:lnTo>
                      <a:pt x="2059813" y="500998"/>
                    </a:lnTo>
                    <a:lnTo>
                      <a:pt x="2065628" y="500574"/>
                    </a:lnTo>
                    <a:lnTo>
                      <a:pt x="2071426" y="499721"/>
                    </a:lnTo>
                    <a:lnTo>
                      <a:pt x="2074326" y="499283"/>
                    </a:lnTo>
                    <a:lnTo>
                      <a:pt x="2077194" y="498625"/>
                    </a:lnTo>
                    <a:lnTo>
                      <a:pt x="2082930" y="497265"/>
                    </a:lnTo>
                    <a:lnTo>
                      <a:pt x="2088546" y="495411"/>
                    </a:lnTo>
                    <a:lnTo>
                      <a:pt x="2091351" y="494469"/>
                    </a:lnTo>
                    <a:cubicBezTo>
                      <a:pt x="2092267" y="494103"/>
                      <a:pt x="2093163" y="493681"/>
                      <a:pt x="2094070" y="493288"/>
                    </a:cubicBezTo>
                    <a:lnTo>
                      <a:pt x="2099492" y="490877"/>
                    </a:lnTo>
                    <a:cubicBezTo>
                      <a:pt x="2101239" y="489953"/>
                      <a:pt x="2102945" y="488944"/>
                      <a:pt x="2104672" y="487977"/>
                    </a:cubicBezTo>
                    <a:cubicBezTo>
                      <a:pt x="2108099" y="485998"/>
                      <a:pt x="2111398" y="483806"/>
                      <a:pt x="2114551" y="481415"/>
                    </a:cubicBezTo>
                    <a:cubicBezTo>
                      <a:pt x="2116179" y="480287"/>
                      <a:pt x="2117577" y="478883"/>
                      <a:pt x="2119099" y="477627"/>
                    </a:cubicBezTo>
                    <a:cubicBezTo>
                      <a:pt x="2120564" y="476310"/>
                      <a:pt x="2122140" y="475097"/>
                      <a:pt x="2123511" y="473688"/>
                    </a:cubicBezTo>
                    <a:lnTo>
                      <a:pt x="2127589" y="469426"/>
                    </a:lnTo>
                    <a:cubicBezTo>
                      <a:pt x="2128987" y="468051"/>
                      <a:pt x="2130286" y="466577"/>
                      <a:pt x="2131475" y="465018"/>
                    </a:cubicBezTo>
                    <a:lnTo>
                      <a:pt x="2138697" y="455788"/>
                    </a:lnTo>
                    <a:cubicBezTo>
                      <a:pt x="2140819" y="452507"/>
                      <a:pt x="2142852" y="449160"/>
                      <a:pt x="2144925" y="445844"/>
                    </a:cubicBezTo>
                    <a:cubicBezTo>
                      <a:pt x="2145426" y="445004"/>
                      <a:pt x="2145990" y="444200"/>
                      <a:pt x="2146437" y="443332"/>
                    </a:cubicBezTo>
                    <a:lnTo>
                      <a:pt x="2147716" y="440691"/>
                    </a:lnTo>
                    <a:lnTo>
                      <a:pt x="2150267" y="435406"/>
                    </a:lnTo>
                    <a:cubicBezTo>
                      <a:pt x="2151166" y="433670"/>
                      <a:pt x="2151974" y="431889"/>
                      <a:pt x="2152688" y="430069"/>
                    </a:cubicBezTo>
                    <a:lnTo>
                      <a:pt x="2154675" y="424555"/>
                    </a:lnTo>
                    <a:cubicBezTo>
                      <a:pt x="2159840" y="409860"/>
                      <a:pt x="2162682" y="394450"/>
                      <a:pt x="2163101" y="378880"/>
                    </a:cubicBezTo>
                    <a:cubicBezTo>
                      <a:pt x="2163377" y="366282"/>
                      <a:pt x="2162489" y="353686"/>
                      <a:pt x="2160446" y="341252"/>
                    </a:cubicBezTo>
                    <a:cubicBezTo>
                      <a:pt x="2159663" y="334956"/>
                      <a:pt x="2158048" y="328820"/>
                      <a:pt x="2156798" y="322583"/>
                    </a:cubicBezTo>
                    <a:cubicBezTo>
                      <a:pt x="2156090" y="319486"/>
                      <a:pt x="2155175" y="316442"/>
                      <a:pt x="2154371" y="313362"/>
                    </a:cubicBezTo>
                    <a:cubicBezTo>
                      <a:pt x="2153520" y="310297"/>
                      <a:pt x="2152780" y="307190"/>
                      <a:pt x="2151735" y="304181"/>
                    </a:cubicBezTo>
                    <a:cubicBezTo>
                      <a:pt x="2144001" y="279804"/>
                      <a:pt x="2133984" y="256210"/>
                      <a:pt x="2121817" y="233713"/>
                    </a:cubicBezTo>
                    <a:cubicBezTo>
                      <a:pt x="2097943" y="189510"/>
                      <a:pt x="2068731" y="148403"/>
                      <a:pt x="2034836" y="111314"/>
                    </a:cubicBezTo>
                    <a:cubicBezTo>
                      <a:pt x="2027222" y="102988"/>
                      <a:pt x="2019429" y="95072"/>
                      <a:pt x="2011284" y="87665"/>
                    </a:cubicBezTo>
                    <a:cubicBezTo>
                      <a:pt x="2003234" y="80349"/>
                      <a:pt x="1994767" y="73503"/>
                      <a:pt x="1985928" y="67163"/>
                    </a:cubicBezTo>
                    <a:cubicBezTo>
                      <a:pt x="1968734" y="54713"/>
                      <a:pt x="1950388" y="43935"/>
                      <a:pt x="1931141" y="34977"/>
                    </a:cubicBezTo>
                    <a:cubicBezTo>
                      <a:pt x="1911887" y="26067"/>
                      <a:pt x="1891849" y="18956"/>
                      <a:pt x="1871285" y="13734"/>
                    </a:cubicBezTo>
                    <a:cubicBezTo>
                      <a:pt x="1850002" y="8265"/>
                      <a:pt x="1828308" y="4545"/>
                      <a:pt x="1806418" y="2613"/>
                    </a:cubicBezTo>
                    <a:cubicBezTo>
                      <a:pt x="1758636" y="-1959"/>
                      <a:pt x="1707617" y="636"/>
                      <a:pt x="1657332" y="7160"/>
                    </a:cubicBezTo>
                    <a:cubicBezTo>
                      <a:pt x="1606996" y="13669"/>
                      <a:pt x="1557237" y="23803"/>
                      <a:pt x="1510618" y="34363"/>
                    </a:cubicBezTo>
                    <a:cubicBezTo>
                      <a:pt x="1455846" y="46769"/>
                      <a:pt x="1403759" y="60636"/>
                      <a:pt x="1351591" y="73498"/>
                    </a:cubicBezTo>
                    <a:cubicBezTo>
                      <a:pt x="1299430" y="86337"/>
                      <a:pt x="1247144" y="98371"/>
                      <a:pt x="1192140" y="106514"/>
                    </a:cubicBezTo>
                    <a:cubicBezTo>
                      <a:pt x="1158283" y="111624"/>
                      <a:pt x="1124121" y="114447"/>
                      <a:pt x="1089885" y="114965"/>
                    </a:cubicBezTo>
                    <a:lnTo>
                      <a:pt x="1077029" y="114915"/>
                    </a:lnTo>
                    <a:lnTo>
                      <a:pt x="1070598" y="114883"/>
                    </a:lnTo>
                    <a:lnTo>
                      <a:pt x="1064169" y="114660"/>
                    </a:lnTo>
                    <a:lnTo>
                      <a:pt x="1051304" y="114202"/>
                    </a:lnTo>
                    <a:lnTo>
                      <a:pt x="1038450" y="113346"/>
                    </a:lnTo>
                    <a:cubicBezTo>
                      <a:pt x="1034158" y="113108"/>
                      <a:pt x="1029878" y="112727"/>
                      <a:pt x="1025603" y="112266"/>
                    </a:cubicBezTo>
                    <a:lnTo>
                      <a:pt x="1012762" y="110971"/>
                    </a:lnTo>
                    <a:cubicBezTo>
                      <a:pt x="1004243" y="109748"/>
                      <a:pt x="995660" y="108889"/>
                      <a:pt x="987175" y="107310"/>
                    </a:cubicBezTo>
                    <a:cubicBezTo>
                      <a:pt x="925647" y="97088"/>
                      <a:pt x="865707" y="78285"/>
                      <a:pt x="805067" y="61892"/>
                    </a:cubicBezTo>
                    <a:cubicBezTo>
                      <a:pt x="774733" y="53673"/>
                      <a:pt x="744173" y="45894"/>
                      <a:pt x="713118" y="40092"/>
                    </a:cubicBezTo>
                    <a:cubicBezTo>
                      <a:pt x="697604" y="37152"/>
                      <a:pt x="681974" y="34672"/>
                      <a:pt x="666231" y="32951"/>
                    </a:cubicBezTo>
                    <a:cubicBezTo>
                      <a:pt x="650481" y="31109"/>
                      <a:pt x="634647" y="30067"/>
                      <a:pt x="618791" y="29829"/>
                    </a:cubicBezTo>
                    <a:cubicBezTo>
                      <a:pt x="586946" y="29177"/>
                      <a:pt x="555146" y="32530"/>
                      <a:pt x="524138" y="39809"/>
                    </a:cubicBezTo>
                    <a:cubicBezTo>
                      <a:pt x="520233" y="40601"/>
                      <a:pt x="516430" y="41804"/>
                      <a:pt x="512579" y="42812"/>
                    </a:cubicBezTo>
                    <a:cubicBezTo>
                      <a:pt x="508740" y="43870"/>
                      <a:pt x="504879" y="44854"/>
                      <a:pt x="501113" y="46155"/>
                    </a:cubicBezTo>
                    <a:lnTo>
                      <a:pt x="489749" y="49840"/>
                    </a:lnTo>
                    <a:lnTo>
                      <a:pt x="478627" y="54103"/>
                    </a:lnTo>
                    <a:cubicBezTo>
                      <a:pt x="471224" y="56976"/>
                      <a:pt x="463737" y="59651"/>
                      <a:pt x="456593" y="63134"/>
                    </a:cubicBezTo>
                    <a:lnTo>
                      <a:pt x="445758" y="68077"/>
                    </a:lnTo>
                    <a:lnTo>
                      <a:pt x="440340" y="70551"/>
                    </a:lnTo>
                    <a:cubicBezTo>
                      <a:pt x="438557" y="71421"/>
                      <a:pt x="436825" y="72392"/>
                      <a:pt x="435064" y="73308"/>
                    </a:cubicBezTo>
                    <a:cubicBezTo>
                      <a:pt x="428079" y="77074"/>
                      <a:pt x="420970" y="80628"/>
                      <a:pt x="414088" y="84575"/>
                    </a:cubicBezTo>
                    <a:lnTo>
                      <a:pt x="393731" y="96919"/>
                    </a:lnTo>
                    <a:cubicBezTo>
                      <a:pt x="387134" y="101321"/>
                      <a:pt x="380631" y="105868"/>
                      <a:pt x="374078" y="110338"/>
                    </a:cubicBezTo>
                    <a:cubicBezTo>
                      <a:pt x="370753" y="112509"/>
                      <a:pt x="367663" y="114998"/>
                      <a:pt x="364513" y="117404"/>
                    </a:cubicBezTo>
                    <a:lnTo>
                      <a:pt x="355084" y="124654"/>
                    </a:lnTo>
                    <a:cubicBezTo>
                      <a:pt x="330256" y="144370"/>
                      <a:pt x="307105" y="166107"/>
                      <a:pt x="285868" y="189643"/>
                    </a:cubicBezTo>
                    <a:lnTo>
                      <a:pt x="270394" y="207383"/>
                    </a:lnTo>
                    <a:lnTo>
                      <a:pt x="255715" y="225765"/>
                    </a:lnTo>
                    <a:lnTo>
                      <a:pt x="252055" y="230368"/>
                    </a:lnTo>
                    <a:lnTo>
                      <a:pt x="248594" y="235119"/>
                    </a:lnTo>
                    <a:lnTo>
                      <a:pt x="241671" y="244619"/>
                    </a:lnTo>
                    <a:lnTo>
                      <a:pt x="234768" y="254132"/>
                    </a:lnTo>
                    <a:lnTo>
                      <a:pt x="228246" y="263905"/>
                    </a:lnTo>
                    <a:cubicBezTo>
                      <a:pt x="219331" y="276799"/>
                      <a:pt x="211349" y="290272"/>
                      <a:pt x="203188" y="303634"/>
                    </a:cubicBezTo>
                    <a:lnTo>
                      <a:pt x="191723" y="324119"/>
                    </a:lnTo>
                    <a:lnTo>
                      <a:pt x="188857" y="329240"/>
                    </a:lnTo>
                    <a:lnTo>
                      <a:pt x="186174" y="334457"/>
                    </a:lnTo>
                    <a:lnTo>
                      <a:pt x="180827" y="344900"/>
                    </a:lnTo>
                    <a:lnTo>
                      <a:pt x="175481" y="355345"/>
                    </a:lnTo>
                    <a:cubicBezTo>
                      <a:pt x="173736" y="358840"/>
                      <a:pt x="172125" y="362383"/>
                      <a:pt x="170440" y="365898"/>
                    </a:cubicBezTo>
                    <a:lnTo>
                      <a:pt x="160436" y="387033"/>
                    </a:lnTo>
                    <a:cubicBezTo>
                      <a:pt x="153853" y="401162"/>
                      <a:pt x="147727" y="415496"/>
                      <a:pt x="141391" y="429737"/>
                    </a:cubicBezTo>
                    <a:lnTo>
                      <a:pt x="132472" y="451345"/>
                    </a:lnTo>
                    <a:cubicBezTo>
                      <a:pt x="129525" y="458558"/>
                      <a:pt x="126438" y="465717"/>
                      <a:pt x="123725" y="473022"/>
                    </a:cubicBezTo>
                    <a:cubicBezTo>
                      <a:pt x="118205" y="487594"/>
                      <a:pt x="112352" y="502047"/>
                      <a:pt x="107282" y="516785"/>
                    </a:cubicBezTo>
                    <a:cubicBezTo>
                      <a:pt x="86198" y="575475"/>
                      <a:pt x="68249" y="635244"/>
                      <a:pt x="53510" y="695838"/>
                    </a:cubicBezTo>
                    <a:cubicBezTo>
                      <a:pt x="38890" y="756471"/>
                      <a:pt x="27347" y="817776"/>
                      <a:pt x="18883" y="879753"/>
                    </a:cubicBezTo>
                    <a:cubicBezTo>
                      <a:pt x="9498" y="948047"/>
                      <a:pt x="3701" y="1016786"/>
                      <a:pt x="1515" y="1085686"/>
                    </a:cubicBezTo>
                    <a:cubicBezTo>
                      <a:pt x="-930" y="1154515"/>
                      <a:pt x="495" y="1223418"/>
                      <a:pt x="4827" y="1292130"/>
                    </a:cubicBezTo>
                    <a:cubicBezTo>
                      <a:pt x="8754" y="1354126"/>
                      <a:pt x="15141" y="1414923"/>
                      <a:pt x="24036" y="1475318"/>
                    </a:cubicBezTo>
                    <a:cubicBezTo>
                      <a:pt x="26284" y="1490414"/>
                      <a:pt x="28502" y="1505513"/>
                      <a:pt x="31166" y="1520553"/>
                    </a:cubicBezTo>
                    <a:lnTo>
                      <a:pt x="35013" y="1543151"/>
                    </a:lnTo>
                    <a:cubicBezTo>
                      <a:pt x="36431" y="1550664"/>
                      <a:pt x="37852" y="1558183"/>
                      <a:pt x="39273" y="1565707"/>
                    </a:cubicBezTo>
                    <a:cubicBezTo>
                      <a:pt x="41984" y="1580784"/>
                      <a:pt x="45283" y="1595773"/>
                      <a:pt x="48403" y="1610845"/>
                    </a:cubicBezTo>
                    <a:cubicBezTo>
                      <a:pt x="49938" y="1618278"/>
                      <a:pt x="51612" y="1626124"/>
                      <a:pt x="53839" y="1633727"/>
                    </a:cubicBezTo>
                    <a:cubicBezTo>
                      <a:pt x="55933" y="1641374"/>
                      <a:pt x="58500" y="1648837"/>
                      <a:pt x="61149" y="1656266"/>
                    </a:cubicBezTo>
                    <a:cubicBezTo>
                      <a:pt x="75932" y="1696730"/>
                      <a:pt x="97273" y="1734433"/>
                      <a:pt x="113369" y="1774433"/>
                    </a:cubicBezTo>
                    <a:cubicBezTo>
                      <a:pt x="130224" y="1814505"/>
                      <a:pt x="146065" y="1856098"/>
                      <a:pt x="168306" y="1895127"/>
                    </a:cubicBezTo>
                    <a:cubicBezTo>
                      <a:pt x="179366" y="1914702"/>
                      <a:pt x="192450" y="1933062"/>
                      <a:pt x="207343" y="1949908"/>
                    </a:cubicBezTo>
                    <a:cubicBezTo>
                      <a:pt x="222329" y="1966352"/>
                      <a:pt x="239066" y="1981111"/>
                      <a:pt x="257258" y="1993924"/>
                    </a:cubicBezTo>
                    <a:cubicBezTo>
                      <a:pt x="261801" y="1997004"/>
                      <a:pt x="266165" y="2000351"/>
                      <a:pt x="270827" y="2003177"/>
                    </a:cubicBezTo>
                    <a:cubicBezTo>
                      <a:pt x="275475" y="2006022"/>
                      <a:pt x="280111" y="2008860"/>
                      <a:pt x="284735" y="2011690"/>
                    </a:cubicBezTo>
                    <a:cubicBezTo>
                      <a:pt x="294063" y="2017207"/>
                      <a:pt x="303613" y="2022224"/>
                      <a:pt x="313314" y="2026850"/>
                    </a:cubicBezTo>
                    <a:cubicBezTo>
                      <a:pt x="332491" y="2036255"/>
                      <a:pt x="352919" y="2042862"/>
                      <a:pt x="373973" y="2046468"/>
                    </a:cubicBezTo>
                    <a:cubicBezTo>
                      <a:pt x="390689" y="2049337"/>
                      <a:pt x="407774" y="2049309"/>
                      <a:pt x="424480" y="2046384"/>
                    </a:cubicBezTo>
                    <a:cubicBezTo>
                      <a:pt x="441348" y="2043196"/>
                      <a:pt x="457481" y="2036916"/>
                      <a:pt x="472063" y="2027862"/>
                    </a:cubicBezTo>
                    <a:cubicBezTo>
                      <a:pt x="486510" y="2018802"/>
                      <a:pt x="499753" y="2007953"/>
                      <a:pt x="511477" y="1995573"/>
                    </a:cubicBezTo>
                    <a:cubicBezTo>
                      <a:pt x="514454" y="1992576"/>
                      <a:pt x="517569" y="1989709"/>
                      <a:pt x="520439" y="1986601"/>
                    </a:cubicBezTo>
                    <a:lnTo>
                      <a:pt x="528964" y="1977187"/>
                    </a:lnTo>
                    <a:cubicBezTo>
                      <a:pt x="531769" y="1974015"/>
                      <a:pt x="534740" y="1970983"/>
                      <a:pt x="537413" y="1967692"/>
                    </a:cubicBezTo>
                    <a:lnTo>
                      <a:pt x="545421" y="1957806"/>
                    </a:lnTo>
                    <a:cubicBezTo>
                      <a:pt x="566572" y="1931243"/>
                      <a:pt x="584967" y="1902600"/>
                      <a:pt x="600325" y="1872320"/>
                    </a:cubicBezTo>
                    <a:cubicBezTo>
                      <a:pt x="615495" y="1842320"/>
                      <a:pt x="628533" y="1811289"/>
                      <a:pt x="639343" y="1779458"/>
                    </a:cubicBezTo>
                    <a:cubicBezTo>
                      <a:pt x="664261" y="1707026"/>
                      <a:pt x="680234" y="1632778"/>
                      <a:pt x="699676" y="1558761"/>
                    </a:cubicBezTo>
                    <a:cubicBezTo>
                      <a:pt x="710669" y="1514879"/>
                      <a:pt x="724123" y="1471650"/>
                      <a:pt x="739974" y="1429279"/>
                    </a:cubicBezTo>
                    <a:cubicBezTo>
                      <a:pt x="748102" y="1408269"/>
                      <a:pt x="757299" y="1387688"/>
                      <a:pt x="767529" y="1367616"/>
                    </a:cubicBezTo>
                    <a:cubicBezTo>
                      <a:pt x="772950" y="1357783"/>
                      <a:pt x="778056" y="1347772"/>
                      <a:pt x="784072" y="1338318"/>
                    </a:cubicBezTo>
                    <a:lnTo>
                      <a:pt x="788435" y="1331142"/>
                    </a:lnTo>
                    <a:lnTo>
                      <a:pt x="790616" y="1327557"/>
                    </a:lnTo>
                    <a:lnTo>
                      <a:pt x="792970" y="1324086"/>
                    </a:lnTo>
                    <a:lnTo>
                      <a:pt x="802394" y="1310228"/>
                    </a:lnTo>
                    <a:cubicBezTo>
                      <a:pt x="814386" y="1293428"/>
                      <a:pt x="827328" y="1277326"/>
                      <a:pt x="841156" y="1261999"/>
                    </a:cubicBezTo>
                    <a:cubicBezTo>
                      <a:pt x="847967" y="1254109"/>
                      <a:pt x="855372" y="1246707"/>
                      <a:pt x="862648" y="1239162"/>
                    </a:cubicBezTo>
                    <a:cubicBezTo>
                      <a:pt x="866220" y="1235324"/>
                      <a:pt x="870162" y="1231842"/>
                      <a:pt x="873918" y="1228173"/>
                    </a:cubicBezTo>
                    <a:cubicBezTo>
                      <a:pt x="877748" y="1224580"/>
                      <a:pt x="881446" y="1220841"/>
                      <a:pt x="885386" y="1217359"/>
                    </a:cubicBezTo>
                    <a:cubicBezTo>
                      <a:pt x="916322" y="1189150"/>
                      <a:pt x="950082" y="1164200"/>
                      <a:pt x="986132" y="1142903"/>
                    </a:cubicBezTo>
                    <a:cubicBezTo>
                      <a:pt x="1007524" y="1130423"/>
                      <a:pt x="1029838" y="1119595"/>
                      <a:pt x="1052881" y="1110513"/>
                    </a:cubicBezTo>
                    <a:cubicBezTo>
                      <a:pt x="1075077" y="1101871"/>
                      <a:pt x="1098083" y="1095469"/>
                      <a:pt x="1121554" y="1091402"/>
                    </a:cubicBezTo>
                    <a:cubicBezTo>
                      <a:pt x="1144943" y="1087918"/>
                      <a:pt x="1168527" y="1085904"/>
                      <a:pt x="1192168" y="1085370"/>
                    </a:cubicBezTo>
                    <a:cubicBezTo>
                      <a:pt x="1215932" y="1084506"/>
                      <a:pt x="1239895" y="1084252"/>
                      <a:pt x="1264209" y="1082941"/>
                    </a:cubicBezTo>
                    <a:cubicBezTo>
                      <a:pt x="1298389" y="1081135"/>
                      <a:pt x="1330107" y="1077935"/>
                      <a:pt x="1360456" y="1069141"/>
                    </a:cubicBezTo>
                    <a:cubicBezTo>
                      <a:pt x="1375699" y="1064726"/>
                      <a:pt x="1390401" y="1058624"/>
                      <a:pt x="1404288" y="1050949"/>
                    </a:cubicBezTo>
                    <a:cubicBezTo>
                      <a:pt x="1407857" y="1049115"/>
                      <a:pt x="1411165" y="1046805"/>
                      <a:pt x="1414638" y="1044732"/>
                    </a:cubicBezTo>
                    <a:cubicBezTo>
                      <a:pt x="1418037" y="1042544"/>
                      <a:pt x="1421304" y="1040117"/>
                      <a:pt x="1424666" y="1037789"/>
                    </a:cubicBezTo>
                    <a:cubicBezTo>
                      <a:pt x="1427844" y="1035232"/>
                      <a:pt x="1431154" y="1032742"/>
                      <a:pt x="1434271" y="1030064"/>
                    </a:cubicBezTo>
                    <a:cubicBezTo>
                      <a:pt x="1437325" y="1027334"/>
                      <a:pt x="1440402" y="1024584"/>
                      <a:pt x="1443500" y="1021815"/>
                    </a:cubicBezTo>
                    <a:cubicBezTo>
                      <a:pt x="1461552" y="1004599"/>
                      <a:pt x="1477692" y="985486"/>
                      <a:pt x="1491642" y="964809"/>
                    </a:cubicBezTo>
                    <a:cubicBezTo>
                      <a:pt x="1512461" y="934171"/>
                      <a:pt x="1530634" y="901818"/>
                      <a:pt x="1545964" y="868101"/>
                    </a:cubicBezTo>
                    <a:cubicBezTo>
                      <a:pt x="1557709" y="842884"/>
                      <a:pt x="1568920" y="817675"/>
                      <a:pt x="1579692" y="792075"/>
                    </a:cubicBezTo>
                    <a:cubicBezTo>
                      <a:pt x="1590176" y="766512"/>
                      <a:pt x="1600663" y="740943"/>
                      <a:pt x="1611151" y="715371"/>
                    </a:cubicBezTo>
                    <a:cubicBezTo>
                      <a:pt x="1623347" y="686083"/>
                      <a:pt x="1638072" y="652752"/>
                      <a:pt x="1654872" y="621249"/>
                    </a:cubicBezTo>
                    <a:cubicBezTo>
                      <a:pt x="1671733" y="589815"/>
                      <a:pt x="1690836" y="560294"/>
                      <a:pt x="1709737" y="538217"/>
                    </a:cubicBezTo>
                    <a:cubicBezTo>
                      <a:pt x="1727205" y="517668"/>
                      <a:pt x="1742309" y="502745"/>
                      <a:pt x="1767824" y="486314"/>
                    </a:cubicBezTo>
                    <a:cubicBezTo>
                      <a:pt x="1769873" y="484890"/>
                      <a:pt x="1772344" y="483696"/>
                      <a:pt x="1774865" y="482209"/>
                    </a:cubicBezTo>
                    <a:cubicBezTo>
                      <a:pt x="1777430" y="480803"/>
                      <a:pt x="1780088" y="479157"/>
                      <a:pt x="1782986" y="477703"/>
                    </a:cubicBezTo>
                    <a:cubicBezTo>
                      <a:pt x="1788858" y="474957"/>
                      <a:pt x="1795069" y="471664"/>
                      <a:pt x="1801695" y="469275"/>
                    </a:cubicBezTo>
                    <a:cubicBezTo>
                      <a:pt x="1808169" y="466470"/>
                      <a:pt x="1814957" y="464494"/>
                      <a:pt x="1821262" y="462459"/>
                    </a:cubicBezTo>
                    <a:cubicBezTo>
                      <a:pt x="1824393" y="461355"/>
                      <a:pt x="1827552" y="460834"/>
                      <a:pt x="1830466" y="460034"/>
                    </a:cubicBezTo>
                    <a:cubicBezTo>
                      <a:pt x="1833401" y="459298"/>
                      <a:pt x="1836163" y="458606"/>
                      <a:pt x="1838693" y="457971"/>
                    </a:cubicBezTo>
                    <a:cubicBezTo>
                      <a:pt x="1848942" y="456123"/>
                      <a:pt x="1855473" y="454718"/>
                      <a:pt x="1854266" y="454307"/>
                    </a:cubicBezTo>
                    <a:cubicBezTo>
                      <a:pt x="1851552" y="454100"/>
                      <a:pt x="1848824" y="454168"/>
                      <a:pt x="1846124" y="454511"/>
                    </a:cubicBezTo>
                    <a:cubicBezTo>
                      <a:pt x="1843633" y="454739"/>
                      <a:pt x="1840500" y="454859"/>
                      <a:pt x="1836743" y="455414"/>
                    </a:cubicBezTo>
                    <a:cubicBezTo>
                      <a:pt x="1832994" y="456067"/>
                      <a:pt x="1828577" y="456837"/>
                      <a:pt x="1823431" y="45773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_1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796" name="Google Shape;796;p21"/>
          <p:cNvGrpSpPr/>
          <p:nvPr/>
        </p:nvGrpSpPr>
        <p:grpSpPr>
          <a:xfrm>
            <a:off x="-1667373" y="-1140393"/>
            <a:ext cx="11931036" cy="7571877"/>
            <a:chOff x="-1667373" y="-1140393"/>
            <a:chExt cx="11931036" cy="7571877"/>
          </a:xfrm>
        </p:grpSpPr>
        <p:sp>
          <p:nvSpPr>
            <p:cNvPr id="797" name="Google Shape;797;p21"/>
            <p:cNvSpPr/>
            <p:nvPr/>
          </p:nvSpPr>
          <p:spPr>
            <a:xfrm rot="-3083542">
              <a:off x="-931059" y="-55937"/>
              <a:ext cx="1554137" cy="1574625"/>
            </a:xfrm>
            <a:custGeom>
              <a:avLst/>
              <a:gdLst/>
              <a:ahLst/>
              <a:cxnLst/>
              <a:rect l="l" t="t" r="r" b="b"/>
              <a:pathLst>
                <a:path w="1208419" h="1224349" extrusionOk="0">
                  <a:moveTo>
                    <a:pt x="514226" y="2161"/>
                  </a:moveTo>
                  <a:cubicBezTo>
                    <a:pt x="426015" y="11099"/>
                    <a:pt x="343160" y="50671"/>
                    <a:pt x="271043" y="102225"/>
                  </a:cubicBezTo>
                  <a:cubicBezTo>
                    <a:pt x="187611" y="161868"/>
                    <a:pt x="115746" y="238926"/>
                    <a:pt x="68162" y="329753"/>
                  </a:cubicBezTo>
                  <a:cubicBezTo>
                    <a:pt x="-1928" y="463538"/>
                    <a:pt x="-16189" y="623446"/>
                    <a:pt x="18379" y="770458"/>
                  </a:cubicBezTo>
                  <a:cubicBezTo>
                    <a:pt x="55017" y="926273"/>
                    <a:pt x="147608" y="1070601"/>
                    <a:pt x="281416" y="1158530"/>
                  </a:cubicBezTo>
                  <a:cubicBezTo>
                    <a:pt x="380592" y="1223702"/>
                    <a:pt x="517887" y="1254104"/>
                    <a:pt x="615493" y="1186603"/>
                  </a:cubicBezTo>
                  <a:cubicBezTo>
                    <a:pt x="653075" y="1160612"/>
                    <a:pt x="680992" y="1122689"/>
                    <a:pt x="717823" y="1095647"/>
                  </a:cubicBezTo>
                  <a:cubicBezTo>
                    <a:pt x="789030" y="1043365"/>
                    <a:pt x="882841" y="1038125"/>
                    <a:pt x="970052" y="1023972"/>
                  </a:cubicBezTo>
                  <a:cubicBezTo>
                    <a:pt x="1057263" y="1009818"/>
                    <a:pt x="1152704" y="976887"/>
                    <a:pt x="1190719" y="897169"/>
                  </a:cubicBezTo>
                  <a:cubicBezTo>
                    <a:pt x="1221071" y="833519"/>
                    <a:pt x="1205778" y="758897"/>
                    <a:pt x="1197277" y="688901"/>
                  </a:cubicBezTo>
                  <a:cubicBezTo>
                    <a:pt x="1184243" y="581587"/>
                    <a:pt x="1188509" y="470921"/>
                    <a:pt x="1155149" y="368088"/>
                  </a:cubicBezTo>
                  <a:cubicBezTo>
                    <a:pt x="1085153" y="152330"/>
                    <a:pt x="728569" y="-19554"/>
                    <a:pt x="514226" y="2161"/>
                  </a:cubicBezTo>
                  <a:close/>
                </a:path>
              </a:pathLst>
            </a:custGeom>
            <a:solidFill>
              <a:srgbClr val="B3CDE7">
                <a:alpha val="20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8" name="Google Shape;798;p21"/>
            <p:cNvGrpSpPr/>
            <p:nvPr/>
          </p:nvGrpSpPr>
          <p:grpSpPr>
            <a:xfrm rot="-4768193">
              <a:off x="7966599" y="4478902"/>
              <a:ext cx="1194151" cy="689851"/>
              <a:chOff x="4982230" y="4233795"/>
              <a:chExt cx="929050" cy="536704"/>
            </a:xfrm>
          </p:grpSpPr>
          <p:sp>
            <p:nvSpPr>
              <p:cNvPr id="799" name="Google Shape;799;p21"/>
              <p:cNvSpPr/>
              <p:nvPr/>
            </p:nvSpPr>
            <p:spPr>
              <a:xfrm>
                <a:off x="5289369" y="4233795"/>
                <a:ext cx="265028" cy="236420"/>
              </a:xfrm>
              <a:custGeom>
                <a:avLst/>
                <a:gdLst/>
                <a:ahLst/>
                <a:cxnLst/>
                <a:rect l="l" t="t" r="r" b="b"/>
                <a:pathLst>
                  <a:path w="265028" h="236420" extrusionOk="0">
                    <a:moveTo>
                      <a:pt x="232327" y="219189"/>
                    </a:moveTo>
                    <a:cubicBezTo>
                      <a:pt x="282583" y="181443"/>
                      <a:pt x="269785" y="98520"/>
                      <a:pt x="231920" y="50811"/>
                    </a:cubicBezTo>
                    <a:cubicBezTo>
                      <a:pt x="202731" y="2215"/>
                      <a:pt x="126159" y="-9025"/>
                      <a:pt x="76093" y="7360"/>
                    </a:cubicBezTo>
                    <a:cubicBezTo>
                      <a:pt x="-9318" y="35311"/>
                      <a:pt x="-21720" y="136427"/>
                      <a:pt x="34846" y="198511"/>
                    </a:cubicBezTo>
                    <a:cubicBezTo>
                      <a:pt x="62059" y="228377"/>
                      <a:pt x="95445" y="235796"/>
                      <a:pt x="134429" y="236311"/>
                    </a:cubicBezTo>
                    <a:cubicBezTo>
                      <a:pt x="166843" y="236741"/>
                      <a:pt x="204802" y="239864"/>
                      <a:pt x="232327" y="219189"/>
                    </a:cubicBezTo>
                    <a:close/>
                    <a:moveTo>
                      <a:pt x="146448" y="165859"/>
                    </a:moveTo>
                    <a:cubicBezTo>
                      <a:pt x="130228" y="165679"/>
                      <a:pt x="113752" y="169094"/>
                      <a:pt x="98495" y="162075"/>
                    </a:cubicBezTo>
                    <a:cubicBezTo>
                      <a:pt x="54288" y="141736"/>
                      <a:pt x="56041" y="80775"/>
                      <a:pt x="101998" y="64532"/>
                    </a:cubicBezTo>
                    <a:cubicBezTo>
                      <a:pt x="117356" y="59102"/>
                      <a:pt x="142129" y="57134"/>
                      <a:pt x="163645" y="62069"/>
                    </a:cubicBezTo>
                    <a:cubicBezTo>
                      <a:pt x="164267" y="64156"/>
                      <a:pt x="165126" y="66165"/>
                      <a:pt x="166206" y="68056"/>
                    </a:cubicBezTo>
                    <a:cubicBezTo>
                      <a:pt x="177946" y="87915"/>
                      <a:pt x="218377" y="140890"/>
                      <a:pt x="190765" y="164676"/>
                    </a:cubicBezTo>
                    <a:cubicBezTo>
                      <a:pt x="182117" y="172125"/>
                      <a:pt x="156697" y="165973"/>
                      <a:pt x="146448" y="1658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21"/>
              <p:cNvSpPr/>
              <p:nvPr/>
            </p:nvSpPr>
            <p:spPr>
              <a:xfrm>
                <a:off x="5344316" y="4543500"/>
                <a:ext cx="236025" cy="226999"/>
              </a:xfrm>
              <a:custGeom>
                <a:avLst/>
                <a:gdLst/>
                <a:ahLst/>
                <a:cxnLst/>
                <a:rect l="l" t="t" r="r" b="b"/>
                <a:pathLst>
                  <a:path w="236025" h="226999" extrusionOk="0">
                    <a:moveTo>
                      <a:pt x="232881" y="147452"/>
                    </a:moveTo>
                    <a:cubicBezTo>
                      <a:pt x="242077" y="112499"/>
                      <a:pt x="232998" y="50781"/>
                      <a:pt x="205503" y="25905"/>
                    </a:cubicBezTo>
                    <a:cubicBezTo>
                      <a:pt x="189121" y="11082"/>
                      <a:pt x="164737" y="8094"/>
                      <a:pt x="143852" y="3281"/>
                    </a:cubicBezTo>
                    <a:cubicBezTo>
                      <a:pt x="120640" y="-2069"/>
                      <a:pt x="97253" y="282"/>
                      <a:pt x="74507" y="6494"/>
                    </a:cubicBezTo>
                    <a:cubicBezTo>
                      <a:pt x="45323" y="14463"/>
                      <a:pt x="5672" y="30654"/>
                      <a:pt x="6937" y="66092"/>
                    </a:cubicBezTo>
                    <a:cubicBezTo>
                      <a:pt x="7036" y="66835"/>
                      <a:pt x="7194" y="67570"/>
                      <a:pt x="7409" y="68288"/>
                    </a:cubicBezTo>
                    <a:cubicBezTo>
                      <a:pt x="5571" y="73777"/>
                      <a:pt x="4054" y="79369"/>
                      <a:pt x="2866" y="85035"/>
                    </a:cubicBezTo>
                    <a:cubicBezTo>
                      <a:pt x="-14729" y="169870"/>
                      <a:pt x="61803" y="241686"/>
                      <a:pt x="146492" y="224836"/>
                    </a:cubicBezTo>
                    <a:cubicBezTo>
                      <a:pt x="182820" y="217607"/>
                      <a:pt x="223318" y="183800"/>
                      <a:pt x="232881" y="147452"/>
                    </a:cubicBezTo>
                    <a:close/>
                    <a:moveTo>
                      <a:pt x="38164" y="90094"/>
                    </a:moveTo>
                    <a:cubicBezTo>
                      <a:pt x="38451" y="86408"/>
                      <a:pt x="38970" y="82744"/>
                      <a:pt x="39717" y="79123"/>
                    </a:cubicBezTo>
                    <a:cubicBezTo>
                      <a:pt x="61706" y="58048"/>
                      <a:pt x="119184" y="63750"/>
                      <a:pt x="142589" y="74906"/>
                    </a:cubicBezTo>
                    <a:cubicBezTo>
                      <a:pt x="161321" y="83834"/>
                      <a:pt x="165925" y="103838"/>
                      <a:pt x="164779" y="125188"/>
                    </a:cubicBezTo>
                    <a:cubicBezTo>
                      <a:pt x="163877" y="141970"/>
                      <a:pt x="145789" y="157652"/>
                      <a:pt x="130260" y="164116"/>
                    </a:cubicBezTo>
                    <a:cubicBezTo>
                      <a:pt x="80815" y="184702"/>
                      <a:pt x="34483" y="137658"/>
                      <a:pt x="38164" y="900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21"/>
              <p:cNvSpPr/>
              <p:nvPr/>
            </p:nvSpPr>
            <p:spPr>
              <a:xfrm>
                <a:off x="5131505" y="4460695"/>
                <a:ext cx="152784" cy="154906"/>
              </a:xfrm>
              <a:custGeom>
                <a:avLst/>
                <a:gdLst/>
                <a:ahLst/>
                <a:cxnLst/>
                <a:rect l="l" t="t" r="r" b="b"/>
                <a:pathLst>
                  <a:path w="152784" h="154906" extrusionOk="0">
                    <a:moveTo>
                      <a:pt x="153068" y="78565"/>
                    </a:moveTo>
                    <a:cubicBezTo>
                      <a:pt x="152147" y="54838"/>
                      <a:pt x="144983" y="29024"/>
                      <a:pt x="125322" y="13912"/>
                    </a:cubicBezTo>
                    <a:cubicBezTo>
                      <a:pt x="108531" y="1006"/>
                      <a:pt x="87529" y="-3552"/>
                      <a:pt x="69142" y="3877"/>
                    </a:cubicBezTo>
                    <a:cubicBezTo>
                      <a:pt x="63538" y="2959"/>
                      <a:pt x="57834" y="2817"/>
                      <a:pt x="52192" y="3456"/>
                    </a:cubicBezTo>
                    <a:cubicBezTo>
                      <a:pt x="30023" y="5994"/>
                      <a:pt x="18235" y="20577"/>
                      <a:pt x="8307" y="39316"/>
                    </a:cubicBezTo>
                    <a:cubicBezTo>
                      <a:pt x="-13306" y="80114"/>
                      <a:pt x="11600" y="129562"/>
                      <a:pt x="51447" y="149421"/>
                    </a:cubicBezTo>
                    <a:cubicBezTo>
                      <a:pt x="96236" y="171742"/>
                      <a:pt x="154892" y="125602"/>
                      <a:pt x="153068" y="78565"/>
                    </a:cubicBezTo>
                    <a:close/>
                    <a:moveTo>
                      <a:pt x="41287" y="63550"/>
                    </a:moveTo>
                    <a:cubicBezTo>
                      <a:pt x="42405" y="57980"/>
                      <a:pt x="44765" y="52734"/>
                      <a:pt x="48192" y="48202"/>
                    </a:cubicBezTo>
                    <a:cubicBezTo>
                      <a:pt x="51882" y="54794"/>
                      <a:pt x="58665" y="59067"/>
                      <a:pt x="66207" y="59550"/>
                    </a:cubicBezTo>
                    <a:cubicBezTo>
                      <a:pt x="76903" y="60570"/>
                      <a:pt x="89190" y="67799"/>
                      <a:pt x="87525" y="80788"/>
                    </a:cubicBezTo>
                    <a:cubicBezTo>
                      <a:pt x="87261" y="82852"/>
                      <a:pt x="73945" y="99971"/>
                      <a:pt x="66654" y="99815"/>
                    </a:cubicBezTo>
                    <a:cubicBezTo>
                      <a:pt x="50927" y="99480"/>
                      <a:pt x="38517" y="76523"/>
                      <a:pt x="41287" y="635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21"/>
              <p:cNvSpPr/>
              <p:nvPr/>
            </p:nvSpPr>
            <p:spPr>
              <a:xfrm>
                <a:off x="4982230" y="4623314"/>
                <a:ext cx="149095" cy="129634"/>
              </a:xfrm>
              <a:custGeom>
                <a:avLst/>
                <a:gdLst/>
                <a:ahLst/>
                <a:cxnLst/>
                <a:rect l="l" t="t" r="r" b="b"/>
                <a:pathLst>
                  <a:path w="149095" h="129634" extrusionOk="0">
                    <a:moveTo>
                      <a:pt x="144203" y="94300"/>
                    </a:moveTo>
                    <a:cubicBezTo>
                      <a:pt x="161151" y="56850"/>
                      <a:pt x="135109" y="5378"/>
                      <a:pt x="90529" y="13510"/>
                    </a:cubicBezTo>
                    <a:cubicBezTo>
                      <a:pt x="84865" y="7233"/>
                      <a:pt x="77344" y="2927"/>
                      <a:pt x="69061" y="1219"/>
                    </a:cubicBezTo>
                    <a:cubicBezTo>
                      <a:pt x="51707" y="-2513"/>
                      <a:pt x="25942" y="5534"/>
                      <a:pt x="14318" y="19432"/>
                    </a:cubicBezTo>
                    <a:cubicBezTo>
                      <a:pt x="-14683" y="54105"/>
                      <a:pt x="5302" y="96364"/>
                      <a:pt x="38634" y="118253"/>
                    </a:cubicBezTo>
                    <a:cubicBezTo>
                      <a:pt x="70589" y="139239"/>
                      <a:pt x="126969" y="132383"/>
                      <a:pt x="144203" y="94300"/>
                    </a:cubicBezTo>
                    <a:close/>
                    <a:moveTo>
                      <a:pt x="60468" y="77371"/>
                    </a:moveTo>
                    <a:cubicBezTo>
                      <a:pt x="54221" y="73021"/>
                      <a:pt x="51559" y="67956"/>
                      <a:pt x="48133" y="62235"/>
                    </a:cubicBezTo>
                    <a:cubicBezTo>
                      <a:pt x="49657" y="60535"/>
                      <a:pt x="51722" y="59414"/>
                      <a:pt x="53977" y="59060"/>
                    </a:cubicBezTo>
                    <a:cubicBezTo>
                      <a:pt x="57935" y="57489"/>
                      <a:pt x="61972" y="56124"/>
                      <a:pt x="66072" y="54973"/>
                    </a:cubicBezTo>
                    <a:cubicBezTo>
                      <a:pt x="70098" y="63393"/>
                      <a:pt x="78058" y="69254"/>
                      <a:pt x="87297" y="70600"/>
                    </a:cubicBezTo>
                    <a:cubicBezTo>
                      <a:pt x="88767" y="70978"/>
                      <a:pt x="90259" y="71264"/>
                      <a:pt x="91764" y="71459"/>
                    </a:cubicBezTo>
                    <a:cubicBezTo>
                      <a:pt x="91761" y="71680"/>
                      <a:pt x="91732" y="71838"/>
                      <a:pt x="91661" y="71896"/>
                    </a:cubicBezTo>
                    <a:cubicBezTo>
                      <a:pt x="81337" y="80167"/>
                      <a:pt x="71796" y="85259"/>
                      <a:pt x="60468" y="773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21"/>
              <p:cNvSpPr/>
              <p:nvPr/>
            </p:nvSpPr>
            <p:spPr>
              <a:xfrm>
                <a:off x="5564772" y="4419580"/>
                <a:ext cx="174684" cy="140728"/>
              </a:xfrm>
              <a:custGeom>
                <a:avLst/>
                <a:gdLst/>
                <a:ahLst/>
                <a:cxnLst/>
                <a:rect l="l" t="t" r="r" b="b"/>
                <a:pathLst>
                  <a:path w="174684" h="140728" extrusionOk="0">
                    <a:moveTo>
                      <a:pt x="44610" y="6941"/>
                    </a:moveTo>
                    <a:cubicBezTo>
                      <a:pt x="150" y="24153"/>
                      <a:pt x="-20736" y="101046"/>
                      <a:pt x="29621" y="123718"/>
                    </a:cubicBezTo>
                    <a:cubicBezTo>
                      <a:pt x="72260" y="142914"/>
                      <a:pt x="151748" y="158243"/>
                      <a:pt x="172042" y="100475"/>
                    </a:cubicBezTo>
                    <a:cubicBezTo>
                      <a:pt x="185416" y="62406"/>
                      <a:pt x="151756" y="-3386"/>
                      <a:pt x="107305" y="4367"/>
                    </a:cubicBezTo>
                    <a:cubicBezTo>
                      <a:pt x="88436" y="-3060"/>
                      <a:pt x="60344" y="850"/>
                      <a:pt x="44610" y="6941"/>
                    </a:cubicBezTo>
                    <a:close/>
                    <a:moveTo>
                      <a:pt x="98929" y="51654"/>
                    </a:moveTo>
                    <a:cubicBezTo>
                      <a:pt x="109320" y="55857"/>
                      <a:pt x="127110" y="68552"/>
                      <a:pt x="123378" y="82870"/>
                    </a:cubicBezTo>
                    <a:cubicBezTo>
                      <a:pt x="118431" y="101844"/>
                      <a:pt x="72287" y="86799"/>
                      <a:pt x="60764" y="82903"/>
                    </a:cubicBezTo>
                    <a:cubicBezTo>
                      <a:pt x="49917" y="79234"/>
                      <a:pt x="47452" y="83455"/>
                      <a:pt x="49736" y="72689"/>
                    </a:cubicBezTo>
                    <a:cubicBezTo>
                      <a:pt x="51797" y="62967"/>
                      <a:pt x="54859" y="53188"/>
                      <a:pt x="63203" y="47573"/>
                    </a:cubicBezTo>
                    <a:cubicBezTo>
                      <a:pt x="70609" y="43895"/>
                      <a:pt x="78340" y="40912"/>
                      <a:pt x="86298" y="38663"/>
                    </a:cubicBezTo>
                    <a:cubicBezTo>
                      <a:pt x="88519" y="44560"/>
                      <a:pt x="93095" y="49267"/>
                      <a:pt x="98929" y="516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21"/>
              <p:cNvSpPr/>
              <p:nvPr/>
            </p:nvSpPr>
            <p:spPr>
              <a:xfrm>
                <a:off x="5767747" y="4563782"/>
                <a:ext cx="143533" cy="144442"/>
              </a:xfrm>
              <a:custGeom>
                <a:avLst/>
                <a:gdLst/>
                <a:ahLst/>
                <a:cxnLst/>
                <a:rect l="l" t="t" r="r" b="b"/>
                <a:pathLst>
                  <a:path w="143533" h="144442" extrusionOk="0">
                    <a:moveTo>
                      <a:pt x="23638" y="25538"/>
                    </a:moveTo>
                    <a:cubicBezTo>
                      <a:pt x="19322" y="29529"/>
                      <a:pt x="15605" y="34122"/>
                      <a:pt x="12603" y="39176"/>
                    </a:cubicBezTo>
                    <a:cubicBezTo>
                      <a:pt x="-10466" y="78171"/>
                      <a:pt x="-2910" y="142467"/>
                      <a:pt x="51393" y="144590"/>
                    </a:cubicBezTo>
                    <a:cubicBezTo>
                      <a:pt x="74893" y="145510"/>
                      <a:pt x="100751" y="142830"/>
                      <a:pt x="118880" y="126757"/>
                    </a:cubicBezTo>
                    <a:cubicBezTo>
                      <a:pt x="137852" y="109937"/>
                      <a:pt x="147173" y="86721"/>
                      <a:pt x="142788" y="61307"/>
                    </a:cubicBezTo>
                    <a:cubicBezTo>
                      <a:pt x="138997" y="39336"/>
                      <a:pt x="120986" y="19657"/>
                      <a:pt x="102081" y="8383"/>
                    </a:cubicBezTo>
                    <a:cubicBezTo>
                      <a:pt x="78423" y="-5727"/>
                      <a:pt x="49584" y="-250"/>
                      <a:pt x="29199" y="16324"/>
                    </a:cubicBezTo>
                    <a:cubicBezTo>
                      <a:pt x="26362" y="18683"/>
                      <a:pt x="24402" y="21929"/>
                      <a:pt x="23638" y="25538"/>
                    </a:cubicBezTo>
                    <a:close/>
                    <a:moveTo>
                      <a:pt x="92895" y="63498"/>
                    </a:moveTo>
                    <a:cubicBezTo>
                      <a:pt x="97960" y="71036"/>
                      <a:pt x="97439" y="81011"/>
                      <a:pt x="91616" y="87981"/>
                    </a:cubicBezTo>
                    <a:cubicBezTo>
                      <a:pt x="83965" y="97770"/>
                      <a:pt x="71525" y="96721"/>
                      <a:pt x="60285" y="97656"/>
                    </a:cubicBezTo>
                    <a:cubicBezTo>
                      <a:pt x="49891" y="98520"/>
                      <a:pt x="45955" y="100414"/>
                      <a:pt x="42936" y="90396"/>
                    </a:cubicBezTo>
                    <a:cubicBezTo>
                      <a:pt x="39779" y="79742"/>
                      <a:pt x="40249" y="68342"/>
                      <a:pt x="44271" y="57984"/>
                    </a:cubicBezTo>
                    <a:cubicBezTo>
                      <a:pt x="45867" y="54317"/>
                      <a:pt x="48241" y="51041"/>
                      <a:pt x="51229" y="48382"/>
                    </a:cubicBezTo>
                    <a:cubicBezTo>
                      <a:pt x="56884" y="48857"/>
                      <a:pt x="62628" y="48724"/>
                      <a:pt x="69695" y="48921"/>
                    </a:cubicBezTo>
                    <a:cubicBezTo>
                      <a:pt x="78599" y="49171"/>
                      <a:pt x="87551" y="55910"/>
                      <a:pt x="92895" y="634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5" name="Google Shape;805;p21"/>
            <p:cNvGrpSpPr/>
            <p:nvPr/>
          </p:nvGrpSpPr>
          <p:grpSpPr>
            <a:xfrm rot="6073515">
              <a:off x="-940036" y="2945184"/>
              <a:ext cx="2651146" cy="3659744"/>
              <a:chOff x="6263308" y="2127447"/>
              <a:chExt cx="2854476" cy="3940429"/>
            </a:xfrm>
          </p:grpSpPr>
          <p:sp>
            <p:nvSpPr>
              <p:cNvPr id="806" name="Google Shape;806;p21"/>
              <p:cNvSpPr/>
              <p:nvPr/>
            </p:nvSpPr>
            <p:spPr>
              <a:xfrm rot="1697465" flipH="1">
                <a:off x="6932925" y="2692806"/>
                <a:ext cx="1515241" cy="3207565"/>
              </a:xfrm>
              <a:custGeom>
                <a:avLst/>
                <a:gdLst/>
                <a:ahLst/>
                <a:cxnLst/>
                <a:rect l="l" t="t" r="r" b="b"/>
                <a:pathLst>
                  <a:path w="1511895" h="3200482" extrusionOk="0">
                    <a:moveTo>
                      <a:pt x="2778" y="2577579"/>
                    </a:moveTo>
                    <a:cubicBezTo>
                      <a:pt x="-9298" y="2457107"/>
                      <a:pt x="25340" y="2346140"/>
                      <a:pt x="59960" y="2232153"/>
                    </a:cubicBezTo>
                    <a:cubicBezTo>
                      <a:pt x="78949" y="2169628"/>
                      <a:pt x="119076" y="2132877"/>
                      <a:pt x="143147" y="2075664"/>
                    </a:cubicBezTo>
                    <a:cubicBezTo>
                      <a:pt x="148587" y="2062735"/>
                      <a:pt x="152662" y="2034257"/>
                      <a:pt x="162101" y="2024372"/>
                    </a:cubicBezTo>
                    <a:cubicBezTo>
                      <a:pt x="167520" y="2018696"/>
                      <a:pt x="180261" y="2020649"/>
                      <a:pt x="186021" y="2014495"/>
                    </a:cubicBezTo>
                    <a:cubicBezTo>
                      <a:pt x="192156" y="2007940"/>
                      <a:pt x="190637" y="2001040"/>
                      <a:pt x="193153" y="1993352"/>
                    </a:cubicBezTo>
                    <a:cubicBezTo>
                      <a:pt x="208758" y="1945673"/>
                      <a:pt x="249416" y="1905421"/>
                      <a:pt x="281747" y="1868333"/>
                    </a:cubicBezTo>
                    <a:cubicBezTo>
                      <a:pt x="317460" y="1827366"/>
                      <a:pt x="354458" y="1786689"/>
                      <a:pt x="391861" y="1747034"/>
                    </a:cubicBezTo>
                    <a:cubicBezTo>
                      <a:pt x="469178" y="1665059"/>
                      <a:pt x="550447" y="1586970"/>
                      <a:pt x="630563" y="1507765"/>
                    </a:cubicBezTo>
                    <a:cubicBezTo>
                      <a:pt x="784508" y="1355565"/>
                      <a:pt x="809625" y="1136559"/>
                      <a:pt x="785463" y="931134"/>
                    </a:cubicBezTo>
                    <a:cubicBezTo>
                      <a:pt x="775843" y="849349"/>
                      <a:pt x="751154" y="770326"/>
                      <a:pt x="727117" y="691881"/>
                    </a:cubicBezTo>
                    <a:cubicBezTo>
                      <a:pt x="706594" y="624905"/>
                      <a:pt x="693284" y="558559"/>
                      <a:pt x="674807" y="491426"/>
                    </a:cubicBezTo>
                    <a:cubicBezTo>
                      <a:pt x="663427" y="450080"/>
                      <a:pt x="668793" y="410348"/>
                      <a:pt x="672937" y="365853"/>
                    </a:cubicBezTo>
                    <a:cubicBezTo>
                      <a:pt x="676937" y="322916"/>
                      <a:pt x="677140" y="274900"/>
                      <a:pt x="689333" y="235181"/>
                    </a:cubicBezTo>
                    <a:cubicBezTo>
                      <a:pt x="695024" y="216644"/>
                      <a:pt x="700418" y="191346"/>
                      <a:pt x="707653" y="172856"/>
                    </a:cubicBezTo>
                    <a:cubicBezTo>
                      <a:pt x="726571" y="124506"/>
                      <a:pt x="767003" y="76496"/>
                      <a:pt x="810255" y="48516"/>
                    </a:cubicBezTo>
                    <a:cubicBezTo>
                      <a:pt x="888218" y="-1902"/>
                      <a:pt x="991706" y="-14489"/>
                      <a:pt x="1077623" y="18913"/>
                    </a:cubicBezTo>
                    <a:cubicBezTo>
                      <a:pt x="1185009" y="60661"/>
                      <a:pt x="1286273" y="133654"/>
                      <a:pt x="1353159" y="227724"/>
                    </a:cubicBezTo>
                    <a:cubicBezTo>
                      <a:pt x="1468993" y="390637"/>
                      <a:pt x="1529693" y="610743"/>
                      <a:pt x="1507802" y="809974"/>
                    </a:cubicBezTo>
                    <a:cubicBezTo>
                      <a:pt x="1463537" y="1212769"/>
                      <a:pt x="1182286" y="1577131"/>
                      <a:pt x="1263772" y="1994919"/>
                    </a:cubicBezTo>
                    <a:cubicBezTo>
                      <a:pt x="1323757" y="2302471"/>
                      <a:pt x="1492187" y="2728430"/>
                      <a:pt x="1266349" y="3006778"/>
                    </a:cubicBezTo>
                    <a:cubicBezTo>
                      <a:pt x="1091710" y="3222019"/>
                      <a:pt x="779439" y="3230793"/>
                      <a:pt x="531832" y="3164042"/>
                    </a:cubicBezTo>
                    <a:cubicBezTo>
                      <a:pt x="246703" y="3087176"/>
                      <a:pt x="30295" y="2852105"/>
                      <a:pt x="2778" y="25775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1"/>
              <p:cNvSpPr/>
              <p:nvPr/>
            </p:nvSpPr>
            <p:spPr>
              <a:xfrm>
                <a:off x="7026006" y="2127447"/>
                <a:ext cx="2079254" cy="2698123"/>
              </a:xfrm>
              <a:custGeom>
                <a:avLst/>
                <a:gdLst/>
                <a:ahLst/>
                <a:cxnLst/>
                <a:rect l="l" t="t" r="r" b="b"/>
                <a:pathLst>
                  <a:path w="2079254" h="2698123" extrusionOk="0">
                    <a:moveTo>
                      <a:pt x="2072692" y="63171"/>
                    </a:moveTo>
                    <a:cubicBezTo>
                      <a:pt x="1904937" y="45290"/>
                      <a:pt x="1736876" y="30700"/>
                      <a:pt x="1568511" y="19401"/>
                    </a:cubicBezTo>
                    <a:cubicBezTo>
                      <a:pt x="1483461" y="13709"/>
                      <a:pt x="1398360" y="8870"/>
                      <a:pt x="1313208" y="4884"/>
                    </a:cubicBezTo>
                    <a:cubicBezTo>
                      <a:pt x="1244198" y="1652"/>
                      <a:pt x="1174934" y="-2147"/>
                      <a:pt x="1105891" y="2408"/>
                    </a:cubicBezTo>
                    <a:cubicBezTo>
                      <a:pt x="983126" y="10506"/>
                      <a:pt x="857948" y="50140"/>
                      <a:pt x="790994" y="160996"/>
                    </a:cubicBezTo>
                    <a:cubicBezTo>
                      <a:pt x="727890" y="265480"/>
                      <a:pt x="731820" y="397331"/>
                      <a:pt x="754199" y="513120"/>
                    </a:cubicBezTo>
                    <a:cubicBezTo>
                      <a:pt x="782905" y="661643"/>
                      <a:pt x="850786" y="801203"/>
                      <a:pt x="862009" y="953381"/>
                    </a:cubicBezTo>
                    <a:cubicBezTo>
                      <a:pt x="867559" y="1028630"/>
                      <a:pt x="857120" y="1104091"/>
                      <a:pt x="824808" y="1172692"/>
                    </a:cubicBezTo>
                    <a:cubicBezTo>
                      <a:pt x="796926" y="1231886"/>
                      <a:pt x="756011" y="1283853"/>
                      <a:pt x="709449" y="1329483"/>
                    </a:cubicBezTo>
                    <a:cubicBezTo>
                      <a:pt x="610220" y="1426725"/>
                      <a:pt x="487588" y="1492840"/>
                      <a:pt x="371752" y="1567540"/>
                    </a:cubicBezTo>
                    <a:cubicBezTo>
                      <a:pt x="255207" y="1642698"/>
                      <a:pt x="145604" y="1730078"/>
                      <a:pt x="78559" y="1854062"/>
                    </a:cubicBezTo>
                    <a:cubicBezTo>
                      <a:pt x="13419" y="1974524"/>
                      <a:pt x="-11702" y="2115928"/>
                      <a:pt x="5674" y="2251590"/>
                    </a:cubicBezTo>
                    <a:cubicBezTo>
                      <a:pt x="23007" y="2386906"/>
                      <a:pt x="80540" y="2515040"/>
                      <a:pt x="165121" y="2621637"/>
                    </a:cubicBezTo>
                    <a:cubicBezTo>
                      <a:pt x="186032" y="2647922"/>
                      <a:pt x="208568" y="2672874"/>
                      <a:pt x="232595" y="2696347"/>
                    </a:cubicBezTo>
                    <a:cubicBezTo>
                      <a:pt x="239228" y="2702844"/>
                      <a:pt x="249433" y="2692661"/>
                      <a:pt x="242792" y="2686155"/>
                    </a:cubicBezTo>
                    <a:cubicBezTo>
                      <a:pt x="143613" y="2589010"/>
                      <a:pt x="69555" y="2466043"/>
                      <a:pt x="35383" y="2331142"/>
                    </a:cubicBezTo>
                    <a:cubicBezTo>
                      <a:pt x="1240" y="2197070"/>
                      <a:pt x="10000" y="2055673"/>
                      <a:pt x="60430" y="1926835"/>
                    </a:cubicBezTo>
                    <a:cubicBezTo>
                      <a:pt x="85703" y="1862728"/>
                      <a:pt x="121907" y="1803488"/>
                      <a:pt x="167434" y="1751748"/>
                    </a:cubicBezTo>
                    <a:cubicBezTo>
                      <a:pt x="214046" y="1698996"/>
                      <a:pt x="269218" y="1654656"/>
                      <a:pt x="326950" y="1614684"/>
                    </a:cubicBezTo>
                    <a:cubicBezTo>
                      <a:pt x="437814" y="1537926"/>
                      <a:pt x="558711" y="1476005"/>
                      <a:pt x="663215" y="1390136"/>
                    </a:cubicBezTo>
                    <a:cubicBezTo>
                      <a:pt x="761802" y="1309128"/>
                      <a:pt x="847544" y="1204836"/>
                      <a:pt x="870743" y="1076176"/>
                    </a:cubicBezTo>
                    <a:cubicBezTo>
                      <a:pt x="898024" y="924878"/>
                      <a:pt x="842579" y="774820"/>
                      <a:pt x="799635" y="632021"/>
                    </a:cubicBezTo>
                    <a:cubicBezTo>
                      <a:pt x="763472" y="511772"/>
                      <a:pt x="735515" y="380315"/>
                      <a:pt x="767444" y="255808"/>
                    </a:cubicBezTo>
                    <a:cubicBezTo>
                      <a:pt x="782177" y="198356"/>
                      <a:pt x="811054" y="145390"/>
                      <a:pt x="855315" y="105375"/>
                    </a:cubicBezTo>
                    <a:cubicBezTo>
                      <a:pt x="902964" y="62296"/>
                      <a:pt x="963999" y="38596"/>
                      <a:pt x="1026404" y="26628"/>
                    </a:cubicBezTo>
                    <a:cubicBezTo>
                      <a:pt x="1089353" y="14555"/>
                      <a:pt x="1154011" y="13639"/>
                      <a:pt x="1217889" y="15385"/>
                    </a:cubicBezTo>
                    <a:cubicBezTo>
                      <a:pt x="1297580" y="17563"/>
                      <a:pt x="1377272" y="22210"/>
                      <a:pt x="1456852" y="26834"/>
                    </a:cubicBezTo>
                    <a:cubicBezTo>
                      <a:pt x="1621726" y="36416"/>
                      <a:pt x="1786373" y="49190"/>
                      <a:pt x="1950793" y="65156"/>
                    </a:cubicBezTo>
                    <a:cubicBezTo>
                      <a:pt x="1991446" y="69104"/>
                      <a:pt x="2032079" y="73247"/>
                      <a:pt x="2072692" y="77585"/>
                    </a:cubicBezTo>
                    <a:cubicBezTo>
                      <a:pt x="2081909" y="78567"/>
                      <a:pt x="2081840" y="64146"/>
                      <a:pt x="2072692" y="631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8" name="Google Shape;808;p21"/>
            <p:cNvGrpSpPr/>
            <p:nvPr/>
          </p:nvGrpSpPr>
          <p:grpSpPr>
            <a:xfrm>
              <a:off x="7175601" y="-1140393"/>
              <a:ext cx="3088062" cy="3069510"/>
              <a:chOff x="7175601" y="-1140393"/>
              <a:chExt cx="3088062" cy="3069510"/>
            </a:xfrm>
          </p:grpSpPr>
          <p:sp>
            <p:nvSpPr>
              <p:cNvPr id="809" name="Google Shape;809;p21"/>
              <p:cNvSpPr/>
              <p:nvPr/>
            </p:nvSpPr>
            <p:spPr>
              <a:xfrm rot="-8100000">
                <a:off x="7228066" y="-275267"/>
                <a:ext cx="3001684" cy="1339258"/>
              </a:xfrm>
              <a:custGeom>
                <a:avLst/>
                <a:gdLst/>
                <a:ahLst/>
                <a:cxnLst/>
                <a:rect l="l" t="t" r="r" b="b"/>
                <a:pathLst>
                  <a:path w="2811273" h="1254303" extrusionOk="0">
                    <a:moveTo>
                      <a:pt x="537197" y="69997"/>
                    </a:moveTo>
                    <a:cubicBezTo>
                      <a:pt x="597510" y="47225"/>
                      <a:pt x="659988" y="30653"/>
                      <a:pt x="723663" y="20539"/>
                    </a:cubicBezTo>
                    <a:cubicBezTo>
                      <a:pt x="757325" y="14947"/>
                      <a:pt x="791269" y="11200"/>
                      <a:pt x="825341" y="9315"/>
                    </a:cubicBezTo>
                    <a:cubicBezTo>
                      <a:pt x="852646" y="7953"/>
                      <a:pt x="881104" y="-1793"/>
                      <a:pt x="908229" y="719"/>
                    </a:cubicBezTo>
                    <a:cubicBezTo>
                      <a:pt x="926291" y="2392"/>
                      <a:pt x="943279" y="4902"/>
                      <a:pt x="961801" y="4902"/>
                    </a:cubicBezTo>
                    <a:cubicBezTo>
                      <a:pt x="980319" y="4786"/>
                      <a:pt x="998820" y="6012"/>
                      <a:pt x="1017160" y="8570"/>
                    </a:cubicBezTo>
                    <a:cubicBezTo>
                      <a:pt x="1050528" y="13325"/>
                      <a:pt x="1083174" y="11850"/>
                      <a:pt x="1116454" y="15328"/>
                    </a:cubicBezTo>
                    <a:cubicBezTo>
                      <a:pt x="1152822" y="19128"/>
                      <a:pt x="1187214" y="33100"/>
                      <a:pt x="1222453" y="42550"/>
                    </a:cubicBezTo>
                    <a:cubicBezTo>
                      <a:pt x="1239674" y="47168"/>
                      <a:pt x="1259805" y="43242"/>
                      <a:pt x="1275921" y="49131"/>
                    </a:cubicBezTo>
                    <a:cubicBezTo>
                      <a:pt x="1299393" y="57709"/>
                      <a:pt x="1315369" y="84223"/>
                      <a:pt x="1335743" y="98651"/>
                    </a:cubicBezTo>
                    <a:cubicBezTo>
                      <a:pt x="1350609" y="109178"/>
                      <a:pt x="1359799" y="110244"/>
                      <a:pt x="1377676" y="111742"/>
                    </a:cubicBezTo>
                    <a:cubicBezTo>
                      <a:pt x="1421716" y="115433"/>
                      <a:pt x="1463484" y="138653"/>
                      <a:pt x="1502182" y="157952"/>
                    </a:cubicBezTo>
                    <a:cubicBezTo>
                      <a:pt x="1584926" y="199214"/>
                      <a:pt x="1667677" y="240534"/>
                      <a:pt x="1751925" y="278670"/>
                    </a:cubicBezTo>
                    <a:cubicBezTo>
                      <a:pt x="1794639" y="298007"/>
                      <a:pt x="1837670" y="317348"/>
                      <a:pt x="1881560" y="333897"/>
                    </a:cubicBezTo>
                    <a:cubicBezTo>
                      <a:pt x="1898081" y="340126"/>
                      <a:pt x="1914379" y="341412"/>
                      <a:pt x="1930493" y="347996"/>
                    </a:cubicBezTo>
                    <a:cubicBezTo>
                      <a:pt x="1946085" y="354367"/>
                      <a:pt x="1958788" y="364863"/>
                      <a:pt x="1976014" y="367342"/>
                    </a:cubicBezTo>
                    <a:cubicBezTo>
                      <a:pt x="1996694" y="370316"/>
                      <a:pt x="2009181" y="380734"/>
                      <a:pt x="2029786" y="379890"/>
                    </a:cubicBezTo>
                    <a:cubicBezTo>
                      <a:pt x="2058929" y="378694"/>
                      <a:pt x="2070191" y="379693"/>
                      <a:pt x="2096690" y="394706"/>
                    </a:cubicBezTo>
                    <a:cubicBezTo>
                      <a:pt x="2115164" y="405337"/>
                      <a:pt x="2135328" y="412718"/>
                      <a:pt x="2156302" y="416526"/>
                    </a:cubicBezTo>
                    <a:cubicBezTo>
                      <a:pt x="2177644" y="420283"/>
                      <a:pt x="2198939" y="419715"/>
                      <a:pt x="2221046" y="419693"/>
                    </a:cubicBezTo>
                    <a:cubicBezTo>
                      <a:pt x="2244592" y="419669"/>
                      <a:pt x="2262463" y="425908"/>
                      <a:pt x="2285113" y="429195"/>
                    </a:cubicBezTo>
                    <a:cubicBezTo>
                      <a:pt x="2297994" y="431063"/>
                      <a:pt x="2314613" y="427689"/>
                      <a:pt x="2326892" y="432263"/>
                    </a:cubicBezTo>
                    <a:cubicBezTo>
                      <a:pt x="2333932" y="434884"/>
                      <a:pt x="2336105" y="439502"/>
                      <a:pt x="2342290" y="442845"/>
                    </a:cubicBezTo>
                    <a:cubicBezTo>
                      <a:pt x="2359818" y="451824"/>
                      <a:pt x="2378058" y="459340"/>
                      <a:pt x="2396824" y="465315"/>
                    </a:cubicBezTo>
                    <a:cubicBezTo>
                      <a:pt x="2428049" y="476006"/>
                      <a:pt x="2460756" y="469442"/>
                      <a:pt x="2492898" y="471212"/>
                    </a:cubicBezTo>
                    <a:cubicBezTo>
                      <a:pt x="2525795" y="473023"/>
                      <a:pt x="2552234" y="488762"/>
                      <a:pt x="2582257" y="500418"/>
                    </a:cubicBezTo>
                    <a:cubicBezTo>
                      <a:pt x="2629182" y="518499"/>
                      <a:pt x="2671946" y="545915"/>
                      <a:pt x="2707956" y="581005"/>
                    </a:cubicBezTo>
                    <a:cubicBezTo>
                      <a:pt x="2742432" y="614833"/>
                      <a:pt x="2758711" y="658792"/>
                      <a:pt x="2794469" y="691613"/>
                    </a:cubicBezTo>
                    <a:cubicBezTo>
                      <a:pt x="2810096" y="705956"/>
                      <a:pt x="2804076" y="696749"/>
                      <a:pt x="2804799" y="715075"/>
                    </a:cubicBezTo>
                    <a:cubicBezTo>
                      <a:pt x="2808118" y="799151"/>
                      <a:pt x="2824459" y="875538"/>
                      <a:pt x="2790191" y="956959"/>
                    </a:cubicBezTo>
                    <a:cubicBezTo>
                      <a:pt x="2757099" y="1035585"/>
                      <a:pt x="2691865" y="1094732"/>
                      <a:pt x="2613982" y="1127822"/>
                    </a:cubicBezTo>
                    <a:cubicBezTo>
                      <a:pt x="2484206" y="1182962"/>
                      <a:pt x="2334506" y="1177087"/>
                      <a:pt x="2197784" y="1198660"/>
                    </a:cubicBezTo>
                    <a:cubicBezTo>
                      <a:pt x="2026624" y="1225667"/>
                      <a:pt x="1850479" y="1235416"/>
                      <a:pt x="1677597" y="1244387"/>
                    </a:cubicBezTo>
                    <a:cubicBezTo>
                      <a:pt x="1343797" y="1261709"/>
                      <a:pt x="1008944" y="1256600"/>
                      <a:pt x="675626" y="1232248"/>
                    </a:cubicBezTo>
                    <a:cubicBezTo>
                      <a:pt x="480964" y="1218026"/>
                      <a:pt x="233586" y="1192261"/>
                      <a:pt x="94429" y="1036628"/>
                    </a:cubicBezTo>
                    <a:cubicBezTo>
                      <a:pt x="-49148" y="876051"/>
                      <a:pt x="-11427" y="612043"/>
                      <a:pt x="94039" y="441837"/>
                    </a:cubicBezTo>
                    <a:cubicBezTo>
                      <a:pt x="209015" y="256286"/>
                      <a:pt x="363551" y="135975"/>
                      <a:pt x="537197" y="69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0" name="Google Shape;810;p21"/>
              <p:cNvGrpSpPr/>
              <p:nvPr/>
            </p:nvGrpSpPr>
            <p:grpSpPr>
              <a:xfrm rot="10800000">
                <a:off x="7980339" y="-459950"/>
                <a:ext cx="1497126" cy="1210260"/>
                <a:chOff x="1593811" y="4238093"/>
                <a:chExt cx="1401279" cy="1132672"/>
              </a:xfrm>
            </p:grpSpPr>
            <p:sp>
              <p:nvSpPr>
                <p:cNvPr id="811" name="Google Shape;811;p21"/>
                <p:cNvSpPr/>
                <p:nvPr/>
              </p:nvSpPr>
              <p:spPr>
                <a:xfrm>
                  <a:off x="2167944" y="5152091"/>
                  <a:ext cx="121049" cy="5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49" h="54412" extrusionOk="0">
                      <a:moveTo>
                        <a:pt x="6059" y="54720"/>
                      </a:moveTo>
                      <a:cubicBezTo>
                        <a:pt x="31676" y="44091"/>
                        <a:pt x="128770" y="40085"/>
                        <a:pt x="120924" y="2232"/>
                      </a:cubicBezTo>
                      <a:cubicBezTo>
                        <a:pt x="111018" y="-8465"/>
                        <a:pt x="-29432" y="27695"/>
                        <a:pt x="6059" y="547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Google Shape;812;p21"/>
                <p:cNvSpPr/>
                <p:nvPr/>
              </p:nvSpPr>
              <p:spPr>
                <a:xfrm>
                  <a:off x="2233524" y="4979325"/>
                  <a:ext cx="80122" cy="57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22" h="57255" extrusionOk="0">
                      <a:moveTo>
                        <a:pt x="6396" y="57563"/>
                      </a:moveTo>
                      <a:cubicBezTo>
                        <a:pt x="30538" y="51754"/>
                        <a:pt x="35601" y="51981"/>
                        <a:pt x="61561" y="38822"/>
                      </a:cubicBezTo>
                      <a:cubicBezTo>
                        <a:pt x="64636" y="29088"/>
                        <a:pt x="75070" y="24771"/>
                        <a:pt x="80446" y="18337"/>
                      </a:cubicBezTo>
                      <a:cubicBezTo>
                        <a:pt x="77988" y="12538"/>
                        <a:pt x="68708" y="-5706"/>
                        <a:pt x="62066" y="2311"/>
                      </a:cubicBezTo>
                      <a:cubicBezTo>
                        <a:pt x="51087" y="11242"/>
                        <a:pt x="39077" y="18827"/>
                        <a:pt x="26292" y="24902"/>
                      </a:cubicBezTo>
                      <a:cubicBezTo>
                        <a:pt x="9163" y="31173"/>
                        <a:pt x="-9601" y="37733"/>
                        <a:pt x="6396" y="575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Google Shape;813;p21"/>
                <p:cNvSpPr/>
                <p:nvPr/>
              </p:nvSpPr>
              <p:spPr>
                <a:xfrm>
                  <a:off x="2182335" y="4853661"/>
                  <a:ext cx="69374" cy="66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74" h="66099" extrusionOk="0">
                      <a:moveTo>
                        <a:pt x="11746" y="66406"/>
                      </a:moveTo>
                      <a:cubicBezTo>
                        <a:pt x="30558" y="52404"/>
                        <a:pt x="69729" y="36279"/>
                        <a:pt x="69698" y="10443"/>
                      </a:cubicBezTo>
                      <a:cubicBezTo>
                        <a:pt x="55913" y="-17715"/>
                        <a:pt x="36621" y="20821"/>
                        <a:pt x="20009" y="29436"/>
                      </a:cubicBezTo>
                      <a:cubicBezTo>
                        <a:pt x="4478" y="40199"/>
                        <a:pt x="-10855" y="53698"/>
                        <a:pt x="11746" y="664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Google Shape;814;p21"/>
                <p:cNvSpPr/>
                <p:nvPr/>
              </p:nvSpPr>
              <p:spPr>
                <a:xfrm>
                  <a:off x="1877213" y="4898305"/>
                  <a:ext cx="94899" cy="65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9" h="65813" extrusionOk="0">
                      <a:moveTo>
                        <a:pt x="8389" y="66121"/>
                      </a:moveTo>
                      <a:cubicBezTo>
                        <a:pt x="39397" y="53703"/>
                        <a:pt x="64429" y="38953"/>
                        <a:pt x="93913" y="16922"/>
                      </a:cubicBezTo>
                      <a:cubicBezTo>
                        <a:pt x="110391" y="-34927"/>
                        <a:pt x="-34810" y="49643"/>
                        <a:pt x="8389" y="661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Google Shape;815;p21"/>
                <p:cNvSpPr/>
                <p:nvPr/>
              </p:nvSpPr>
              <p:spPr>
                <a:xfrm>
                  <a:off x="2045029" y="4660236"/>
                  <a:ext cx="82534" cy="6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34" h="68651" extrusionOk="0">
                      <a:moveTo>
                        <a:pt x="11033" y="68959"/>
                      </a:moveTo>
                      <a:cubicBezTo>
                        <a:pt x="35358" y="54609"/>
                        <a:pt x="69229" y="40301"/>
                        <a:pt x="82859" y="14084"/>
                      </a:cubicBezTo>
                      <a:cubicBezTo>
                        <a:pt x="71853" y="-20467"/>
                        <a:pt x="46394" y="19816"/>
                        <a:pt x="27754" y="28417"/>
                      </a:cubicBezTo>
                      <a:cubicBezTo>
                        <a:pt x="12034" y="39567"/>
                        <a:pt x="-14703" y="52784"/>
                        <a:pt x="11033" y="689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21"/>
                <p:cNvSpPr/>
                <p:nvPr/>
              </p:nvSpPr>
              <p:spPr>
                <a:xfrm>
                  <a:off x="2020207" y="4550629"/>
                  <a:ext cx="64073" cy="58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73" h="58393" extrusionOk="0">
                      <a:moveTo>
                        <a:pt x="9807" y="58701"/>
                      </a:moveTo>
                      <a:cubicBezTo>
                        <a:pt x="26545" y="48251"/>
                        <a:pt x="43627" y="47726"/>
                        <a:pt x="56000" y="28594"/>
                      </a:cubicBezTo>
                      <a:cubicBezTo>
                        <a:pt x="70955" y="21468"/>
                        <a:pt x="63442" y="8167"/>
                        <a:pt x="52776" y="307"/>
                      </a:cubicBezTo>
                      <a:cubicBezTo>
                        <a:pt x="37012" y="17379"/>
                        <a:pt x="-22553" y="33498"/>
                        <a:pt x="9807" y="587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21"/>
                <p:cNvSpPr/>
                <p:nvPr/>
              </p:nvSpPr>
              <p:spPr>
                <a:xfrm>
                  <a:off x="2506318" y="4625100"/>
                  <a:ext cx="97570" cy="7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70" h="79302" extrusionOk="0">
                      <a:moveTo>
                        <a:pt x="8541" y="79610"/>
                      </a:moveTo>
                      <a:cubicBezTo>
                        <a:pt x="38671" y="67717"/>
                        <a:pt x="45002" y="66811"/>
                        <a:pt x="76093" y="44684"/>
                      </a:cubicBezTo>
                      <a:cubicBezTo>
                        <a:pt x="79937" y="32670"/>
                        <a:pt x="91676" y="25228"/>
                        <a:pt x="97895" y="15966"/>
                      </a:cubicBezTo>
                      <a:cubicBezTo>
                        <a:pt x="94884" y="9084"/>
                        <a:pt x="82005" y="-6996"/>
                        <a:pt x="76132" y="4110"/>
                      </a:cubicBezTo>
                      <a:cubicBezTo>
                        <a:pt x="64144" y="17056"/>
                        <a:pt x="50635" y="28507"/>
                        <a:pt x="35898" y="38213"/>
                      </a:cubicBezTo>
                      <a:cubicBezTo>
                        <a:pt x="20536" y="50075"/>
                        <a:pt x="-15915" y="57817"/>
                        <a:pt x="8541" y="796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21"/>
                <p:cNvSpPr/>
                <p:nvPr/>
              </p:nvSpPr>
              <p:spPr>
                <a:xfrm>
                  <a:off x="1593811" y="5025221"/>
                  <a:ext cx="97570" cy="79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70" h="79303" extrusionOk="0">
                      <a:moveTo>
                        <a:pt x="8541" y="79610"/>
                      </a:moveTo>
                      <a:cubicBezTo>
                        <a:pt x="38671" y="67717"/>
                        <a:pt x="45003" y="66811"/>
                        <a:pt x="76092" y="44684"/>
                      </a:cubicBezTo>
                      <a:cubicBezTo>
                        <a:pt x="79937" y="32670"/>
                        <a:pt x="91676" y="25228"/>
                        <a:pt x="97894" y="15966"/>
                      </a:cubicBezTo>
                      <a:cubicBezTo>
                        <a:pt x="94883" y="9084"/>
                        <a:pt x="82004" y="-6997"/>
                        <a:pt x="76131" y="4110"/>
                      </a:cubicBezTo>
                      <a:cubicBezTo>
                        <a:pt x="64144" y="17056"/>
                        <a:pt x="50635" y="28507"/>
                        <a:pt x="35898" y="38213"/>
                      </a:cubicBezTo>
                      <a:cubicBezTo>
                        <a:pt x="20535" y="50076"/>
                        <a:pt x="-15915" y="57817"/>
                        <a:pt x="8541" y="796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21"/>
                <p:cNvSpPr/>
                <p:nvPr/>
              </p:nvSpPr>
              <p:spPr>
                <a:xfrm>
                  <a:off x="2218214" y="4690455"/>
                  <a:ext cx="73348" cy="63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" h="63074" extrusionOk="0">
                      <a:moveTo>
                        <a:pt x="9324" y="63382"/>
                      </a:moveTo>
                      <a:cubicBezTo>
                        <a:pt x="30670" y="53481"/>
                        <a:pt x="35709" y="52681"/>
                        <a:pt x="58712" y="37648"/>
                      </a:cubicBezTo>
                      <a:cubicBezTo>
                        <a:pt x="65653" y="21356"/>
                        <a:pt x="89416" y="10259"/>
                        <a:pt x="57202" y="307"/>
                      </a:cubicBezTo>
                      <a:cubicBezTo>
                        <a:pt x="46358" y="10399"/>
                        <a:pt x="34733" y="19617"/>
                        <a:pt x="22434" y="27876"/>
                      </a:cubicBezTo>
                      <a:cubicBezTo>
                        <a:pt x="6123" y="36779"/>
                        <a:pt x="-10407" y="47437"/>
                        <a:pt x="9324" y="633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21"/>
                <p:cNvSpPr/>
                <p:nvPr/>
              </p:nvSpPr>
              <p:spPr>
                <a:xfrm>
                  <a:off x="1629208" y="4819485"/>
                  <a:ext cx="73348" cy="63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" h="63074" extrusionOk="0">
                      <a:moveTo>
                        <a:pt x="9324" y="63382"/>
                      </a:moveTo>
                      <a:cubicBezTo>
                        <a:pt x="30670" y="53481"/>
                        <a:pt x="35710" y="52680"/>
                        <a:pt x="58712" y="37648"/>
                      </a:cubicBezTo>
                      <a:cubicBezTo>
                        <a:pt x="65653" y="21356"/>
                        <a:pt x="89416" y="10259"/>
                        <a:pt x="57201" y="307"/>
                      </a:cubicBezTo>
                      <a:cubicBezTo>
                        <a:pt x="46358" y="10399"/>
                        <a:pt x="34733" y="19617"/>
                        <a:pt x="22434" y="27876"/>
                      </a:cubicBezTo>
                      <a:cubicBezTo>
                        <a:pt x="6123" y="36779"/>
                        <a:pt x="-10407" y="47437"/>
                        <a:pt x="9324" y="633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21"/>
                <p:cNvSpPr/>
                <p:nvPr/>
              </p:nvSpPr>
              <p:spPr>
                <a:xfrm>
                  <a:off x="2351504" y="4414808"/>
                  <a:ext cx="116005" cy="10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05" h="101487" extrusionOk="0">
                      <a:moveTo>
                        <a:pt x="9650" y="101788"/>
                      </a:moveTo>
                      <a:cubicBezTo>
                        <a:pt x="33129" y="102732"/>
                        <a:pt x="166921" y="-4834"/>
                        <a:pt x="95617" y="499"/>
                      </a:cubicBezTo>
                      <a:cubicBezTo>
                        <a:pt x="80395" y="21200"/>
                        <a:pt x="62184" y="39529"/>
                        <a:pt x="41579" y="54886"/>
                      </a:cubicBezTo>
                      <a:cubicBezTo>
                        <a:pt x="27026" y="69017"/>
                        <a:pt x="-19286" y="80762"/>
                        <a:pt x="9650" y="1017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21"/>
                <p:cNvSpPr/>
                <p:nvPr/>
              </p:nvSpPr>
              <p:spPr>
                <a:xfrm>
                  <a:off x="2265208" y="4343960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5" y="57179"/>
                        <a:pt x="48908" y="53630"/>
                        <a:pt x="63713" y="30002"/>
                      </a:cubicBezTo>
                      <a:cubicBezTo>
                        <a:pt x="78891" y="20991"/>
                        <a:pt x="74565" y="7420"/>
                        <a:pt x="60245" y="307"/>
                      </a:cubicBezTo>
                      <a:cubicBezTo>
                        <a:pt x="45320" y="21147"/>
                        <a:pt x="-25862" y="47662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21"/>
                <p:cNvSpPr/>
                <p:nvPr/>
              </p:nvSpPr>
              <p:spPr>
                <a:xfrm>
                  <a:off x="2471551" y="4917885"/>
                  <a:ext cx="94177" cy="48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77" h="48626" extrusionOk="0">
                      <a:moveTo>
                        <a:pt x="6595" y="48933"/>
                      </a:moveTo>
                      <a:cubicBezTo>
                        <a:pt x="26995" y="41244"/>
                        <a:pt x="106271" y="36007"/>
                        <a:pt x="93016" y="2891"/>
                      </a:cubicBezTo>
                      <a:cubicBezTo>
                        <a:pt x="85942" y="-9278"/>
                        <a:pt x="-27147" y="24138"/>
                        <a:pt x="6595" y="489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Google Shape;824;p21"/>
                <p:cNvSpPr/>
                <p:nvPr/>
              </p:nvSpPr>
              <p:spPr>
                <a:xfrm>
                  <a:off x="2311561" y="4762900"/>
                  <a:ext cx="54666" cy="54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66" h="54582" extrusionOk="0">
                      <a:moveTo>
                        <a:pt x="11580" y="54890"/>
                      </a:moveTo>
                      <a:cubicBezTo>
                        <a:pt x="29378" y="45736"/>
                        <a:pt x="41495" y="37904"/>
                        <a:pt x="54122" y="20152"/>
                      </a:cubicBezTo>
                      <a:cubicBezTo>
                        <a:pt x="59124" y="16376"/>
                        <a:pt x="41097" y="-8364"/>
                        <a:pt x="36008" y="3501"/>
                      </a:cubicBezTo>
                      <a:cubicBezTo>
                        <a:pt x="21916" y="19821"/>
                        <a:pt x="-19408" y="35030"/>
                        <a:pt x="11580" y="54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Google Shape;825;p21"/>
                <p:cNvSpPr/>
                <p:nvPr/>
              </p:nvSpPr>
              <p:spPr>
                <a:xfrm>
                  <a:off x="1766072" y="5077232"/>
                  <a:ext cx="54666" cy="5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66" h="54583" extrusionOk="0">
                      <a:moveTo>
                        <a:pt x="11580" y="54890"/>
                      </a:moveTo>
                      <a:cubicBezTo>
                        <a:pt x="29378" y="45735"/>
                        <a:pt x="41495" y="37904"/>
                        <a:pt x="54122" y="20152"/>
                      </a:cubicBezTo>
                      <a:cubicBezTo>
                        <a:pt x="59124" y="16376"/>
                        <a:pt x="41097" y="-8364"/>
                        <a:pt x="36007" y="3501"/>
                      </a:cubicBezTo>
                      <a:cubicBezTo>
                        <a:pt x="21915" y="19821"/>
                        <a:pt x="-19408" y="35031"/>
                        <a:pt x="11580" y="54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21"/>
                <p:cNvSpPr/>
                <p:nvPr/>
              </p:nvSpPr>
              <p:spPr>
                <a:xfrm>
                  <a:off x="2029314" y="5167998"/>
                  <a:ext cx="74621" cy="68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21" h="68711" extrusionOk="0">
                      <a:moveTo>
                        <a:pt x="9944" y="69019"/>
                      </a:moveTo>
                      <a:cubicBezTo>
                        <a:pt x="30901" y="57243"/>
                        <a:pt x="40655" y="56439"/>
                        <a:pt x="60728" y="36746"/>
                      </a:cubicBezTo>
                      <a:cubicBezTo>
                        <a:pt x="60861" y="27513"/>
                        <a:pt x="72013" y="22908"/>
                        <a:pt x="74946" y="16313"/>
                      </a:cubicBezTo>
                      <a:cubicBezTo>
                        <a:pt x="71713" y="10807"/>
                        <a:pt x="60100" y="-6189"/>
                        <a:pt x="54518" y="2964"/>
                      </a:cubicBezTo>
                      <a:cubicBezTo>
                        <a:pt x="44549" y="13671"/>
                        <a:pt x="33698" y="23522"/>
                        <a:pt x="22077" y="32410"/>
                      </a:cubicBezTo>
                      <a:cubicBezTo>
                        <a:pt x="6552" y="42382"/>
                        <a:pt x="-11013" y="53530"/>
                        <a:pt x="9944" y="690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Google Shape;827;p21"/>
                <p:cNvSpPr/>
                <p:nvPr/>
              </p:nvSpPr>
              <p:spPr>
                <a:xfrm>
                  <a:off x="2002470" y="4935002"/>
                  <a:ext cx="65239" cy="65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39" h="65129" extrusionOk="0">
                      <a:moveTo>
                        <a:pt x="10975" y="65437"/>
                      </a:moveTo>
                      <a:cubicBezTo>
                        <a:pt x="27801" y="52607"/>
                        <a:pt x="45502" y="50074"/>
                        <a:pt x="57469" y="28779"/>
                      </a:cubicBezTo>
                      <a:cubicBezTo>
                        <a:pt x="72092" y="20135"/>
                        <a:pt x="64746" y="7265"/>
                        <a:pt x="52459" y="307"/>
                      </a:cubicBezTo>
                      <a:cubicBezTo>
                        <a:pt x="38092" y="19510"/>
                        <a:pt x="-24286" y="42575"/>
                        <a:pt x="10975" y="654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Google Shape;828;p21"/>
                <p:cNvSpPr/>
                <p:nvPr/>
              </p:nvSpPr>
              <p:spPr>
                <a:xfrm>
                  <a:off x="2047946" y="4772974"/>
                  <a:ext cx="38229" cy="39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9" h="39297" extrusionOk="0">
                      <a:moveTo>
                        <a:pt x="8831" y="39605"/>
                      </a:moveTo>
                      <a:cubicBezTo>
                        <a:pt x="13089" y="38095"/>
                        <a:pt x="17046" y="34181"/>
                        <a:pt x="22300" y="37808"/>
                      </a:cubicBezTo>
                      <a:cubicBezTo>
                        <a:pt x="25624" y="38060"/>
                        <a:pt x="25910" y="29670"/>
                        <a:pt x="33240" y="31467"/>
                      </a:cubicBezTo>
                      <a:cubicBezTo>
                        <a:pt x="40470" y="16015"/>
                        <a:pt x="41264" y="16939"/>
                        <a:pt x="29675" y="307"/>
                      </a:cubicBezTo>
                      <a:cubicBezTo>
                        <a:pt x="13090" y="7211"/>
                        <a:pt x="-13400" y="19802"/>
                        <a:pt x="8831" y="396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829;p21"/>
                <p:cNvSpPr/>
                <p:nvPr/>
              </p:nvSpPr>
              <p:spPr>
                <a:xfrm>
                  <a:off x="1776087" y="4742553"/>
                  <a:ext cx="76661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61" h="87100" extrusionOk="0">
                      <a:moveTo>
                        <a:pt x="12776" y="87408"/>
                      </a:moveTo>
                      <a:cubicBezTo>
                        <a:pt x="34121" y="69212"/>
                        <a:pt x="44477" y="65878"/>
                        <a:pt x="63939" y="39304"/>
                      </a:cubicBezTo>
                      <a:cubicBezTo>
                        <a:pt x="63345" y="28930"/>
                        <a:pt x="74410" y="21687"/>
                        <a:pt x="76986" y="13491"/>
                      </a:cubicBezTo>
                      <a:cubicBezTo>
                        <a:pt x="72913" y="7736"/>
                        <a:pt x="58165" y="-6812"/>
                        <a:pt x="54072" y="4493"/>
                      </a:cubicBezTo>
                      <a:cubicBezTo>
                        <a:pt x="44410" y="18938"/>
                        <a:pt x="33658" y="32625"/>
                        <a:pt x="21911" y="45434"/>
                      </a:cubicBezTo>
                      <a:cubicBezTo>
                        <a:pt x="8913" y="59040"/>
                        <a:pt x="-14067" y="75466"/>
                        <a:pt x="12776" y="874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Google Shape;830;p21"/>
                <p:cNvSpPr/>
                <p:nvPr/>
              </p:nvSpPr>
              <p:spPr>
                <a:xfrm>
                  <a:off x="2489101" y="5007184"/>
                  <a:ext cx="75301" cy="4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1" h="44239" extrusionOk="0">
                      <a:moveTo>
                        <a:pt x="1010" y="40694"/>
                      </a:moveTo>
                      <a:cubicBezTo>
                        <a:pt x="30840" y="50848"/>
                        <a:pt x="60414" y="40668"/>
                        <a:pt x="75625" y="13297"/>
                      </a:cubicBezTo>
                      <a:cubicBezTo>
                        <a:pt x="60900" y="-5531"/>
                        <a:pt x="58055" y="-1886"/>
                        <a:pt x="42225" y="11492"/>
                      </a:cubicBezTo>
                      <a:cubicBezTo>
                        <a:pt x="25468" y="23146"/>
                        <a:pt x="-4593" y="10842"/>
                        <a:pt x="1010" y="406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831;p21"/>
                <p:cNvSpPr/>
                <p:nvPr/>
              </p:nvSpPr>
              <p:spPr>
                <a:xfrm>
                  <a:off x="2641656" y="4818138"/>
                  <a:ext cx="76767" cy="65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67" h="65767" extrusionOk="0">
                      <a:moveTo>
                        <a:pt x="10877" y="66075"/>
                      </a:moveTo>
                      <a:cubicBezTo>
                        <a:pt x="31860" y="52312"/>
                        <a:pt x="73907" y="38240"/>
                        <a:pt x="77091" y="11116"/>
                      </a:cubicBezTo>
                      <a:cubicBezTo>
                        <a:pt x="64810" y="-18464"/>
                        <a:pt x="41114" y="21254"/>
                        <a:pt x="23336" y="28615"/>
                      </a:cubicBezTo>
                      <a:cubicBezTo>
                        <a:pt x="7220" y="38640"/>
                        <a:pt x="-12075" y="51406"/>
                        <a:pt x="10877" y="660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21"/>
                <p:cNvSpPr/>
                <p:nvPr/>
              </p:nvSpPr>
              <p:spPr>
                <a:xfrm>
                  <a:off x="2700859" y="4514881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4" y="57178"/>
                        <a:pt x="48908" y="53631"/>
                        <a:pt x="63713" y="30001"/>
                      </a:cubicBezTo>
                      <a:cubicBezTo>
                        <a:pt x="78891" y="20991"/>
                        <a:pt x="74564" y="7420"/>
                        <a:pt x="60245" y="307"/>
                      </a:cubicBezTo>
                      <a:cubicBezTo>
                        <a:pt x="45319" y="21147"/>
                        <a:pt x="-25862" y="47663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21"/>
                <p:cNvSpPr/>
                <p:nvPr/>
              </p:nvSpPr>
              <p:spPr>
                <a:xfrm>
                  <a:off x="2615634" y="4448354"/>
                  <a:ext cx="57538" cy="58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8" h="58654" extrusionOk="0">
                      <a:moveTo>
                        <a:pt x="11270" y="58962"/>
                      </a:moveTo>
                      <a:cubicBezTo>
                        <a:pt x="25839" y="48025"/>
                        <a:pt x="41932" y="46562"/>
                        <a:pt x="51134" y="27557"/>
                      </a:cubicBezTo>
                      <a:cubicBezTo>
                        <a:pt x="64904" y="19360"/>
                        <a:pt x="54905" y="7074"/>
                        <a:pt x="44584" y="307"/>
                      </a:cubicBezTo>
                      <a:cubicBezTo>
                        <a:pt x="30535" y="17908"/>
                        <a:pt x="-22225" y="37482"/>
                        <a:pt x="11270" y="589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21"/>
                <p:cNvSpPr/>
                <p:nvPr/>
              </p:nvSpPr>
              <p:spPr>
                <a:xfrm>
                  <a:off x="2388839" y="4558330"/>
                  <a:ext cx="57538" cy="58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8" h="58655" extrusionOk="0">
                      <a:moveTo>
                        <a:pt x="11270" y="58963"/>
                      </a:moveTo>
                      <a:cubicBezTo>
                        <a:pt x="25838" y="48025"/>
                        <a:pt x="41933" y="46562"/>
                        <a:pt x="51134" y="27557"/>
                      </a:cubicBezTo>
                      <a:cubicBezTo>
                        <a:pt x="64905" y="19361"/>
                        <a:pt x="54905" y="7074"/>
                        <a:pt x="44584" y="307"/>
                      </a:cubicBezTo>
                      <a:cubicBezTo>
                        <a:pt x="30534" y="17910"/>
                        <a:pt x="-22225" y="37481"/>
                        <a:pt x="11270" y="589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21"/>
                <p:cNvSpPr/>
                <p:nvPr/>
              </p:nvSpPr>
              <p:spPr>
                <a:xfrm>
                  <a:off x="2198735" y="4501994"/>
                  <a:ext cx="81760" cy="7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60" h="77036" extrusionOk="0">
                      <a:moveTo>
                        <a:pt x="11562" y="77343"/>
                      </a:moveTo>
                      <a:cubicBezTo>
                        <a:pt x="36657" y="58717"/>
                        <a:pt x="70295" y="47182"/>
                        <a:pt x="81936" y="11124"/>
                      </a:cubicBezTo>
                      <a:cubicBezTo>
                        <a:pt x="83915" y="-8524"/>
                        <a:pt x="65434" y="3338"/>
                        <a:pt x="68378" y="9851"/>
                      </a:cubicBezTo>
                      <a:cubicBezTo>
                        <a:pt x="70059" y="9775"/>
                        <a:pt x="57191" y="8152"/>
                        <a:pt x="57315" y="9292"/>
                      </a:cubicBezTo>
                      <a:cubicBezTo>
                        <a:pt x="49089" y="23920"/>
                        <a:pt x="-28036" y="58117"/>
                        <a:pt x="11562" y="773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21"/>
                <p:cNvSpPr/>
                <p:nvPr/>
              </p:nvSpPr>
              <p:spPr>
                <a:xfrm>
                  <a:off x="2148158" y="4376905"/>
                  <a:ext cx="54483" cy="53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83" h="53016" extrusionOk="0">
                      <a:moveTo>
                        <a:pt x="12706" y="53324"/>
                      </a:moveTo>
                      <a:cubicBezTo>
                        <a:pt x="26142" y="45293"/>
                        <a:pt x="72072" y="22136"/>
                        <a:pt x="47891" y="3079"/>
                      </a:cubicBezTo>
                      <a:cubicBezTo>
                        <a:pt x="36019" y="-9526"/>
                        <a:pt x="16942" y="24627"/>
                        <a:pt x="4257" y="30211"/>
                      </a:cubicBezTo>
                      <a:cubicBezTo>
                        <a:pt x="-5723" y="36464"/>
                        <a:pt x="5601" y="47982"/>
                        <a:pt x="12706" y="533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21"/>
                <p:cNvSpPr/>
                <p:nvPr/>
              </p:nvSpPr>
              <p:spPr>
                <a:xfrm>
                  <a:off x="2787186" y="4882578"/>
                  <a:ext cx="89614" cy="69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14" h="69427" extrusionOk="0">
                      <a:moveTo>
                        <a:pt x="10635" y="69735"/>
                      </a:moveTo>
                      <a:cubicBezTo>
                        <a:pt x="39260" y="56274"/>
                        <a:pt x="65280" y="41036"/>
                        <a:pt x="89938" y="17398"/>
                      </a:cubicBezTo>
                      <a:cubicBezTo>
                        <a:pt x="82409" y="-20373"/>
                        <a:pt x="55899" y="14852"/>
                        <a:pt x="36793" y="24477"/>
                      </a:cubicBezTo>
                      <a:cubicBezTo>
                        <a:pt x="21233" y="36952"/>
                        <a:pt x="-18298" y="49983"/>
                        <a:pt x="10635" y="69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21"/>
                <p:cNvSpPr/>
                <p:nvPr/>
              </p:nvSpPr>
              <p:spPr>
                <a:xfrm>
                  <a:off x="2607706" y="4728818"/>
                  <a:ext cx="51780" cy="41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80" h="41822" extrusionOk="0">
                      <a:moveTo>
                        <a:pt x="3561" y="42040"/>
                      </a:moveTo>
                      <a:cubicBezTo>
                        <a:pt x="26701" y="42946"/>
                        <a:pt x="38340" y="37218"/>
                        <a:pt x="52105" y="16662"/>
                      </a:cubicBezTo>
                      <a:cubicBezTo>
                        <a:pt x="51912" y="11924"/>
                        <a:pt x="37531" y="-1273"/>
                        <a:pt x="33050" y="464"/>
                      </a:cubicBezTo>
                      <a:cubicBezTo>
                        <a:pt x="31054" y="3439"/>
                        <a:pt x="28569" y="6056"/>
                        <a:pt x="25702" y="8205"/>
                      </a:cubicBezTo>
                      <a:cubicBezTo>
                        <a:pt x="9991" y="18653"/>
                        <a:pt x="-6898" y="18105"/>
                        <a:pt x="3561" y="4204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Google Shape;839;p21"/>
                <p:cNvSpPr/>
                <p:nvPr/>
              </p:nvSpPr>
              <p:spPr>
                <a:xfrm>
                  <a:off x="2886623" y="4555289"/>
                  <a:ext cx="108467" cy="9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67" h="98960" extrusionOk="0">
                      <a:moveTo>
                        <a:pt x="11554" y="99268"/>
                      </a:moveTo>
                      <a:cubicBezTo>
                        <a:pt x="41752" y="78872"/>
                        <a:pt x="54509" y="75484"/>
                        <a:pt x="85389" y="45610"/>
                      </a:cubicBezTo>
                      <a:cubicBezTo>
                        <a:pt x="88668" y="33062"/>
                        <a:pt x="102739" y="26243"/>
                        <a:pt x="108792" y="16474"/>
                      </a:cubicBezTo>
                      <a:cubicBezTo>
                        <a:pt x="106185" y="7973"/>
                        <a:pt x="93087" y="-7508"/>
                        <a:pt x="86382" y="5015"/>
                      </a:cubicBezTo>
                      <a:cubicBezTo>
                        <a:pt x="71294" y="20562"/>
                        <a:pt x="55354" y="35260"/>
                        <a:pt x="38635" y="49040"/>
                      </a:cubicBezTo>
                      <a:cubicBezTo>
                        <a:pt x="24763" y="63808"/>
                        <a:pt x="-20470" y="81653"/>
                        <a:pt x="11554" y="99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Google Shape;840;p21"/>
                <p:cNvSpPr/>
                <p:nvPr/>
              </p:nvSpPr>
              <p:spPr>
                <a:xfrm>
                  <a:off x="2677848" y="4339065"/>
                  <a:ext cx="67266" cy="71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66" h="71420" extrusionOk="0">
                      <a:moveTo>
                        <a:pt x="14301" y="71728"/>
                      </a:moveTo>
                      <a:cubicBezTo>
                        <a:pt x="32205" y="54515"/>
                        <a:pt x="59956" y="37244"/>
                        <a:pt x="67590" y="12868"/>
                      </a:cubicBezTo>
                      <a:cubicBezTo>
                        <a:pt x="55219" y="-14568"/>
                        <a:pt x="41752" y="9644"/>
                        <a:pt x="28033" y="22305"/>
                      </a:cubicBezTo>
                      <a:cubicBezTo>
                        <a:pt x="15018" y="37685"/>
                        <a:pt x="-18512" y="59723"/>
                        <a:pt x="14301" y="717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Google Shape;841;p21"/>
                <p:cNvSpPr/>
                <p:nvPr/>
              </p:nvSpPr>
              <p:spPr>
                <a:xfrm>
                  <a:off x="2564949" y="4238093"/>
                  <a:ext cx="47778" cy="56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78" h="56236" extrusionOk="0">
                      <a:moveTo>
                        <a:pt x="13779" y="56543"/>
                      </a:moveTo>
                      <a:cubicBezTo>
                        <a:pt x="26932" y="45166"/>
                        <a:pt x="39922" y="40052"/>
                        <a:pt x="45237" y="20431"/>
                      </a:cubicBezTo>
                      <a:cubicBezTo>
                        <a:pt x="55340" y="15505"/>
                        <a:pt x="35864" y="2693"/>
                        <a:pt x="31003" y="307"/>
                      </a:cubicBezTo>
                      <a:cubicBezTo>
                        <a:pt x="19623" y="18604"/>
                        <a:pt x="-20243" y="41560"/>
                        <a:pt x="13779" y="565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Google Shape;842;p21"/>
                <p:cNvSpPr/>
                <p:nvPr/>
              </p:nvSpPr>
              <p:spPr>
                <a:xfrm>
                  <a:off x="1942576" y="4429793"/>
                  <a:ext cx="120957" cy="107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57" h="107342" extrusionOk="0">
                      <a:moveTo>
                        <a:pt x="12033" y="107650"/>
                      </a:moveTo>
                      <a:cubicBezTo>
                        <a:pt x="50862" y="83710"/>
                        <a:pt x="83205" y="60102"/>
                        <a:pt x="117369" y="21756"/>
                      </a:cubicBezTo>
                      <a:cubicBezTo>
                        <a:pt x="131130" y="12574"/>
                        <a:pt x="104781" y="-11397"/>
                        <a:pt x="96954" y="7179"/>
                      </a:cubicBezTo>
                      <a:cubicBezTo>
                        <a:pt x="78707" y="24372"/>
                        <a:pt x="59151" y="40618"/>
                        <a:pt x="39838" y="56592"/>
                      </a:cubicBezTo>
                      <a:cubicBezTo>
                        <a:pt x="25490" y="71074"/>
                        <a:pt x="-21234" y="91360"/>
                        <a:pt x="12033" y="1076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3" name="Google Shape;843;p21"/>
                <p:cNvSpPr/>
                <p:nvPr/>
              </p:nvSpPr>
              <p:spPr>
                <a:xfrm>
                  <a:off x="1757833" y="4623100"/>
                  <a:ext cx="71144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4" h="51267" extrusionOk="0">
                      <a:moveTo>
                        <a:pt x="6020" y="51575"/>
                      </a:moveTo>
                      <a:cubicBezTo>
                        <a:pt x="26520" y="46390"/>
                        <a:pt x="35361" y="48179"/>
                        <a:pt x="56096" y="34768"/>
                      </a:cubicBezTo>
                      <a:cubicBezTo>
                        <a:pt x="57209" y="26433"/>
                        <a:pt x="68207" y="24363"/>
                        <a:pt x="71468" y="19040"/>
                      </a:cubicBezTo>
                      <a:cubicBezTo>
                        <a:pt x="69060" y="13576"/>
                        <a:pt x="61104" y="-4952"/>
                        <a:pt x="54458" y="1749"/>
                      </a:cubicBezTo>
                      <a:cubicBezTo>
                        <a:pt x="44596" y="9129"/>
                        <a:pt x="33956" y="15409"/>
                        <a:pt x="22727" y="20475"/>
                      </a:cubicBezTo>
                      <a:cubicBezTo>
                        <a:pt x="5299" y="25474"/>
                        <a:pt x="-7601" y="33510"/>
                        <a:pt x="6020" y="515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Google Shape;844;p21"/>
                <p:cNvSpPr/>
                <p:nvPr/>
              </p:nvSpPr>
              <p:spPr>
                <a:xfrm>
                  <a:off x="2389729" y="5235243"/>
                  <a:ext cx="82695" cy="42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95" h="42804" extrusionOk="0">
                      <a:moveTo>
                        <a:pt x="2854" y="42148"/>
                      </a:moveTo>
                      <a:cubicBezTo>
                        <a:pt x="32828" y="45647"/>
                        <a:pt x="56060" y="39856"/>
                        <a:pt x="83017" y="20888"/>
                      </a:cubicBezTo>
                      <a:cubicBezTo>
                        <a:pt x="83198" y="3387"/>
                        <a:pt x="74426" y="-7027"/>
                        <a:pt x="56895" y="6472"/>
                      </a:cubicBezTo>
                      <a:cubicBezTo>
                        <a:pt x="37927" y="20415"/>
                        <a:pt x="-11333" y="7689"/>
                        <a:pt x="2854" y="421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845;p21"/>
                <p:cNvSpPr/>
                <p:nvPr/>
              </p:nvSpPr>
              <p:spPr>
                <a:xfrm>
                  <a:off x="2114601" y="5324824"/>
                  <a:ext cx="74054" cy="4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54" h="45941" extrusionOk="0">
                      <a:moveTo>
                        <a:pt x="5791" y="46248"/>
                      </a:moveTo>
                      <a:cubicBezTo>
                        <a:pt x="25988" y="40298"/>
                        <a:pt x="43365" y="44256"/>
                        <a:pt x="62020" y="28671"/>
                      </a:cubicBezTo>
                      <a:cubicBezTo>
                        <a:pt x="78738" y="25815"/>
                        <a:pt x="76364" y="11158"/>
                        <a:pt x="67434" y="307"/>
                      </a:cubicBezTo>
                      <a:cubicBezTo>
                        <a:pt x="47193" y="13078"/>
                        <a:pt x="-18959" y="12381"/>
                        <a:pt x="5791" y="462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21"/>
                <p:cNvSpPr/>
                <p:nvPr/>
              </p:nvSpPr>
              <p:spPr>
                <a:xfrm>
                  <a:off x="1957944" y="5082693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5" y="57177"/>
                        <a:pt x="48908" y="53631"/>
                        <a:pt x="63713" y="30002"/>
                      </a:cubicBezTo>
                      <a:cubicBezTo>
                        <a:pt x="78890" y="20991"/>
                        <a:pt x="74565" y="7420"/>
                        <a:pt x="60245" y="307"/>
                      </a:cubicBezTo>
                      <a:cubicBezTo>
                        <a:pt x="45319" y="21146"/>
                        <a:pt x="-25862" y="47663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47" name="Google Shape;847;p21"/>
              <p:cNvSpPr/>
              <p:nvPr/>
            </p:nvSpPr>
            <p:spPr>
              <a:xfrm rot="-9497892">
                <a:off x="7301858" y="-59476"/>
                <a:ext cx="2640087" cy="1188941"/>
              </a:xfrm>
              <a:custGeom>
                <a:avLst/>
                <a:gdLst/>
                <a:ahLst/>
                <a:cxnLst/>
                <a:rect l="l" t="t" r="r" b="b"/>
                <a:pathLst>
                  <a:path w="2471496" h="1113018" extrusionOk="0">
                    <a:moveTo>
                      <a:pt x="2454781" y="1106464"/>
                    </a:moveTo>
                    <a:cubicBezTo>
                      <a:pt x="2478159" y="912079"/>
                      <a:pt x="2500277" y="682254"/>
                      <a:pt x="2355431" y="526004"/>
                    </a:cubicBezTo>
                    <a:cubicBezTo>
                      <a:pt x="2226660" y="387094"/>
                      <a:pt x="2015701" y="371775"/>
                      <a:pt x="1838349" y="365699"/>
                    </a:cubicBezTo>
                    <a:cubicBezTo>
                      <a:pt x="1615180" y="358053"/>
                      <a:pt x="1391394" y="376607"/>
                      <a:pt x="1168643" y="356001"/>
                    </a:cubicBezTo>
                    <a:cubicBezTo>
                      <a:pt x="1065859" y="346492"/>
                      <a:pt x="963420" y="328621"/>
                      <a:pt x="865165" y="296488"/>
                    </a:cubicBezTo>
                    <a:cubicBezTo>
                      <a:pt x="764826" y="263672"/>
                      <a:pt x="674945" y="212691"/>
                      <a:pt x="585854" y="156970"/>
                    </a:cubicBezTo>
                    <a:cubicBezTo>
                      <a:pt x="502826" y="105040"/>
                      <a:pt x="418618" y="51235"/>
                      <a:pt x="324132" y="22613"/>
                    </a:cubicBezTo>
                    <a:cubicBezTo>
                      <a:pt x="239612" y="-2991"/>
                      <a:pt x="144621" y="-10658"/>
                      <a:pt x="60791" y="21728"/>
                    </a:cubicBezTo>
                    <a:cubicBezTo>
                      <a:pt x="40673" y="29490"/>
                      <a:pt x="21487" y="39478"/>
                      <a:pt x="3592" y="51505"/>
                    </a:cubicBezTo>
                    <a:cubicBezTo>
                      <a:pt x="-4070" y="56653"/>
                      <a:pt x="3140" y="69145"/>
                      <a:pt x="10870" y="63951"/>
                    </a:cubicBezTo>
                    <a:cubicBezTo>
                      <a:pt x="87240" y="12633"/>
                      <a:pt x="182438" y="6099"/>
                      <a:pt x="270705" y="23968"/>
                    </a:cubicBezTo>
                    <a:cubicBezTo>
                      <a:pt x="366353" y="43331"/>
                      <a:pt x="451735" y="90935"/>
                      <a:pt x="533977" y="141630"/>
                    </a:cubicBezTo>
                    <a:cubicBezTo>
                      <a:pt x="619111" y="194108"/>
                      <a:pt x="702552" y="248746"/>
                      <a:pt x="795653" y="286433"/>
                    </a:cubicBezTo>
                    <a:cubicBezTo>
                      <a:pt x="889159" y="324284"/>
                      <a:pt x="988085" y="347368"/>
                      <a:pt x="1087853" y="361124"/>
                    </a:cubicBezTo>
                    <a:cubicBezTo>
                      <a:pt x="1300344" y="390422"/>
                      <a:pt x="1515000" y="377385"/>
                      <a:pt x="1728694" y="378177"/>
                    </a:cubicBezTo>
                    <a:cubicBezTo>
                      <a:pt x="1832689" y="378562"/>
                      <a:pt x="1937937" y="380787"/>
                      <a:pt x="2040867" y="396927"/>
                    </a:cubicBezTo>
                    <a:cubicBezTo>
                      <a:pt x="2127301" y="410480"/>
                      <a:pt x="2214526" y="435141"/>
                      <a:pt x="2287054" y="485676"/>
                    </a:cubicBezTo>
                    <a:cubicBezTo>
                      <a:pt x="2364241" y="539457"/>
                      <a:pt x="2413353" y="621075"/>
                      <a:pt x="2437558" y="710937"/>
                    </a:cubicBezTo>
                    <a:cubicBezTo>
                      <a:pt x="2465126" y="813283"/>
                      <a:pt x="2460556" y="920498"/>
                      <a:pt x="2449716" y="1024919"/>
                    </a:cubicBezTo>
                    <a:cubicBezTo>
                      <a:pt x="2446891" y="1052133"/>
                      <a:pt x="2443628" y="1079300"/>
                      <a:pt x="2440361" y="1106464"/>
                    </a:cubicBezTo>
                    <a:cubicBezTo>
                      <a:pt x="2439256" y="1115653"/>
                      <a:pt x="2453685" y="1115574"/>
                      <a:pt x="2454781" y="11064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3"/>
          <p:cNvSpPr txBox="1">
            <a:spLocks noGrp="1"/>
          </p:cNvSpPr>
          <p:nvPr>
            <p:ph type="ctrTitle"/>
          </p:nvPr>
        </p:nvSpPr>
        <p:spPr>
          <a:xfrm>
            <a:off x="2815200" y="669825"/>
            <a:ext cx="3513600" cy="997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01" name="Google Shape;901;p23"/>
          <p:cNvSpPr txBox="1">
            <a:spLocks noGrp="1"/>
          </p:cNvSpPr>
          <p:nvPr>
            <p:ph type="subTitle" idx="1"/>
          </p:nvPr>
        </p:nvSpPr>
        <p:spPr>
          <a:xfrm>
            <a:off x="2815200" y="1581876"/>
            <a:ext cx="3513600" cy="10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903" name="Google Shape;903;p23"/>
          <p:cNvGrpSpPr/>
          <p:nvPr/>
        </p:nvGrpSpPr>
        <p:grpSpPr>
          <a:xfrm>
            <a:off x="2815188" y="-506649"/>
            <a:ext cx="6862357" cy="6802739"/>
            <a:chOff x="2815188" y="-506649"/>
            <a:chExt cx="6862357" cy="6802739"/>
          </a:xfrm>
        </p:grpSpPr>
        <p:grpSp>
          <p:nvGrpSpPr>
            <p:cNvPr id="904" name="Google Shape;904;p23"/>
            <p:cNvGrpSpPr/>
            <p:nvPr/>
          </p:nvGrpSpPr>
          <p:grpSpPr>
            <a:xfrm>
              <a:off x="2815188" y="4722801"/>
              <a:ext cx="1841217" cy="1573288"/>
              <a:chOff x="551288" y="3882626"/>
              <a:chExt cx="1841217" cy="1573288"/>
            </a:xfrm>
          </p:grpSpPr>
          <p:sp>
            <p:nvSpPr>
              <p:cNvPr id="905" name="Google Shape;905;p23"/>
              <p:cNvSpPr/>
              <p:nvPr/>
            </p:nvSpPr>
            <p:spPr>
              <a:xfrm>
                <a:off x="839687" y="3882626"/>
                <a:ext cx="1552818" cy="1573288"/>
              </a:xfrm>
              <a:custGeom>
                <a:avLst/>
                <a:gdLst/>
                <a:ahLst/>
                <a:cxnLst/>
                <a:rect l="l" t="t" r="r" b="b"/>
                <a:pathLst>
                  <a:path w="1208419" h="1224349" extrusionOk="0">
                    <a:moveTo>
                      <a:pt x="514226" y="2161"/>
                    </a:moveTo>
                    <a:cubicBezTo>
                      <a:pt x="426015" y="11099"/>
                      <a:pt x="343160" y="50671"/>
                      <a:pt x="271043" y="102225"/>
                    </a:cubicBezTo>
                    <a:cubicBezTo>
                      <a:pt x="187611" y="161868"/>
                      <a:pt x="115746" y="238926"/>
                      <a:pt x="68162" y="329753"/>
                    </a:cubicBezTo>
                    <a:cubicBezTo>
                      <a:pt x="-1928" y="463538"/>
                      <a:pt x="-16189" y="623446"/>
                      <a:pt x="18379" y="770458"/>
                    </a:cubicBezTo>
                    <a:cubicBezTo>
                      <a:pt x="55017" y="926273"/>
                      <a:pt x="147608" y="1070601"/>
                      <a:pt x="281416" y="1158530"/>
                    </a:cubicBezTo>
                    <a:cubicBezTo>
                      <a:pt x="380592" y="1223702"/>
                      <a:pt x="517887" y="1254104"/>
                      <a:pt x="615493" y="1186603"/>
                    </a:cubicBezTo>
                    <a:cubicBezTo>
                      <a:pt x="653075" y="1160612"/>
                      <a:pt x="680992" y="1122689"/>
                      <a:pt x="717823" y="1095647"/>
                    </a:cubicBezTo>
                    <a:cubicBezTo>
                      <a:pt x="789030" y="1043365"/>
                      <a:pt x="882841" y="1038125"/>
                      <a:pt x="970052" y="1023972"/>
                    </a:cubicBezTo>
                    <a:cubicBezTo>
                      <a:pt x="1057263" y="1009818"/>
                      <a:pt x="1152704" y="976887"/>
                      <a:pt x="1190719" y="897169"/>
                    </a:cubicBezTo>
                    <a:cubicBezTo>
                      <a:pt x="1221071" y="833519"/>
                      <a:pt x="1205778" y="758897"/>
                      <a:pt x="1197277" y="688901"/>
                    </a:cubicBezTo>
                    <a:cubicBezTo>
                      <a:pt x="1184243" y="581587"/>
                      <a:pt x="1188509" y="470921"/>
                      <a:pt x="1155149" y="368088"/>
                    </a:cubicBezTo>
                    <a:cubicBezTo>
                      <a:pt x="1085153" y="152330"/>
                      <a:pt x="728569" y="-19554"/>
                      <a:pt x="514226" y="2161"/>
                    </a:cubicBezTo>
                    <a:close/>
                  </a:path>
                </a:pathLst>
              </a:custGeom>
              <a:solidFill>
                <a:srgbClr val="B3CDE7">
                  <a:alpha val="202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06" name="Google Shape;906;p23"/>
              <p:cNvGrpSpPr/>
              <p:nvPr/>
            </p:nvGrpSpPr>
            <p:grpSpPr>
              <a:xfrm>
                <a:off x="551288" y="3885763"/>
                <a:ext cx="1194201" cy="689879"/>
                <a:chOff x="4982230" y="4233795"/>
                <a:chExt cx="929050" cy="536704"/>
              </a:xfrm>
            </p:grpSpPr>
            <p:sp>
              <p:nvSpPr>
                <p:cNvPr id="907" name="Google Shape;907;p23"/>
                <p:cNvSpPr/>
                <p:nvPr/>
              </p:nvSpPr>
              <p:spPr>
                <a:xfrm>
                  <a:off x="5289369" y="4233795"/>
                  <a:ext cx="265028" cy="236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28" h="236420" extrusionOk="0">
                      <a:moveTo>
                        <a:pt x="232327" y="219189"/>
                      </a:moveTo>
                      <a:cubicBezTo>
                        <a:pt x="282583" y="181443"/>
                        <a:pt x="269785" y="98520"/>
                        <a:pt x="231920" y="50811"/>
                      </a:cubicBezTo>
                      <a:cubicBezTo>
                        <a:pt x="202731" y="2215"/>
                        <a:pt x="126159" y="-9025"/>
                        <a:pt x="76093" y="7360"/>
                      </a:cubicBezTo>
                      <a:cubicBezTo>
                        <a:pt x="-9318" y="35311"/>
                        <a:pt x="-21720" y="136427"/>
                        <a:pt x="34846" y="198511"/>
                      </a:cubicBezTo>
                      <a:cubicBezTo>
                        <a:pt x="62059" y="228377"/>
                        <a:pt x="95445" y="235796"/>
                        <a:pt x="134429" y="236311"/>
                      </a:cubicBezTo>
                      <a:cubicBezTo>
                        <a:pt x="166843" y="236741"/>
                        <a:pt x="204802" y="239864"/>
                        <a:pt x="232327" y="219189"/>
                      </a:cubicBezTo>
                      <a:close/>
                      <a:moveTo>
                        <a:pt x="146448" y="165859"/>
                      </a:moveTo>
                      <a:cubicBezTo>
                        <a:pt x="130228" y="165679"/>
                        <a:pt x="113752" y="169094"/>
                        <a:pt x="98495" y="162075"/>
                      </a:cubicBezTo>
                      <a:cubicBezTo>
                        <a:pt x="54288" y="141736"/>
                        <a:pt x="56041" y="80775"/>
                        <a:pt x="101998" y="64532"/>
                      </a:cubicBezTo>
                      <a:cubicBezTo>
                        <a:pt x="117356" y="59102"/>
                        <a:pt x="142129" y="57134"/>
                        <a:pt x="163645" y="62069"/>
                      </a:cubicBezTo>
                      <a:cubicBezTo>
                        <a:pt x="164267" y="64156"/>
                        <a:pt x="165126" y="66165"/>
                        <a:pt x="166206" y="68056"/>
                      </a:cubicBezTo>
                      <a:cubicBezTo>
                        <a:pt x="177946" y="87915"/>
                        <a:pt x="218377" y="140890"/>
                        <a:pt x="190765" y="164676"/>
                      </a:cubicBezTo>
                      <a:cubicBezTo>
                        <a:pt x="182117" y="172125"/>
                        <a:pt x="156697" y="165973"/>
                        <a:pt x="146448" y="16585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8" name="Google Shape;908;p23"/>
                <p:cNvSpPr/>
                <p:nvPr/>
              </p:nvSpPr>
              <p:spPr>
                <a:xfrm>
                  <a:off x="5344316" y="4543500"/>
                  <a:ext cx="236025" cy="22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025" h="226999" extrusionOk="0">
                      <a:moveTo>
                        <a:pt x="232881" y="147452"/>
                      </a:moveTo>
                      <a:cubicBezTo>
                        <a:pt x="242077" y="112499"/>
                        <a:pt x="232998" y="50781"/>
                        <a:pt x="205503" y="25905"/>
                      </a:cubicBezTo>
                      <a:cubicBezTo>
                        <a:pt x="189121" y="11082"/>
                        <a:pt x="164737" y="8094"/>
                        <a:pt x="143852" y="3281"/>
                      </a:cubicBezTo>
                      <a:cubicBezTo>
                        <a:pt x="120640" y="-2069"/>
                        <a:pt x="97253" y="282"/>
                        <a:pt x="74507" y="6494"/>
                      </a:cubicBezTo>
                      <a:cubicBezTo>
                        <a:pt x="45323" y="14463"/>
                        <a:pt x="5672" y="30654"/>
                        <a:pt x="6937" y="66092"/>
                      </a:cubicBezTo>
                      <a:cubicBezTo>
                        <a:pt x="7036" y="66835"/>
                        <a:pt x="7194" y="67570"/>
                        <a:pt x="7409" y="68288"/>
                      </a:cubicBezTo>
                      <a:cubicBezTo>
                        <a:pt x="5571" y="73777"/>
                        <a:pt x="4054" y="79369"/>
                        <a:pt x="2866" y="85035"/>
                      </a:cubicBezTo>
                      <a:cubicBezTo>
                        <a:pt x="-14729" y="169870"/>
                        <a:pt x="61803" y="241686"/>
                        <a:pt x="146492" y="224836"/>
                      </a:cubicBezTo>
                      <a:cubicBezTo>
                        <a:pt x="182820" y="217607"/>
                        <a:pt x="223318" y="183800"/>
                        <a:pt x="232881" y="147452"/>
                      </a:cubicBezTo>
                      <a:close/>
                      <a:moveTo>
                        <a:pt x="38164" y="90094"/>
                      </a:moveTo>
                      <a:cubicBezTo>
                        <a:pt x="38451" y="86408"/>
                        <a:pt x="38970" y="82744"/>
                        <a:pt x="39717" y="79123"/>
                      </a:cubicBezTo>
                      <a:cubicBezTo>
                        <a:pt x="61706" y="58048"/>
                        <a:pt x="119184" y="63750"/>
                        <a:pt x="142589" y="74906"/>
                      </a:cubicBezTo>
                      <a:cubicBezTo>
                        <a:pt x="161321" y="83834"/>
                        <a:pt x="165925" y="103838"/>
                        <a:pt x="164779" y="125188"/>
                      </a:cubicBezTo>
                      <a:cubicBezTo>
                        <a:pt x="163877" y="141970"/>
                        <a:pt x="145789" y="157652"/>
                        <a:pt x="130260" y="164116"/>
                      </a:cubicBezTo>
                      <a:cubicBezTo>
                        <a:pt x="80815" y="184702"/>
                        <a:pt x="34483" y="137658"/>
                        <a:pt x="38164" y="9009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9" name="Google Shape;909;p23"/>
                <p:cNvSpPr/>
                <p:nvPr/>
              </p:nvSpPr>
              <p:spPr>
                <a:xfrm>
                  <a:off x="5131505" y="4460695"/>
                  <a:ext cx="152784" cy="15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84" h="154906" extrusionOk="0">
                      <a:moveTo>
                        <a:pt x="153068" y="78565"/>
                      </a:moveTo>
                      <a:cubicBezTo>
                        <a:pt x="152147" y="54838"/>
                        <a:pt x="144983" y="29024"/>
                        <a:pt x="125322" y="13912"/>
                      </a:cubicBezTo>
                      <a:cubicBezTo>
                        <a:pt x="108531" y="1006"/>
                        <a:pt x="87529" y="-3552"/>
                        <a:pt x="69142" y="3877"/>
                      </a:cubicBezTo>
                      <a:cubicBezTo>
                        <a:pt x="63538" y="2959"/>
                        <a:pt x="57834" y="2817"/>
                        <a:pt x="52192" y="3456"/>
                      </a:cubicBezTo>
                      <a:cubicBezTo>
                        <a:pt x="30023" y="5994"/>
                        <a:pt x="18235" y="20577"/>
                        <a:pt x="8307" y="39316"/>
                      </a:cubicBezTo>
                      <a:cubicBezTo>
                        <a:pt x="-13306" y="80114"/>
                        <a:pt x="11600" y="129562"/>
                        <a:pt x="51447" y="149421"/>
                      </a:cubicBezTo>
                      <a:cubicBezTo>
                        <a:pt x="96236" y="171742"/>
                        <a:pt x="154892" y="125602"/>
                        <a:pt x="153068" y="78565"/>
                      </a:cubicBezTo>
                      <a:close/>
                      <a:moveTo>
                        <a:pt x="41287" y="63550"/>
                      </a:moveTo>
                      <a:cubicBezTo>
                        <a:pt x="42405" y="57980"/>
                        <a:pt x="44765" y="52734"/>
                        <a:pt x="48192" y="48202"/>
                      </a:cubicBezTo>
                      <a:cubicBezTo>
                        <a:pt x="51882" y="54794"/>
                        <a:pt x="58665" y="59067"/>
                        <a:pt x="66207" y="59550"/>
                      </a:cubicBezTo>
                      <a:cubicBezTo>
                        <a:pt x="76903" y="60570"/>
                        <a:pt x="89190" y="67799"/>
                        <a:pt x="87525" y="80788"/>
                      </a:cubicBezTo>
                      <a:cubicBezTo>
                        <a:pt x="87261" y="82852"/>
                        <a:pt x="73945" y="99971"/>
                        <a:pt x="66654" y="99815"/>
                      </a:cubicBezTo>
                      <a:cubicBezTo>
                        <a:pt x="50927" y="99480"/>
                        <a:pt x="38517" y="76523"/>
                        <a:pt x="41287" y="635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4982230" y="4623314"/>
                  <a:ext cx="149095" cy="12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95" h="129634" extrusionOk="0">
                      <a:moveTo>
                        <a:pt x="144203" y="94300"/>
                      </a:moveTo>
                      <a:cubicBezTo>
                        <a:pt x="161151" y="56850"/>
                        <a:pt x="135109" y="5378"/>
                        <a:pt x="90529" y="13510"/>
                      </a:cubicBezTo>
                      <a:cubicBezTo>
                        <a:pt x="84865" y="7233"/>
                        <a:pt x="77344" y="2927"/>
                        <a:pt x="69061" y="1219"/>
                      </a:cubicBezTo>
                      <a:cubicBezTo>
                        <a:pt x="51707" y="-2513"/>
                        <a:pt x="25942" y="5534"/>
                        <a:pt x="14318" y="19432"/>
                      </a:cubicBezTo>
                      <a:cubicBezTo>
                        <a:pt x="-14683" y="54105"/>
                        <a:pt x="5302" y="96364"/>
                        <a:pt x="38634" y="118253"/>
                      </a:cubicBezTo>
                      <a:cubicBezTo>
                        <a:pt x="70589" y="139239"/>
                        <a:pt x="126969" y="132383"/>
                        <a:pt x="144203" y="94300"/>
                      </a:cubicBezTo>
                      <a:close/>
                      <a:moveTo>
                        <a:pt x="60468" y="77371"/>
                      </a:moveTo>
                      <a:cubicBezTo>
                        <a:pt x="54221" y="73021"/>
                        <a:pt x="51559" y="67956"/>
                        <a:pt x="48133" y="62235"/>
                      </a:cubicBezTo>
                      <a:cubicBezTo>
                        <a:pt x="49657" y="60535"/>
                        <a:pt x="51722" y="59414"/>
                        <a:pt x="53977" y="59060"/>
                      </a:cubicBezTo>
                      <a:cubicBezTo>
                        <a:pt x="57935" y="57489"/>
                        <a:pt x="61972" y="56124"/>
                        <a:pt x="66072" y="54973"/>
                      </a:cubicBezTo>
                      <a:cubicBezTo>
                        <a:pt x="70098" y="63393"/>
                        <a:pt x="78058" y="69254"/>
                        <a:pt x="87297" y="70600"/>
                      </a:cubicBezTo>
                      <a:cubicBezTo>
                        <a:pt x="88767" y="70978"/>
                        <a:pt x="90259" y="71264"/>
                        <a:pt x="91764" y="71459"/>
                      </a:cubicBezTo>
                      <a:cubicBezTo>
                        <a:pt x="91761" y="71680"/>
                        <a:pt x="91732" y="71838"/>
                        <a:pt x="91661" y="71896"/>
                      </a:cubicBezTo>
                      <a:cubicBezTo>
                        <a:pt x="81337" y="80167"/>
                        <a:pt x="71796" y="85259"/>
                        <a:pt x="60468" y="7737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5564772" y="4419580"/>
                  <a:ext cx="174684" cy="14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684" h="140728" extrusionOk="0">
                      <a:moveTo>
                        <a:pt x="44610" y="6941"/>
                      </a:moveTo>
                      <a:cubicBezTo>
                        <a:pt x="150" y="24153"/>
                        <a:pt x="-20736" y="101046"/>
                        <a:pt x="29621" y="123718"/>
                      </a:cubicBezTo>
                      <a:cubicBezTo>
                        <a:pt x="72260" y="142914"/>
                        <a:pt x="151748" y="158243"/>
                        <a:pt x="172042" y="100475"/>
                      </a:cubicBezTo>
                      <a:cubicBezTo>
                        <a:pt x="185416" y="62406"/>
                        <a:pt x="151756" y="-3386"/>
                        <a:pt x="107305" y="4367"/>
                      </a:cubicBezTo>
                      <a:cubicBezTo>
                        <a:pt x="88436" y="-3060"/>
                        <a:pt x="60344" y="850"/>
                        <a:pt x="44610" y="6941"/>
                      </a:cubicBezTo>
                      <a:close/>
                      <a:moveTo>
                        <a:pt x="98929" y="51654"/>
                      </a:moveTo>
                      <a:cubicBezTo>
                        <a:pt x="109320" y="55857"/>
                        <a:pt x="127110" y="68552"/>
                        <a:pt x="123378" y="82870"/>
                      </a:cubicBezTo>
                      <a:cubicBezTo>
                        <a:pt x="118431" y="101844"/>
                        <a:pt x="72287" y="86799"/>
                        <a:pt x="60764" y="82903"/>
                      </a:cubicBezTo>
                      <a:cubicBezTo>
                        <a:pt x="49917" y="79234"/>
                        <a:pt x="47452" y="83455"/>
                        <a:pt x="49736" y="72689"/>
                      </a:cubicBezTo>
                      <a:cubicBezTo>
                        <a:pt x="51797" y="62967"/>
                        <a:pt x="54859" y="53188"/>
                        <a:pt x="63203" y="47573"/>
                      </a:cubicBezTo>
                      <a:cubicBezTo>
                        <a:pt x="70609" y="43895"/>
                        <a:pt x="78340" y="40912"/>
                        <a:pt x="86298" y="38663"/>
                      </a:cubicBezTo>
                      <a:cubicBezTo>
                        <a:pt x="88519" y="44560"/>
                        <a:pt x="93095" y="49267"/>
                        <a:pt x="98929" y="5165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5767747" y="4563782"/>
                  <a:ext cx="143533" cy="14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33" h="144442" extrusionOk="0">
                      <a:moveTo>
                        <a:pt x="23638" y="25538"/>
                      </a:moveTo>
                      <a:cubicBezTo>
                        <a:pt x="19322" y="29529"/>
                        <a:pt x="15605" y="34122"/>
                        <a:pt x="12603" y="39176"/>
                      </a:cubicBezTo>
                      <a:cubicBezTo>
                        <a:pt x="-10466" y="78171"/>
                        <a:pt x="-2910" y="142467"/>
                        <a:pt x="51393" y="144590"/>
                      </a:cubicBezTo>
                      <a:cubicBezTo>
                        <a:pt x="74893" y="145510"/>
                        <a:pt x="100751" y="142830"/>
                        <a:pt x="118880" y="126757"/>
                      </a:cubicBezTo>
                      <a:cubicBezTo>
                        <a:pt x="137852" y="109937"/>
                        <a:pt x="147173" y="86721"/>
                        <a:pt x="142788" y="61307"/>
                      </a:cubicBezTo>
                      <a:cubicBezTo>
                        <a:pt x="138997" y="39336"/>
                        <a:pt x="120986" y="19657"/>
                        <a:pt x="102081" y="8383"/>
                      </a:cubicBezTo>
                      <a:cubicBezTo>
                        <a:pt x="78423" y="-5727"/>
                        <a:pt x="49584" y="-250"/>
                        <a:pt x="29199" y="16324"/>
                      </a:cubicBezTo>
                      <a:cubicBezTo>
                        <a:pt x="26362" y="18683"/>
                        <a:pt x="24402" y="21929"/>
                        <a:pt x="23638" y="25538"/>
                      </a:cubicBezTo>
                      <a:close/>
                      <a:moveTo>
                        <a:pt x="92895" y="63498"/>
                      </a:moveTo>
                      <a:cubicBezTo>
                        <a:pt x="97960" y="71036"/>
                        <a:pt x="97439" y="81011"/>
                        <a:pt x="91616" y="87981"/>
                      </a:cubicBezTo>
                      <a:cubicBezTo>
                        <a:pt x="83965" y="97770"/>
                        <a:pt x="71525" y="96721"/>
                        <a:pt x="60285" y="97656"/>
                      </a:cubicBezTo>
                      <a:cubicBezTo>
                        <a:pt x="49891" y="98520"/>
                        <a:pt x="45955" y="100414"/>
                        <a:pt x="42936" y="90396"/>
                      </a:cubicBezTo>
                      <a:cubicBezTo>
                        <a:pt x="39779" y="79742"/>
                        <a:pt x="40249" y="68342"/>
                        <a:pt x="44271" y="57984"/>
                      </a:cubicBezTo>
                      <a:cubicBezTo>
                        <a:pt x="45867" y="54317"/>
                        <a:pt x="48241" y="51041"/>
                        <a:pt x="51229" y="48382"/>
                      </a:cubicBezTo>
                      <a:cubicBezTo>
                        <a:pt x="56884" y="48857"/>
                        <a:pt x="62628" y="48724"/>
                        <a:pt x="69695" y="48921"/>
                      </a:cubicBezTo>
                      <a:cubicBezTo>
                        <a:pt x="78599" y="49171"/>
                        <a:pt x="87551" y="55910"/>
                        <a:pt x="92895" y="6349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13" name="Google Shape;913;p23"/>
            <p:cNvGrpSpPr/>
            <p:nvPr/>
          </p:nvGrpSpPr>
          <p:grpSpPr>
            <a:xfrm flipH="1">
              <a:off x="7074382" y="-506649"/>
              <a:ext cx="2603163" cy="2189427"/>
              <a:chOff x="-414150" y="-506649"/>
              <a:chExt cx="2603163" cy="2189427"/>
            </a:xfrm>
          </p:grpSpPr>
          <p:sp>
            <p:nvSpPr>
              <p:cNvPr id="914" name="Google Shape;914;p23"/>
              <p:cNvSpPr/>
              <p:nvPr/>
            </p:nvSpPr>
            <p:spPr>
              <a:xfrm>
                <a:off x="-414150" y="-506649"/>
                <a:ext cx="2603163" cy="2189424"/>
              </a:xfrm>
              <a:custGeom>
                <a:avLst/>
                <a:gdLst/>
                <a:ahLst/>
                <a:cxnLst/>
                <a:rect l="l" t="t" r="r" b="b"/>
                <a:pathLst>
                  <a:path w="2049735" h="1723956" extrusionOk="0">
                    <a:moveTo>
                      <a:pt x="1736111" y="363358"/>
                    </a:moveTo>
                    <a:cubicBezTo>
                      <a:pt x="1661011" y="371212"/>
                      <a:pt x="1606446" y="418485"/>
                      <a:pt x="1569639" y="481911"/>
                    </a:cubicBezTo>
                    <a:cubicBezTo>
                      <a:pt x="1536465" y="539079"/>
                      <a:pt x="1512443" y="600923"/>
                      <a:pt x="1488221" y="662237"/>
                    </a:cubicBezTo>
                    <a:cubicBezTo>
                      <a:pt x="1431074" y="806897"/>
                      <a:pt x="1326891" y="934160"/>
                      <a:pt x="1154620" y="902953"/>
                    </a:cubicBezTo>
                    <a:cubicBezTo>
                      <a:pt x="1142793" y="900337"/>
                      <a:pt x="1130782" y="898640"/>
                      <a:pt x="1118693" y="897876"/>
                    </a:cubicBezTo>
                    <a:cubicBezTo>
                      <a:pt x="1095052" y="897142"/>
                      <a:pt x="1071602" y="904167"/>
                      <a:pt x="1047885" y="904672"/>
                    </a:cubicBezTo>
                    <a:cubicBezTo>
                      <a:pt x="1027869" y="905099"/>
                      <a:pt x="1007878" y="904866"/>
                      <a:pt x="987867" y="905816"/>
                    </a:cubicBezTo>
                    <a:cubicBezTo>
                      <a:pt x="950094" y="907608"/>
                      <a:pt x="912166" y="911679"/>
                      <a:pt x="875526" y="921345"/>
                    </a:cubicBezTo>
                    <a:cubicBezTo>
                      <a:pt x="800252" y="941200"/>
                      <a:pt x="738606" y="986979"/>
                      <a:pt x="703151" y="1057004"/>
                    </a:cubicBezTo>
                    <a:cubicBezTo>
                      <a:pt x="671734" y="1119055"/>
                      <a:pt x="676797" y="1189564"/>
                      <a:pt x="690538" y="1255620"/>
                    </a:cubicBezTo>
                    <a:cubicBezTo>
                      <a:pt x="697267" y="1287969"/>
                      <a:pt x="710927" y="1321618"/>
                      <a:pt x="713418" y="1354267"/>
                    </a:cubicBezTo>
                    <a:cubicBezTo>
                      <a:pt x="716058" y="1388851"/>
                      <a:pt x="713641" y="1422837"/>
                      <a:pt x="722109" y="1457025"/>
                    </a:cubicBezTo>
                    <a:cubicBezTo>
                      <a:pt x="733133" y="1501523"/>
                      <a:pt x="737872" y="1541966"/>
                      <a:pt x="720936" y="1586083"/>
                    </a:cubicBezTo>
                    <a:cubicBezTo>
                      <a:pt x="714404" y="1603099"/>
                      <a:pt x="705430" y="1619474"/>
                      <a:pt x="692447" y="1632272"/>
                    </a:cubicBezTo>
                    <a:cubicBezTo>
                      <a:pt x="652087" y="1672058"/>
                      <a:pt x="604556" y="1717509"/>
                      <a:pt x="545918" y="1723209"/>
                    </a:cubicBezTo>
                    <a:cubicBezTo>
                      <a:pt x="484310" y="1729198"/>
                      <a:pt x="418644" y="1708890"/>
                      <a:pt x="363746" y="1682296"/>
                    </a:cubicBezTo>
                    <a:cubicBezTo>
                      <a:pt x="279928" y="1641691"/>
                      <a:pt x="202372" y="1575470"/>
                      <a:pt x="155815" y="1494158"/>
                    </a:cubicBezTo>
                    <a:cubicBezTo>
                      <a:pt x="-25217" y="1177974"/>
                      <a:pt x="-51932" y="716675"/>
                      <a:pt x="95482" y="381522"/>
                    </a:cubicBezTo>
                    <a:cubicBezTo>
                      <a:pt x="149240" y="259301"/>
                      <a:pt x="240960" y="162329"/>
                      <a:pt x="367028" y="116083"/>
                    </a:cubicBezTo>
                    <a:cubicBezTo>
                      <a:pt x="521932" y="59259"/>
                      <a:pt x="684590" y="117760"/>
                      <a:pt x="842843" y="132244"/>
                    </a:cubicBezTo>
                    <a:cubicBezTo>
                      <a:pt x="1048885" y="151103"/>
                      <a:pt x="1230239" y="71453"/>
                      <a:pt x="1427076" y="26739"/>
                    </a:cubicBezTo>
                    <a:cubicBezTo>
                      <a:pt x="1562804" y="-4094"/>
                      <a:pt x="1710705" y="-20746"/>
                      <a:pt x="1837008" y="50626"/>
                    </a:cubicBezTo>
                    <a:cubicBezTo>
                      <a:pt x="1889276" y="80161"/>
                      <a:pt x="1923625" y="132310"/>
                      <a:pt x="1973683" y="165946"/>
                    </a:cubicBezTo>
                    <a:cubicBezTo>
                      <a:pt x="1990889" y="177508"/>
                      <a:pt x="2006923" y="190485"/>
                      <a:pt x="2023797" y="202399"/>
                    </a:cubicBezTo>
                    <a:cubicBezTo>
                      <a:pt x="2030595" y="207200"/>
                      <a:pt x="2045665" y="214491"/>
                      <a:pt x="2049087" y="222670"/>
                    </a:cubicBezTo>
                    <a:cubicBezTo>
                      <a:pt x="2052114" y="229904"/>
                      <a:pt x="2047261" y="242812"/>
                      <a:pt x="2045612" y="249629"/>
                    </a:cubicBezTo>
                    <a:cubicBezTo>
                      <a:pt x="2039403" y="275294"/>
                      <a:pt x="2046833" y="314476"/>
                      <a:pt x="2027015" y="331984"/>
                    </a:cubicBezTo>
                    <a:cubicBezTo>
                      <a:pt x="2007274" y="349423"/>
                      <a:pt x="1988841" y="366012"/>
                      <a:pt x="1963688" y="370796"/>
                    </a:cubicBezTo>
                    <a:cubicBezTo>
                      <a:pt x="1925775" y="377857"/>
                      <a:pt x="1887068" y="379647"/>
                      <a:pt x="1848665" y="376113"/>
                    </a:cubicBezTo>
                    <a:cubicBezTo>
                      <a:pt x="1810902" y="372281"/>
                      <a:pt x="1774697" y="357991"/>
                      <a:pt x="1736111" y="3633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-285800" y="-75051"/>
                <a:ext cx="1897992" cy="1757829"/>
              </a:xfrm>
              <a:custGeom>
                <a:avLst/>
                <a:gdLst/>
                <a:ahLst/>
                <a:cxnLst/>
                <a:rect l="l" t="t" r="r" b="b"/>
                <a:pathLst>
                  <a:path w="1811926" h="1678118" extrusionOk="0">
                    <a:moveTo>
                      <a:pt x="1760980" y="9133"/>
                    </a:moveTo>
                    <a:cubicBezTo>
                      <a:pt x="1816801" y="84935"/>
                      <a:pt x="1811907" y="192968"/>
                      <a:pt x="1746567" y="261394"/>
                    </a:cubicBezTo>
                    <a:cubicBezTo>
                      <a:pt x="1716025" y="293569"/>
                      <a:pt x="1675633" y="314664"/>
                      <a:pt x="1631766" y="321349"/>
                    </a:cubicBezTo>
                    <a:cubicBezTo>
                      <a:pt x="1581705" y="328719"/>
                      <a:pt x="1530771" y="319601"/>
                      <a:pt x="1480718" y="327470"/>
                    </a:cubicBezTo>
                    <a:cubicBezTo>
                      <a:pt x="1435037" y="334653"/>
                      <a:pt x="1397038" y="359256"/>
                      <a:pt x="1368709" y="395345"/>
                    </a:cubicBezTo>
                    <a:cubicBezTo>
                      <a:pt x="1339354" y="432739"/>
                      <a:pt x="1322281" y="477189"/>
                      <a:pt x="1308085" y="522100"/>
                    </a:cubicBezTo>
                    <a:cubicBezTo>
                      <a:pt x="1292882" y="570194"/>
                      <a:pt x="1279951" y="619213"/>
                      <a:pt x="1255675" y="663773"/>
                    </a:cubicBezTo>
                    <a:cubicBezTo>
                      <a:pt x="1234908" y="701638"/>
                      <a:pt x="1208256" y="735966"/>
                      <a:pt x="1176716" y="765475"/>
                    </a:cubicBezTo>
                    <a:cubicBezTo>
                      <a:pt x="1114529" y="823947"/>
                      <a:pt x="1034540" y="863802"/>
                      <a:pt x="949904" y="876113"/>
                    </a:cubicBezTo>
                    <a:cubicBezTo>
                      <a:pt x="854776" y="889951"/>
                      <a:pt x="758356" y="858206"/>
                      <a:pt x="663765" y="877613"/>
                    </a:cubicBezTo>
                    <a:cubicBezTo>
                      <a:pt x="621643" y="885809"/>
                      <a:pt x="583332" y="907477"/>
                      <a:pt x="554614" y="939348"/>
                    </a:cubicBezTo>
                    <a:cubicBezTo>
                      <a:pt x="527284" y="970200"/>
                      <a:pt x="509564" y="1008451"/>
                      <a:pt x="498449" y="1047860"/>
                    </a:cubicBezTo>
                    <a:cubicBezTo>
                      <a:pt x="471067" y="1144945"/>
                      <a:pt x="487163" y="1246358"/>
                      <a:pt x="476651" y="1345384"/>
                    </a:cubicBezTo>
                    <a:cubicBezTo>
                      <a:pt x="466598" y="1440106"/>
                      <a:pt x="423085" y="1526838"/>
                      <a:pt x="349309" y="1587954"/>
                    </a:cubicBezTo>
                    <a:cubicBezTo>
                      <a:pt x="274451" y="1649967"/>
                      <a:pt x="173770" y="1676751"/>
                      <a:pt x="77760" y="1662653"/>
                    </a:cubicBezTo>
                    <a:cubicBezTo>
                      <a:pt x="53875" y="1659112"/>
                      <a:pt x="30418" y="1653129"/>
                      <a:pt x="7756" y="1644798"/>
                    </a:cubicBezTo>
                    <a:cubicBezTo>
                      <a:pt x="333" y="1642081"/>
                      <a:pt x="-2868" y="1653924"/>
                      <a:pt x="4496" y="1656618"/>
                    </a:cubicBezTo>
                    <a:cubicBezTo>
                      <a:pt x="99012" y="1690804"/>
                      <a:pt x="203440" y="1684590"/>
                      <a:pt x="293230" y="1639437"/>
                    </a:cubicBezTo>
                    <a:cubicBezTo>
                      <a:pt x="372186" y="1599193"/>
                      <a:pt x="434425" y="1528429"/>
                      <a:pt x="466037" y="1445864"/>
                    </a:cubicBezTo>
                    <a:cubicBezTo>
                      <a:pt x="504899" y="1344361"/>
                      <a:pt x="486759" y="1234924"/>
                      <a:pt x="496206" y="1129254"/>
                    </a:cubicBezTo>
                    <a:cubicBezTo>
                      <a:pt x="503656" y="1045911"/>
                      <a:pt x="533455" y="951945"/>
                      <a:pt x="611589" y="909228"/>
                    </a:cubicBezTo>
                    <a:cubicBezTo>
                      <a:pt x="655696" y="885114"/>
                      <a:pt x="706962" y="882256"/>
                      <a:pt x="756165" y="884278"/>
                    </a:cubicBezTo>
                    <a:cubicBezTo>
                      <a:pt x="805648" y="886313"/>
                      <a:pt x="854956" y="893323"/>
                      <a:pt x="904554" y="892139"/>
                    </a:cubicBezTo>
                    <a:cubicBezTo>
                      <a:pt x="990487" y="890088"/>
                      <a:pt x="1074811" y="859414"/>
                      <a:pt x="1143865" y="808633"/>
                    </a:cubicBezTo>
                    <a:cubicBezTo>
                      <a:pt x="1215374" y="755954"/>
                      <a:pt x="1268859" y="682485"/>
                      <a:pt x="1297008" y="598270"/>
                    </a:cubicBezTo>
                    <a:cubicBezTo>
                      <a:pt x="1327035" y="510367"/>
                      <a:pt x="1346843" y="394243"/>
                      <a:pt x="1441678" y="351342"/>
                    </a:cubicBezTo>
                    <a:cubicBezTo>
                      <a:pt x="1490733" y="329151"/>
                      <a:pt x="1546777" y="337993"/>
                      <a:pt x="1598859" y="336291"/>
                    </a:cubicBezTo>
                    <a:cubicBezTo>
                      <a:pt x="1645085" y="334779"/>
                      <a:pt x="1688897" y="322863"/>
                      <a:pt x="1726491" y="295207"/>
                    </a:cubicBezTo>
                    <a:cubicBezTo>
                      <a:pt x="1760583" y="270438"/>
                      <a:pt x="1786467" y="236026"/>
                      <a:pt x="1800804" y="196411"/>
                    </a:cubicBezTo>
                    <a:cubicBezTo>
                      <a:pt x="1815798" y="152658"/>
                      <a:pt x="1816069" y="105204"/>
                      <a:pt x="1801575" y="61282"/>
                    </a:cubicBezTo>
                    <a:cubicBezTo>
                      <a:pt x="1794734" y="40369"/>
                      <a:pt x="1784606" y="20677"/>
                      <a:pt x="1771570" y="2947"/>
                    </a:cubicBezTo>
                    <a:cubicBezTo>
                      <a:pt x="1766940" y="-3340"/>
                      <a:pt x="1756293" y="2768"/>
                      <a:pt x="1760980" y="91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24"/>
          <p:cNvGrpSpPr/>
          <p:nvPr/>
        </p:nvGrpSpPr>
        <p:grpSpPr>
          <a:xfrm>
            <a:off x="-1667373" y="-1140393"/>
            <a:ext cx="11931036" cy="7571877"/>
            <a:chOff x="-1667373" y="-1140393"/>
            <a:chExt cx="11931036" cy="7571877"/>
          </a:xfrm>
        </p:grpSpPr>
        <p:sp>
          <p:nvSpPr>
            <p:cNvPr id="918" name="Google Shape;918;p24"/>
            <p:cNvSpPr/>
            <p:nvPr/>
          </p:nvSpPr>
          <p:spPr>
            <a:xfrm rot="-3083542">
              <a:off x="-931059" y="-55937"/>
              <a:ext cx="1554137" cy="1574625"/>
            </a:xfrm>
            <a:custGeom>
              <a:avLst/>
              <a:gdLst/>
              <a:ahLst/>
              <a:cxnLst/>
              <a:rect l="l" t="t" r="r" b="b"/>
              <a:pathLst>
                <a:path w="1208419" h="1224349" extrusionOk="0">
                  <a:moveTo>
                    <a:pt x="514226" y="2161"/>
                  </a:moveTo>
                  <a:cubicBezTo>
                    <a:pt x="426015" y="11099"/>
                    <a:pt x="343160" y="50671"/>
                    <a:pt x="271043" y="102225"/>
                  </a:cubicBezTo>
                  <a:cubicBezTo>
                    <a:pt x="187611" y="161868"/>
                    <a:pt x="115746" y="238926"/>
                    <a:pt x="68162" y="329753"/>
                  </a:cubicBezTo>
                  <a:cubicBezTo>
                    <a:pt x="-1928" y="463538"/>
                    <a:pt x="-16189" y="623446"/>
                    <a:pt x="18379" y="770458"/>
                  </a:cubicBezTo>
                  <a:cubicBezTo>
                    <a:pt x="55017" y="926273"/>
                    <a:pt x="147608" y="1070601"/>
                    <a:pt x="281416" y="1158530"/>
                  </a:cubicBezTo>
                  <a:cubicBezTo>
                    <a:pt x="380592" y="1223702"/>
                    <a:pt x="517887" y="1254104"/>
                    <a:pt x="615493" y="1186603"/>
                  </a:cubicBezTo>
                  <a:cubicBezTo>
                    <a:pt x="653075" y="1160612"/>
                    <a:pt x="680992" y="1122689"/>
                    <a:pt x="717823" y="1095647"/>
                  </a:cubicBezTo>
                  <a:cubicBezTo>
                    <a:pt x="789030" y="1043365"/>
                    <a:pt x="882841" y="1038125"/>
                    <a:pt x="970052" y="1023972"/>
                  </a:cubicBezTo>
                  <a:cubicBezTo>
                    <a:pt x="1057263" y="1009818"/>
                    <a:pt x="1152704" y="976887"/>
                    <a:pt x="1190719" y="897169"/>
                  </a:cubicBezTo>
                  <a:cubicBezTo>
                    <a:pt x="1221071" y="833519"/>
                    <a:pt x="1205778" y="758897"/>
                    <a:pt x="1197277" y="688901"/>
                  </a:cubicBezTo>
                  <a:cubicBezTo>
                    <a:pt x="1184243" y="581587"/>
                    <a:pt x="1188509" y="470921"/>
                    <a:pt x="1155149" y="368088"/>
                  </a:cubicBezTo>
                  <a:cubicBezTo>
                    <a:pt x="1085153" y="152330"/>
                    <a:pt x="728569" y="-19554"/>
                    <a:pt x="514226" y="2161"/>
                  </a:cubicBezTo>
                  <a:close/>
                </a:path>
              </a:pathLst>
            </a:custGeom>
            <a:solidFill>
              <a:srgbClr val="B3CDE7">
                <a:alpha val="20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9" name="Google Shape;919;p24"/>
            <p:cNvGrpSpPr/>
            <p:nvPr/>
          </p:nvGrpSpPr>
          <p:grpSpPr>
            <a:xfrm rot="-4768193">
              <a:off x="7966599" y="4478902"/>
              <a:ext cx="1194151" cy="689851"/>
              <a:chOff x="4982230" y="4233795"/>
              <a:chExt cx="929050" cy="536704"/>
            </a:xfrm>
          </p:grpSpPr>
          <p:sp>
            <p:nvSpPr>
              <p:cNvPr id="920" name="Google Shape;920;p24"/>
              <p:cNvSpPr/>
              <p:nvPr/>
            </p:nvSpPr>
            <p:spPr>
              <a:xfrm>
                <a:off x="5289369" y="4233795"/>
                <a:ext cx="265028" cy="236420"/>
              </a:xfrm>
              <a:custGeom>
                <a:avLst/>
                <a:gdLst/>
                <a:ahLst/>
                <a:cxnLst/>
                <a:rect l="l" t="t" r="r" b="b"/>
                <a:pathLst>
                  <a:path w="265028" h="236420" extrusionOk="0">
                    <a:moveTo>
                      <a:pt x="232327" y="219189"/>
                    </a:moveTo>
                    <a:cubicBezTo>
                      <a:pt x="282583" y="181443"/>
                      <a:pt x="269785" y="98520"/>
                      <a:pt x="231920" y="50811"/>
                    </a:cubicBezTo>
                    <a:cubicBezTo>
                      <a:pt x="202731" y="2215"/>
                      <a:pt x="126159" y="-9025"/>
                      <a:pt x="76093" y="7360"/>
                    </a:cubicBezTo>
                    <a:cubicBezTo>
                      <a:pt x="-9318" y="35311"/>
                      <a:pt x="-21720" y="136427"/>
                      <a:pt x="34846" y="198511"/>
                    </a:cubicBezTo>
                    <a:cubicBezTo>
                      <a:pt x="62059" y="228377"/>
                      <a:pt x="95445" y="235796"/>
                      <a:pt x="134429" y="236311"/>
                    </a:cubicBezTo>
                    <a:cubicBezTo>
                      <a:pt x="166843" y="236741"/>
                      <a:pt x="204802" y="239864"/>
                      <a:pt x="232327" y="219189"/>
                    </a:cubicBezTo>
                    <a:close/>
                    <a:moveTo>
                      <a:pt x="146448" y="165859"/>
                    </a:moveTo>
                    <a:cubicBezTo>
                      <a:pt x="130228" y="165679"/>
                      <a:pt x="113752" y="169094"/>
                      <a:pt x="98495" y="162075"/>
                    </a:cubicBezTo>
                    <a:cubicBezTo>
                      <a:pt x="54288" y="141736"/>
                      <a:pt x="56041" y="80775"/>
                      <a:pt x="101998" y="64532"/>
                    </a:cubicBezTo>
                    <a:cubicBezTo>
                      <a:pt x="117356" y="59102"/>
                      <a:pt x="142129" y="57134"/>
                      <a:pt x="163645" y="62069"/>
                    </a:cubicBezTo>
                    <a:cubicBezTo>
                      <a:pt x="164267" y="64156"/>
                      <a:pt x="165126" y="66165"/>
                      <a:pt x="166206" y="68056"/>
                    </a:cubicBezTo>
                    <a:cubicBezTo>
                      <a:pt x="177946" y="87915"/>
                      <a:pt x="218377" y="140890"/>
                      <a:pt x="190765" y="164676"/>
                    </a:cubicBezTo>
                    <a:cubicBezTo>
                      <a:pt x="182117" y="172125"/>
                      <a:pt x="156697" y="165973"/>
                      <a:pt x="146448" y="1658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24"/>
              <p:cNvSpPr/>
              <p:nvPr/>
            </p:nvSpPr>
            <p:spPr>
              <a:xfrm>
                <a:off x="5344316" y="4543500"/>
                <a:ext cx="236025" cy="226999"/>
              </a:xfrm>
              <a:custGeom>
                <a:avLst/>
                <a:gdLst/>
                <a:ahLst/>
                <a:cxnLst/>
                <a:rect l="l" t="t" r="r" b="b"/>
                <a:pathLst>
                  <a:path w="236025" h="226999" extrusionOk="0">
                    <a:moveTo>
                      <a:pt x="232881" y="147452"/>
                    </a:moveTo>
                    <a:cubicBezTo>
                      <a:pt x="242077" y="112499"/>
                      <a:pt x="232998" y="50781"/>
                      <a:pt x="205503" y="25905"/>
                    </a:cubicBezTo>
                    <a:cubicBezTo>
                      <a:pt x="189121" y="11082"/>
                      <a:pt x="164737" y="8094"/>
                      <a:pt x="143852" y="3281"/>
                    </a:cubicBezTo>
                    <a:cubicBezTo>
                      <a:pt x="120640" y="-2069"/>
                      <a:pt x="97253" y="282"/>
                      <a:pt x="74507" y="6494"/>
                    </a:cubicBezTo>
                    <a:cubicBezTo>
                      <a:pt x="45323" y="14463"/>
                      <a:pt x="5672" y="30654"/>
                      <a:pt x="6937" y="66092"/>
                    </a:cubicBezTo>
                    <a:cubicBezTo>
                      <a:pt x="7036" y="66835"/>
                      <a:pt x="7194" y="67570"/>
                      <a:pt x="7409" y="68288"/>
                    </a:cubicBezTo>
                    <a:cubicBezTo>
                      <a:pt x="5571" y="73777"/>
                      <a:pt x="4054" y="79369"/>
                      <a:pt x="2866" y="85035"/>
                    </a:cubicBezTo>
                    <a:cubicBezTo>
                      <a:pt x="-14729" y="169870"/>
                      <a:pt x="61803" y="241686"/>
                      <a:pt x="146492" y="224836"/>
                    </a:cubicBezTo>
                    <a:cubicBezTo>
                      <a:pt x="182820" y="217607"/>
                      <a:pt x="223318" y="183800"/>
                      <a:pt x="232881" y="147452"/>
                    </a:cubicBezTo>
                    <a:close/>
                    <a:moveTo>
                      <a:pt x="38164" y="90094"/>
                    </a:moveTo>
                    <a:cubicBezTo>
                      <a:pt x="38451" y="86408"/>
                      <a:pt x="38970" y="82744"/>
                      <a:pt x="39717" y="79123"/>
                    </a:cubicBezTo>
                    <a:cubicBezTo>
                      <a:pt x="61706" y="58048"/>
                      <a:pt x="119184" y="63750"/>
                      <a:pt x="142589" y="74906"/>
                    </a:cubicBezTo>
                    <a:cubicBezTo>
                      <a:pt x="161321" y="83834"/>
                      <a:pt x="165925" y="103838"/>
                      <a:pt x="164779" y="125188"/>
                    </a:cubicBezTo>
                    <a:cubicBezTo>
                      <a:pt x="163877" y="141970"/>
                      <a:pt x="145789" y="157652"/>
                      <a:pt x="130260" y="164116"/>
                    </a:cubicBezTo>
                    <a:cubicBezTo>
                      <a:pt x="80815" y="184702"/>
                      <a:pt x="34483" y="137658"/>
                      <a:pt x="38164" y="900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24"/>
              <p:cNvSpPr/>
              <p:nvPr/>
            </p:nvSpPr>
            <p:spPr>
              <a:xfrm>
                <a:off x="5131505" y="4460695"/>
                <a:ext cx="152784" cy="154906"/>
              </a:xfrm>
              <a:custGeom>
                <a:avLst/>
                <a:gdLst/>
                <a:ahLst/>
                <a:cxnLst/>
                <a:rect l="l" t="t" r="r" b="b"/>
                <a:pathLst>
                  <a:path w="152784" h="154906" extrusionOk="0">
                    <a:moveTo>
                      <a:pt x="153068" y="78565"/>
                    </a:moveTo>
                    <a:cubicBezTo>
                      <a:pt x="152147" y="54838"/>
                      <a:pt x="144983" y="29024"/>
                      <a:pt x="125322" y="13912"/>
                    </a:cubicBezTo>
                    <a:cubicBezTo>
                      <a:pt x="108531" y="1006"/>
                      <a:pt x="87529" y="-3552"/>
                      <a:pt x="69142" y="3877"/>
                    </a:cubicBezTo>
                    <a:cubicBezTo>
                      <a:pt x="63538" y="2959"/>
                      <a:pt x="57834" y="2817"/>
                      <a:pt x="52192" y="3456"/>
                    </a:cubicBezTo>
                    <a:cubicBezTo>
                      <a:pt x="30023" y="5994"/>
                      <a:pt x="18235" y="20577"/>
                      <a:pt x="8307" y="39316"/>
                    </a:cubicBezTo>
                    <a:cubicBezTo>
                      <a:pt x="-13306" y="80114"/>
                      <a:pt x="11600" y="129562"/>
                      <a:pt x="51447" y="149421"/>
                    </a:cubicBezTo>
                    <a:cubicBezTo>
                      <a:pt x="96236" y="171742"/>
                      <a:pt x="154892" y="125602"/>
                      <a:pt x="153068" y="78565"/>
                    </a:cubicBezTo>
                    <a:close/>
                    <a:moveTo>
                      <a:pt x="41287" y="63550"/>
                    </a:moveTo>
                    <a:cubicBezTo>
                      <a:pt x="42405" y="57980"/>
                      <a:pt x="44765" y="52734"/>
                      <a:pt x="48192" y="48202"/>
                    </a:cubicBezTo>
                    <a:cubicBezTo>
                      <a:pt x="51882" y="54794"/>
                      <a:pt x="58665" y="59067"/>
                      <a:pt x="66207" y="59550"/>
                    </a:cubicBezTo>
                    <a:cubicBezTo>
                      <a:pt x="76903" y="60570"/>
                      <a:pt x="89190" y="67799"/>
                      <a:pt x="87525" y="80788"/>
                    </a:cubicBezTo>
                    <a:cubicBezTo>
                      <a:pt x="87261" y="82852"/>
                      <a:pt x="73945" y="99971"/>
                      <a:pt x="66654" y="99815"/>
                    </a:cubicBezTo>
                    <a:cubicBezTo>
                      <a:pt x="50927" y="99480"/>
                      <a:pt x="38517" y="76523"/>
                      <a:pt x="41287" y="635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24"/>
              <p:cNvSpPr/>
              <p:nvPr/>
            </p:nvSpPr>
            <p:spPr>
              <a:xfrm>
                <a:off x="4982230" y="4623314"/>
                <a:ext cx="149095" cy="129634"/>
              </a:xfrm>
              <a:custGeom>
                <a:avLst/>
                <a:gdLst/>
                <a:ahLst/>
                <a:cxnLst/>
                <a:rect l="l" t="t" r="r" b="b"/>
                <a:pathLst>
                  <a:path w="149095" h="129634" extrusionOk="0">
                    <a:moveTo>
                      <a:pt x="144203" y="94300"/>
                    </a:moveTo>
                    <a:cubicBezTo>
                      <a:pt x="161151" y="56850"/>
                      <a:pt x="135109" y="5378"/>
                      <a:pt x="90529" y="13510"/>
                    </a:cubicBezTo>
                    <a:cubicBezTo>
                      <a:pt x="84865" y="7233"/>
                      <a:pt x="77344" y="2927"/>
                      <a:pt x="69061" y="1219"/>
                    </a:cubicBezTo>
                    <a:cubicBezTo>
                      <a:pt x="51707" y="-2513"/>
                      <a:pt x="25942" y="5534"/>
                      <a:pt x="14318" y="19432"/>
                    </a:cubicBezTo>
                    <a:cubicBezTo>
                      <a:pt x="-14683" y="54105"/>
                      <a:pt x="5302" y="96364"/>
                      <a:pt x="38634" y="118253"/>
                    </a:cubicBezTo>
                    <a:cubicBezTo>
                      <a:pt x="70589" y="139239"/>
                      <a:pt x="126969" y="132383"/>
                      <a:pt x="144203" y="94300"/>
                    </a:cubicBezTo>
                    <a:close/>
                    <a:moveTo>
                      <a:pt x="60468" y="77371"/>
                    </a:moveTo>
                    <a:cubicBezTo>
                      <a:pt x="54221" y="73021"/>
                      <a:pt x="51559" y="67956"/>
                      <a:pt x="48133" y="62235"/>
                    </a:cubicBezTo>
                    <a:cubicBezTo>
                      <a:pt x="49657" y="60535"/>
                      <a:pt x="51722" y="59414"/>
                      <a:pt x="53977" y="59060"/>
                    </a:cubicBezTo>
                    <a:cubicBezTo>
                      <a:pt x="57935" y="57489"/>
                      <a:pt x="61972" y="56124"/>
                      <a:pt x="66072" y="54973"/>
                    </a:cubicBezTo>
                    <a:cubicBezTo>
                      <a:pt x="70098" y="63393"/>
                      <a:pt x="78058" y="69254"/>
                      <a:pt x="87297" y="70600"/>
                    </a:cubicBezTo>
                    <a:cubicBezTo>
                      <a:pt x="88767" y="70978"/>
                      <a:pt x="90259" y="71264"/>
                      <a:pt x="91764" y="71459"/>
                    </a:cubicBezTo>
                    <a:cubicBezTo>
                      <a:pt x="91761" y="71680"/>
                      <a:pt x="91732" y="71838"/>
                      <a:pt x="91661" y="71896"/>
                    </a:cubicBezTo>
                    <a:cubicBezTo>
                      <a:pt x="81337" y="80167"/>
                      <a:pt x="71796" y="85259"/>
                      <a:pt x="60468" y="773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4"/>
              <p:cNvSpPr/>
              <p:nvPr/>
            </p:nvSpPr>
            <p:spPr>
              <a:xfrm>
                <a:off x="5564772" y="4419580"/>
                <a:ext cx="174684" cy="140728"/>
              </a:xfrm>
              <a:custGeom>
                <a:avLst/>
                <a:gdLst/>
                <a:ahLst/>
                <a:cxnLst/>
                <a:rect l="l" t="t" r="r" b="b"/>
                <a:pathLst>
                  <a:path w="174684" h="140728" extrusionOk="0">
                    <a:moveTo>
                      <a:pt x="44610" y="6941"/>
                    </a:moveTo>
                    <a:cubicBezTo>
                      <a:pt x="150" y="24153"/>
                      <a:pt x="-20736" y="101046"/>
                      <a:pt x="29621" y="123718"/>
                    </a:cubicBezTo>
                    <a:cubicBezTo>
                      <a:pt x="72260" y="142914"/>
                      <a:pt x="151748" y="158243"/>
                      <a:pt x="172042" y="100475"/>
                    </a:cubicBezTo>
                    <a:cubicBezTo>
                      <a:pt x="185416" y="62406"/>
                      <a:pt x="151756" y="-3386"/>
                      <a:pt x="107305" y="4367"/>
                    </a:cubicBezTo>
                    <a:cubicBezTo>
                      <a:pt x="88436" y="-3060"/>
                      <a:pt x="60344" y="850"/>
                      <a:pt x="44610" y="6941"/>
                    </a:cubicBezTo>
                    <a:close/>
                    <a:moveTo>
                      <a:pt x="98929" y="51654"/>
                    </a:moveTo>
                    <a:cubicBezTo>
                      <a:pt x="109320" y="55857"/>
                      <a:pt x="127110" y="68552"/>
                      <a:pt x="123378" y="82870"/>
                    </a:cubicBezTo>
                    <a:cubicBezTo>
                      <a:pt x="118431" y="101844"/>
                      <a:pt x="72287" y="86799"/>
                      <a:pt x="60764" y="82903"/>
                    </a:cubicBezTo>
                    <a:cubicBezTo>
                      <a:pt x="49917" y="79234"/>
                      <a:pt x="47452" y="83455"/>
                      <a:pt x="49736" y="72689"/>
                    </a:cubicBezTo>
                    <a:cubicBezTo>
                      <a:pt x="51797" y="62967"/>
                      <a:pt x="54859" y="53188"/>
                      <a:pt x="63203" y="47573"/>
                    </a:cubicBezTo>
                    <a:cubicBezTo>
                      <a:pt x="70609" y="43895"/>
                      <a:pt x="78340" y="40912"/>
                      <a:pt x="86298" y="38663"/>
                    </a:cubicBezTo>
                    <a:cubicBezTo>
                      <a:pt x="88519" y="44560"/>
                      <a:pt x="93095" y="49267"/>
                      <a:pt x="98929" y="516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24"/>
              <p:cNvSpPr/>
              <p:nvPr/>
            </p:nvSpPr>
            <p:spPr>
              <a:xfrm>
                <a:off x="5767747" y="4563782"/>
                <a:ext cx="143533" cy="144442"/>
              </a:xfrm>
              <a:custGeom>
                <a:avLst/>
                <a:gdLst/>
                <a:ahLst/>
                <a:cxnLst/>
                <a:rect l="l" t="t" r="r" b="b"/>
                <a:pathLst>
                  <a:path w="143533" h="144442" extrusionOk="0">
                    <a:moveTo>
                      <a:pt x="23638" y="25538"/>
                    </a:moveTo>
                    <a:cubicBezTo>
                      <a:pt x="19322" y="29529"/>
                      <a:pt x="15605" y="34122"/>
                      <a:pt x="12603" y="39176"/>
                    </a:cubicBezTo>
                    <a:cubicBezTo>
                      <a:pt x="-10466" y="78171"/>
                      <a:pt x="-2910" y="142467"/>
                      <a:pt x="51393" y="144590"/>
                    </a:cubicBezTo>
                    <a:cubicBezTo>
                      <a:pt x="74893" y="145510"/>
                      <a:pt x="100751" y="142830"/>
                      <a:pt x="118880" y="126757"/>
                    </a:cubicBezTo>
                    <a:cubicBezTo>
                      <a:pt x="137852" y="109937"/>
                      <a:pt x="147173" y="86721"/>
                      <a:pt x="142788" y="61307"/>
                    </a:cubicBezTo>
                    <a:cubicBezTo>
                      <a:pt x="138997" y="39336"/>
                      <a:pt x="120986" y="19657"/>
                      <a:pt x="102081" y="8383"/>
                    </a:cubicBezTo>
                    <a:cubicBezTo>
                      <a:pt x="78423" y="-5727"/>
                      <a:pt x="49584" y="-250"/>
                      <a:pt x="29199" y="16324"/>
                    </a:cubicBezTo>
                    <a:cubicBezTo>
                      <a:pt x="26362" y="18683"/>
                      <a:pt x="24402" y="21929"/>
                      <a:pt x="23638" y="25538"/>
                    </a:cubicBezTo>
                    <a:close/>
                    <a:moveTo>
                      <a:pt x="92895" y="63498"/>
                    </a:moveTo>
                    <a:cubicBezTo>
                      <a:pt x="97960" y="71036"/>
                      <a:pt x="97439" y="81011"/>
                      <a:pt x="91616" y="87981"/>
                    </a:cubicBezTo>
                    <a:cubicBezTo>
                      <a:pt x="83965" y="97770"/>
                      <a:pt x="71525" y="96721"/>
                      <a:pt x="60285" y="97656"/>
                    </a:cubicBezTo>
                    <a:cubicBezTo>
                      <a:pt x="49891" y="98520"/>
                      <a:pt x="45955" y="100414"/>
                      <a:pt x="42936" y="90396"/>
                    </a:cubicBezTo>
                    <a:cubicBezTo>
                      <a:pt x="39779" y="79742"/>
                      <a:pt x="40249" y="68342"/>
                      <a:pt x="44271" y="57984"/>
                    </a:cubicBezTo>
                    <a:cubicBezTo>
                      <a:pt x="45867" y="54317"/>
                      <a:pt x="48241" y="51041"/>
                      <a:pt x="51229" y="48382"/>
                    </a:cubicBezTo>
                    <a:cubicBezTo>
                      <a:pt x="56884" y="48857"/>
                      <a:pt x="62628" y="48724"/>
                      <a:pt x="69695" y="48921"/>
                    </a:cubicBezTo>
                    <a:cubicBezTo>
                      <a:pt x="78599" y="49171"/>
                      <a:pt x="87551" y="55910"/>
                      <a:pt x="92895" y="634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6" name="Google Shape;926;p24"/>
            <p:cNvGrpSpPr/>
            <p:nvPr/>
          </p:nvGrpSpPr>
          <p:grpSpPr>
            <a:xfrm rot="6073515">
              <a:off x="-940036" y="2945184"/>
              <a:ext cx="2651146" cy="3659744"/>
              <a:chOff x="6263308" y="2127447"/>
              <a:chExt cx="2854476" cy="3940429"/>
            </a:xfrm>
          </p:grpSpPr>
          <p:sp>
            <p:nvSpPr>
              <p:cNvPr id="927" name="Google Shape;927;p24"/>
              <p:cNvSpPr/>
              <p:nvPr/>
            </p:nvSpPr>
            <p:spPr>
              <a:xfrm rot="1697465" flipH="1">
                <a:off x="6932925" y="2692806"/>
                <a:ext cx="1515241" cy="3207565"/>
              </a:xfrm>
              <a:custGeom>
                <a:avLst/>
                <a:gdLst/>
                <a:ahLst/>
                <a:cxnLst/>
                <a:rect l="l" t="t" r="r" b="b"/>
                <a:pathLst>
                  <a:path w="1511895" h="3200482" extrusionOk="0">
                    <a:moveTo>
                      <a:pt x="2778" y="2577579"/>
                    </a:moveTo>
                    <a:cubicBezTo>
                      <a:pt x="-9298" y="2457107"/>
                      <a:pt x="25340" y="2346140"/>
                      <a:pt x="59960" y="2232153"/>
                    </a:cubicBezTo>
                    <a:cubicBezTo>
                      <a:pt x="78949" y="2169628"/>
                      <a:pt x="119076" y="2132877"/>
                      <a:pt x="143147" y="2075664"/>
                    </a:cubicBezTo>
                    <a:cubicBezTo>
                      <a:pt x="148587" y="2062735"/>
                      <a:pt x="152662" y="2034257"/>
                      <a:pt x="162101" y="2024372"/>
                    </a:cubicBezTo>
                    <a:cubicBezTo>
                      <a:pt x="167520" y="2018696"/>
                      <a:pt x="180261" y="2020649"/>
                      <a:pt x="186021" y="2014495"/>
                    </a:cubicBezTo>
                    <a:cubicBezTo>
                      <a:pt x="192156" y="2007940"/>
                      <a:pt x="190637" y="2001040"/>
                      <a:pt x="193153" y="1993352"/>
                    </a:cubicBezTo>
                    <a:cubicBezTo>
                      <a:pt x="208758" y="1945673"/>
                      <a:pt x="249416" y="1905421"/>
                      <a:pt x="281747" y="1868333"/>
                    </a:cubicBezTo>
                    <a:cubicBezTo>
                      <a:pt x="317460" y="1827366"/>
                      <a:pt x="354458" y="1786689"/>
                      <a:pt x="391861" y="1747034"/>
                    </a:cubicBezTo>
                    <a:cubicBezTo>
                      <a:pt x="469178" y="1665059"/>
                      <a:pt x="550447" y="1586970"/>
                      <a:pt x="630563" y="1507765"/>
                    </a:cubicBezTo>
                    <a:cubicBezTo>
                      <a:pt x="784508" y="1355565"/>
                      <a:pt x="809625" y="1136559"/>
                      <a:pt x="785463" y="931134"/>
                    </a:cubicBezTo>
                    <a:cubicBezTo>
                      <a:pt x="775843" y="849349"/>
                      <a:pt x="751154" y="770326"/>
                      <a:pt x="727117" y="691881"/>
                    </a:cubicBezTo>
                    <a:cubicBezTo>
                      <a:pt x="706594" y="624905"/>
                      <a:pt x="693284" y="558559"/>
                      <a:pt x="674807" y="491426"/>
                    </a:cubicBezTo>
                    <a:cubicBezTo>
                      <a:pt x="663427" y="450080"/>
                      <a:pt x="668793" y="410348"/>
                      <a:pt x="672937" y="365853"/>
                    </a:cubicBezTo>
                    <a:cubicBezTo>
                      <a:pt x="676937" y="322916"/>
                      <a:pt x="677140" y="274900"/>
                      <a:pt x="689333" y="235181"/>
                    </a:cubicBezTo>
                    <a:cubicBezTo>
                      <a:pt x="695024" y="216644"/>
                      <a:pt x="700418" y="191346"/>
                      <a:pt x="707653" y="172856"/>
                    </a:cubicBezTo>
                    <a:cubicBezTo>
                      <a:pt x="726571" y="124506"/>
                      <a:pt x="767003" y="76496"/>
                      <a:pt x="810255" y="48516"/>
                    </a:cubicBezTo>
                    <a:cubicBezTo>
                      <a:pt x="888218" y="-1902"/>
                      <a:pt x="991706" y="-14489"/>
                      <a:pt x="1077623" y="18913"/>
                    </a:cubicBezTo>
                    <a:cubicBezTo>
                      <a:pt x="1185009" y="60661"/>
                      <a:pt x="1286273" y="133654"/>
                      <a:pt x="1353159" y="227724"/>
                    </a:cubicBezTo>
                    <a:cubicBezTo>
                      <a:pt x="1468993" y="390637"/>
                      <a:pt x="1529693" y="610743"/>
                      <a:pt x="1507802" y="809974"/>
                    </a:cubicBezTo>
                    <a:cubicBezTo>
                      <a:pt x="1463537" y="1212769"/>
                      <a:pt x="1182286" y="1577131"/>
                      <a:pt x="1263772" y="1994919"/>
                    </a:cubicBezTo>
                    <a:cubicBezTo>
                      <a:pt x="1323757" y="2302471"/>
                      <a:pt x="1492187" y="2728430"/>
                      <a:pt x="1266349" y="3006778"/>
                    </a:cubicBezTo>
                    <a:cubicBezTo>
                      <a:pt x="1091710" y="3222019"/>
                      <a:pt x="779439" y="3230793"/>
                      <a:pt x="531832" y="3164042"/>
                    </a:cubicBezTo>
                    <a:cubicBezTo>
                      <a:pt x="246703" y="3087176"/>
                      <a:pt x="30295" y="2852105"/>
                      <a:pt x="2778" y="25775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4"/>
              <p:cNvSpPr/>
              <p:nvPr/>
            </p:nvSpPr>
            <p:spPr>
              <a:xfrm>
                <a:off x="7026006" y="2127447"/>
                <a:ext cx="2079254" cy="2698123"/>
              </a:xfrm>
              <a:custGeom>
                <a:avLst/>
                <a:gdLst/>
                <a:ahLst/>
                <a:cxnLst/>
                <a:rect l="l" t="t" r="r" b="b"/>
                <a:pathLst>
                  <a:path w="2079254" h="2698123" extrusionOk="0">
                    <a:moveTo>
                      <a:pt x="2072692" y="63171"/>
                    </a:moveTo>
                    <a:cubicBezTo>
                      <a:pt x="1904937" y="45290"/>
                      <a:pt x="1736876" y="30700"/>
                      <a:pt x="1568511" y="19401"/>
                    </a:cubicBezTo>
                    <a:cubicBezTo>
                      <a:pt x="1483461" y="13709"/>
                      <a:pt x="1398360" y="8870"/>
                      <a:pt x="1313208" y="4884"/>
                    </a:cubicBezTo>
                    <a:cubicBezTo>
                      <a:pt x="1244198" y="1652"/>
                      <a:pt x="1174934" y="-2147"/>
                      <a:pt x="1105891" y="2408"/>
                    </a:cubicBezTo>
                    <a:cubicBezTo>
                      <a:pt x="983126" y="10506"/>
                      <a:pt x="857948" y="50140"/>
                      <a:pt x="790994" y="160996"/>
                    </a:cubicBezTo>
                    <a:cubicBezTo>
                      <a:pt x="727890" y="265480"/>
                      <a:pt x="731820" y="397331"/>
                      <a:pt x="754199" y="513120"/>
                    </a:cubicBezTo>
                    <a:cubicBezTo>
                      <a:pt x="782905" y="661643"/>
                      <a:pt x="850786" y="801203"/>
                      <a:pt x="862009" y="953381"/>
                    </a:cubicBezTo>
                    <a:cubicBezTo>
                      <a:pt x="867559" y="1028630"/>
                      <a:pt x="857120" y="1104091"/>
                      <a:pt x="824808" y="1172692"/>
                    </a:cubicBezTo>
                    <a:cubicBezTo>
                      <a:pt x="796926" y="1231886"/>
                      <a:pt x="756011" y="1283853"/>
                      <a:pt x="709449" y="1329483"/>
                    </a:cubicBezTo>
                    <a:cubicBezTo>
                      <a:pt x="610220" y="1426725"/>
                      <a:pt x="487588" y="1492840"/>
                      <a:pt x="371752" y="1567540"/>
                    </a:cubicBezTo>
                    <a:cubicBezTo>
                      <a:pt x="255207" y="1642698"/>
                      <a:pt x="145604" y="1730078"/>
                      <a:pt x="78559" y="1854062"/>
                    </a:cubicBezTo>
                    <a:cubicBezTo>
                      <a:pt x="13419" y="1974524"/>
                      <a:pt x="-11702" y="2115928"/>
                      <a:pt x="5674" y="2251590"/>
                    </a:cubicBezTo>
                    <a:cubicBezTo>
                      <a:pt x="23007" y="2386906"/>
                      <a:pt x="80540" y="2515040"/>
                      <a:pt x="165121" y="2621637"/>
                    </a:cubicBezTo>
                    <a:cubicBezTo>
                      <a:pt x="186032" y="2647922"/>
                      <a:pt x="208568" y="2672874"/>
                      <a:pt x="232595" y="2696347"/>
                    </a:cubicBezTo>
                    <a:cubicBezTo>
                      <a:pt x="239228" y="2702844"/>
                      <a:pt x="249433" y="2692661"/>
                      <a:pt x="242792" y="2686155"/>
                    </a:cubicBezTo>
                    <a:cubicBezTo>
                      <a:pt x="143613" y="2589010"/>
                      <a:pt x="69555" y="2466043"/>
                      <a:pt x="35383" y="2331142"/>
                    </a:cubicBezTo>
                    <a:cubicBezTo>
                      <a:pt x="1240" y="2197070"/>
                      <a:pt x="10000" y="2055673"/>
                      <a:pt x="60430" y="1926835"/>
                    </a:cubicBezTo>
                    <a:cubicBezTo>
                      <a:pt x="85703" y="1862728"/>
                      <a:pt x="121907" y="1803488"/>
                      <a:pt x="167434" y="1751748"/>
                    </a:cubicBezTo>
                    <a:cubicBezTo>
                      <a:pt x="214046" y="1698996"/>
                      <a:pt x="269218" y="1654656"/>
                      <a:pt x="326950" y="1614684"/>
                    </a:cubicBezTo>
                    <a:cubicBezTo>
                      <a:pt x="437814" y="1537926"/>
                      <a:pt x="558711" y="1476005"/>
                      <a:pt x="663215" y="1390136"/>
                    </a:cubicBezTo>
                    <a:cubicBezTo>
                      <a:pt x="761802" y="1309128"/>
                      <a:pt x="847544" y="1204836"/>
                      <a:pt x="870743" y="1076176"/>
                    </a:cubicBezTo>
                    <a:cubicBezTo>
                      <a:pt x="898024" y="924878"/>
                      <a:pt x="842579" y="774820"/>
                      <a:pt x="799635" y="632021"/>
                    </a:cubicBezTo>
                    <a:cubicBezTo>
                      <a:pt x="763472" y="511772"/>
                      <a:pt x="735515" y="380315"/>
                      <a:pt x="767444" y="255808"/>
                    </a:cubicBezTo>
                    <a:cubicBezTo>
                      <a:pt x="782177" y="198356"/>
                      <a:pt x="811054" y="145390"/>
                      <a:pt x="855315" y="105375"/>
                    </a:cubicBezTo>
                    <a:cubicBezTo>
                      <a:pt x="902964" y="62296"/>
                      <a:pt x="963999" y="38596"/>
                      <a:pt x="1026404" y="26628"/>
                    </a:cubicBezTo>
                    <a:cubicBezTo>
                      <a:pt x="1089353" y="14555"/>
                      <a:pt x="1154011" y="13639"/>
                      <a:pt x="1217889" y="15385"/>
                    </a:cubicBezTo>
                    <a:cubicBezTo>
                      <a:pt x="1297580" y="17563"/>
                      <a:pt x="1377272" y="22210"/>
                      <a:pt x="1456852" y="26834"/>
                    </a:cubicBezTo>
                    <a:cubicBezTo>
                      <a:pt x="1621726" y="36416"/>
                      <a:pt x="1786373" y="49190"/>
                      <a:pt x="1950793" y="65156"/>
                    </a:cubicBezTo>
                    <a:cubicBezTo>
                      <a:pt x="1991446" y="69104"/>
                      <a:pt x="2032079" y="73247"/>
                      <a:pt x="2072692" y="77585"/>
                    </a:cubicBezTo>
                    <a:cubicBezTo>
                      <a:pt x="2081909" y="78567"/>
                      <a:pt x="2081840" y="64146"/>
                      <a:pt x="2072692" y="631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9" name="Google Shape;929;p24"/>
            <p:cNvGrpSpPr/>
            <p:nvPr/>
          </p:nvGrpSpPr>
          <p:grpSpPr>
            <a:xfrm>
              <a:off x="7175601" y="-1140393"/>
              <a:ext cx="3088062" cy="3069510"/>
              <a:chOff x="7175601" y="-1140393"/>
              <a:chExt cx="3088062" cy="3069510"/>
            </a:xfrm>
          </p:grpSpPr>
          <p:sp>
            <p:nvSpPr>
              <p:cNvPr id="930" name="Google Shape;930;p24"/>
              <p:cNvSpPr/>
              <p:nvPr/>
            </p:nvSpPr>
            <p:spPr>
              <a:xfrm rot="-8100000">
                <a:off x="7228066" y="-275267"/>
                <a:ext cx="3001684" cy="1339258"/>
              </a:xfrm>
              <a:custGeom>
                <a:avLst/>
                <a:gdLst/>
                <a:ahLst/>
                <a:cxnLst/>
                <a:rect l="l" t="t" r="r" b="b"/>
                <a:pathLst>
                  <a:path w="2811273" h="1254303" extrusionOk="0">
                    <a:moveTo>
                      <a:pt x="537197" y="69997"/>
                    </a:moveTo>
                    <a:cubicBezTo>
                      <a:pt x="597510" y="47225"/>
                      <a:pt x="659988" y="30653"/>
                      <a:pt x="723663" y="20539"/>
                    </a:cubicBezTo>
                    <a:cubicBezTo>
                      <a:pt x="757325" y="14947"/>
                      <a:pt x="791269" y="11200"/>
                      <a:pt x="825341" y="9315"/>
                    </a:cubicBezTo>
                    <a:cubicBezTo>
                      <a:pt x="852646" y="7953"/>
                      <a:pt x="881104" y="-1793"/>
                      <a:pt x="908229" y="719"/>
                    </a:cubicBezTo>
                    <a:cubicBezTo>
                      <a:pt x="926291" y="2392"/>
                      <a:pt x="943279" y="4902"/>
                      <a:pt x="961801" y="4902"/>
                    </a:cubicBezTo>
                    <a:cubicBezTo>
                      <a:pt x="980319" y="4786"/>
                      <a:pt x="998820" y="6012"/>
                      <a:pt x="1017160" y="8570"/>
                    </a:cubicBezTo>
                    <a:cubicBezTo>
                      <a:pt x="1050528" y="13325"/>
                      <a:pt x="1083174" y="11850"/>
                      <a:pt x="1116454" y="15328"/>
                    </a:cubicBezTo>
                    <a:cubicBezTo>
                      <a:pt x="1152822" y="19128"/>
                      <a:pt x="1187214" y="33100"/>
                      <a:pt x="1222453" y="42550"/>
                    </a:cubicBezTo>
                    <a:cubicBezTo>
                      <a:pt x="1239674" y="47168"/>
                      <a:pt x="1259805" y="43242"/>
                      <a:pt x="1275921" y="49131"/>
                    </a:cubicBezTo>
                    <a:cubicBezTo>
                      <a:pt x="1299393" y="57709"/>
                      <a:pt x="1315369" y="84223"/>
                      <a:pt x="1335743" y="98651"/>
                    </a:cubicBezTo>
                    <a:cubicBezTo>
                      <a:pt x="1350609" y="109178"/>
                      <a:pt x="1359799" y="110244"/>
                      <a:pt x="1377676" y="111742"/>
                    </a:cubicBezTo>
                    <a:cubicBezTo>
                      <a:pt x="1421716" y="115433"/>
                      <a:pt x="1463484" y="138653"/>
                      <a:pt x="1502182" y="157952"/>
                    </a:cubicBezTo>
                    <a:cubicBezTo>
                      <a:pt x="1584926" y="199214"/>
                      <a:pt x="1667677" y="240534"/>
                      <a:pt x="1751925" y="278670"/>
                    </a:cubicBezTo>
                    <a:cubicBezTo>
                      <a:pt x="1794639" y="298007"/>
                      <a:pt x="1837670" y="317348"/>
                      <a:pt x="1881560" y="333897"/>
                    </a:cubicBezTo>
                    <a:cubicBezTo>
                      <a:pt x="1898081" y="340126"/>
                      <a:pt x="1914379" y="341412"/>
                      <a:pt x="1930493" y="347996"/>
                    </a:cubicBezTo>
                    <a:cubicBezTo>
                      <a:pt x="1946085" y="354367"/>
                      <a:pt x="1958788" y="364863"/>
                      <a:pt x="1976014" y="367342"/>
                    </a:cubicBezTo>
                    <a:cubicBezTo>
                      <a:pt x="1996694" y="370316"/>
                      <a:pt x="2009181" y="380734"/>
                      <a:pt x="2029786" y="379890"/>
                    </a:cubicBezTo>
                    <a:cubicBezTo>
                      <a:pt x="2058929" y="378694"/>
                      <a:pt x="2070191" y="379693"/>
                      <a:pt x="2096690" y="394706"/>
                    </a:cubicBezTo>
                    <a:cubicBezTo>
                      <a:pt x="2115164" y="405337"/>
                      <a:pt x="2135328" y="412718"/>
                      <a:pt x="2156302" y="416526"/>
                    </a:cubicBezTo>
                    <a:cubicBezTo>
                      <a:pt x="2177644" y="420283"/>
                      <a:pt x="2198939" y="419715"/>
                      <a:pt x="2221046" y="419693"/>
                    </a:cubicBezTo>
                    <a:cubicBezTo>
                      <a:pt x="2244592" y="419669"/>
                      <a:pt x="2262463" y="425908"/>
                      <a:pt x="2285113" y="429195"/>
                    </a:cubicBezTo>
                    <a:cubicBezTo>
                      <a:pt x="2297994" y="431063"/>
                      <a:pt x="2314613" y="427689"/>
                      <a:pt x="2326892" y="432263"/>
                    </a:cubicBezTo>
                    <a:cubicBezTo>
                      <a:pt x="2333932" y="434884"/>
                      <a:pt x="2336105" y="439502"/>
                      <a:pt x="2342290" y="442845"/>
                    </a:cubicBezTo>
                    <a:cubicBezTo>
                      <a:pt x="2359818" y="451824"/>
                      <a:pt x="2378058" y="459340"/>
                      <a:pt x="2396824" y="465315"/>
                    </a:cubicBezTo>
                    <a:cubicBezTo>
                      <a:pt x="2428049" y="476006"/>
                      <a:pt x="2460756" y="469442"/>
                      <a:pt x="2492898" y="471212"/>
                    </a:cubicBezTo>
                    <a:cubicBezTo>
                      <a:pt x="2525795" y="473023"/>
                      <a:pt x="2552234" y="488762"/>
                      <a:pt x="2582257" y="500418"/>
                    </a:cubicBezTo>
                    <a:cubicBezTo>
                      <a:pt x="2629182" y="518499"/>
                      <a:pt x="2671946" y="545915"/>
                      <a:pt x="2707956" y="581005"/>
                    </a:cubicBezTo>
                    <a:cubicBezTo>
                      <a:pt x="2742432" y="614833"/>
                      <a:pt x="2758711" y="658792"/>
                      <a:pt x="2794469" y="691613"/>
                    </a:cubicBezTo>
                    <a:cubicBezTo>
                      <a:pt x="2810096" y="705956"/>
                      <a:pt x="2804076" y="696749"/>
                      <a:pt x="2804799" y="715075"/>
                    </a:cubicBezTo>
                    <a:cubicBezTo>
                      <a:pt x="2808118" y="799151"/>
                      <a:pt x="2824459" y="875538"/>
                      <a:pt x="2790191" y="956959"/>
                    </a:cubicBezTo>
                    <a:cubicBezTo>
                      <a:pt x="2757099" y="1035585"/>
                      <a:pt x="2691865" y="1094732"/>
                      <a:pt x="2613982" y="1127822"/>
                    </a:cubicBezTo>
                    <a:cubicBezTo>
                      <a:pt x="2484206" y="1182962"/>
                      <a:pt x="2334506" y="1177087"/>
                      <a:pt x="2197784" y="1198660"/>
                    </a:cubicBezTo>
                    <a:cubicBezTo>
                      <a:pt x="2026624" y="1225667"/>
                      <a:pt x="1850479" y="1235416"/>
                      <a:pt x="1677597" y="1244387"/>
                    </a:cubicBezTo>
                    <a:cubicBezTo>
                      <a:pt x="1343797" y="1261709"/>
                      <a:pt x="1008944" y="1256600"/>
                      <a:pt x="675626" y="1232248"/>
                    </a:cubicBezTo>
                    <a:cubicBezTo>
                      <a:pt x="480964" y="1218026"/>
                      <a:pt x="233586" y="1192261"/>
                      <a:pt x="94429" y="1036628"/>
                    </a:cubicBezTo>
                    <a:cubicBezTo>
                      <a:pt x="-49148" y="876051"/>
                      <a:pt x="-11427" y="612043"/>
                      <a:pt x="94039" y="441837"/>
                    </a:cubicBezTo>
                    <a:cubicBezTo>
                      <a:pt x="209015" y="256286"/>
                      <a:pt x="363551" y="135975"/>
                      <a:pt x="537197" y="69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1" name="Google Shape;931;p24"/>
              <p:cNvGrpSpPr/>
              <p:nvPr/>
            </p:nvGrpSpPr>
            <p:grpSpPr>
              <a:xfrm rot="10800000">
                <a:off x="7980339" y="-459950"/>
                <a:ext cx="1497126" cy="1210260"/>
                <a:chOff x="1593811" y="4238093"/>
                <a:chExt cx="1401279" cy="1132672"/>
              </a:xfrm>
            </p:grpSpPr>
            <p:sp>
              <p:nvSpPr>
                <p:cNvPr id="932" name="Google Shape;932;p24"/>
                <p:cNvSpPr/>
                <p:nvPr/>
              </p:nvSpPr>
              <p:spPr>
                <a:xfrm>
                  <a:off x="2167944" y="5152091"/>
                  <a:ext cx="121049" cy="5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49" h="54412" extrusionOk="0">
                      <a:moveTo>
                        <a:pt x="6059" y="54720"/>
                      </a:moveTo>
                      <a:cubicBezTo>
                        <a:pt x="31676" y="44091"/>
                        <a:pt x="128770" y="40085"/>
                        <a:pt x="120924" y="2232"/>
                      </a:cubicBezTo>
                      <a:cubicBezTo>
                        <a:pt x="111018" y="-8465"/>
                        <a:pt x="-29432" y="27695"/>
                        <a:pt x="6059" y="547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24"/>
                <p:cNvSpPr/>
                <p:nvPr/>
              </p:nvSpPr>
              <p:spPr>
                <a:xfrm>
                  <a:off x="2233524" y="4979325"/>
                  <a:ext cx="80122" cy="57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22" h="57255" extrusionOk="0">
                      <a:moveTo>
                        <a:pt x="6396" y="57563"/>
                      </a:moveTo>
                      <a:cubicBezTo>
                        <a:pt x="30538" y="51754"/>
                        <a:pt x="35601" y="51981"/>
                        <a:pt x="61561" y="38822"/>
                      </a:cubicBezTo>
                      <a:cubicBezTo>
                        <a:pt x="64636" y="29088"/>
                        <a:pt x="75070" y="24771"/>
                        <a:pt x="80446" y="18337"/>
                      </a:cubicBezTo>
                      <a:cubicBezTo>
                        <a:pt x="77988" y="12538"/>
                        <a:pt x="68708" y="-5706"/>
                        <a:pt x="62066" y="2311"/>
                      </a:cubicBezTo>
                      <a:cubicBezTo>
                        <a:pt x="51087" y="11242"/>
                        <a:pt x="39077" y="18827"/>
                        <a:pt x="26292" y="24902"/>
                      </a:cubicBezTo>
                      <a:cubicBezTo>
                        <a:pt x="9163" y="31173"/>
                        <a:pt x="-9601" y="37733"/>
                        <a:pt x="6396" y="575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24"/>
                <p:cNvSpPr/>
                <p:nvPr/>
              </p:nvSpPr>
              <p:spPr>
                <a:xfrm>
                  <a:off x="2182335" y="4853661"/>
                  <a:ext cx="69374" cy="66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74" h="66099" extrusionOk="0">
                      <a:moveTo>
                        <a:pt x="11746" y="66406"/>
                      </a:moveTo>
                      <a:cubicBezTo>
                        <a:pt x="30558" y="52404"/>
                        <a:pt x="69729" y="36279"/>
                        <a:pt x="69698" y="10443"/>
                      </a:cubicBezTo>
                      <a:cubicBezTo>
                        <a:pt x="55913" y="-17715"/>
                        <a:pt x="36621" y="20821"/>
                        <a:pt x="20009" y="29436"/>
                      </a:cubicBezTo>
                      <a:cubicBezTo>
                        <a:pt x="4478" y="40199"/>
                        <a:pt x="-10855" y="53698"/>
                        <a:pt x="11746" y="664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24"/>
                <p:cNvSpPr/>
                <p:nvPr/>
              </p:nvSpPr>
              <p:spPr>
                <a:xfrm>
                  <a:off x="1877213" y="4898305"/>
                  <a:ext cx="94899" cy="65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9" h="65813" extrusionOk="0">
                      <a:moveTo>
                        <a:pt x="8389" y="66121"/>
                      </a:moveTo>
                      <a:cubicBezTo>
                        <a:pt x="39397" y="53703"/>
                        <a:pt x="64429" y="38953"/>
                        <a:pt x="93913" y="16922"/>
                      </a:cubicBezTo>
                      <a:cubicBezTo>
                        <a:pt x="110391" y="-34927"/>
                        <a:pt x="-34810" y="49643"/>
                        <a:pt x="8389" y="661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6" name="Google Shape;936;p24"/>
                <p:cNvSpPr/>
                <p:nvPr/>
              </p:nvSpPr>
              <p:spPr>
                <a:xfrm>
                  <a:off x="2045029" y="4660236"/>
                  <a:ext cx="82534" cy="6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34" h="68651" extrusionOk="0">
                      <a:moveTo>
                        <a:pt x="11033" y="68959"/>
                      </a:moveTo>
                      <a:cubicBezTo>
                        <a:pt x="35358" y="54609"/>
                        <a:pt x="69229" y="40301"/>
                        <a:pt x="82859" y="14084"/>
                      </a:cubicBezTo>
                      <a:cubicBezTo>
                        <a:pt x="71853" y="-20467"/>
                        <a:pt x="46394" y="19816"/>
                        <a:pt x="27754" y="28417"/>
                      </a:cubicBezTo>
                      <a:cubicBezTo>
                        <a:pt x="12034" y="39567"/>
                        <a:pt x="-14703" y="52784"/>
                        <a:pt x="11033" y="689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Google Shape;937;p24"/>
                <p:cNvSpPr/>
                <p:nvPr/>
              </p:nvSpPr>
              <p:spPr>
                <a:xfrm>
                  <a:off x="2020207" y="4550629"/>
                  <a:ext cx="64073" cy="58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73" h="58393" extrusionOk="0">
                      <a:moveTo>
                        <a:pt x="9807" y="58701"/>
                      </a:moveTo>
                      <a:cubicBezTo>
                        <a:pt x="26545" y="48251"/>
                        <a:pt x="43627" y="47726"/>
                        <a:pt x="56000" y="28594"/>
                      </a:cubicBezTo>
                      <a:cubicBezTo>
                        <a:pt x="70955" y="21468"/>
                        <a:pt x="63442" y="8167"/>
                        <a:pt x="52776" y="307"/>
                      </a:cubicBezTo>
                      <a:cubicBezTo>
                        <a:pt x="37012" y="17379"/>
                        <a:pt x="-22553" y="33498"/>
                        <a:pt x="9807" y="587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24"/>
                <p:cNvSpPr/>
                <p:nvPr/>
              </p:nvSpPr>
              <p:spPr>
                <a:xfrm>
                  <a:off x="2506318" y="4625100"/>
                  <a:ext cx="97570" cy="7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70" h="79302" extrusionOk="0">
                      <a:moveTo>
                        <a:pt x="8541" y="79610"/>
                      </a:moveTo>
                      <a:cubicBezTo>
                        <a:pt x="38671" y="67717"/>
                        <a:pt x="45002" y="66811"/>
                        <a:pt x="76093" y="44684"/>
                      </a:cubicBezTo>
                      <a:cubicBezTo>
                        <a:pt x="79937" y="32670"/>
                        <a:pt x="91676" y="25228"/>
                        <a:pt x="97895" y="15966"/>
                      </a:cubicBezTo>
                      <a:cubicBezTo>
                        <a:pt x="94884" y="9084"/>
                        <a:pt x="82005" y="-6996"/>
                        <a:pt x="76132" y="4110"/>
                      </a:cubicBezTo>
                      <a:cubicBezTo>
                        <a:pt x="64144" y="17056"/>
                        <a:pt x="50635" y="28507"/>
                        <a:pt x="35898" y="38213"/>
                      </a:cubicBezTo>
                      <a:cubicBezTo>
                        <a:pt x="20536" y="50075"/>
                        <a:pt x="-15915" y="57817"/>
                        <a:pt x="8541" y="796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24"/>
                <p:cNvSpPr/>
                <p:nvPr/>
              </p:nvSpPr>
              <p:spPr>
                <a:xfrm>
                  <a:off x="1593811" y="5025221"/>
                  <a:ext cx="97570" cy="79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70" h="79303" extrusionOk="0">
                      <a:moveTo>
                        <a:pt x="8541" y="79610"/>
                      </a:moveTo>
                      <a:cubicBezTo>
                        <a:pt x="38671" y="67717"/>
                        <a:pt x="45003" y="66811"/>
                        <a:pt x="76092" y="44684"/>
                      </a:cubicBezTo>
                      <a:cubicBezTo>
                        <a:pt x="79937" y="32670"/>
                        <a:pt x="91676" y="25228"/>
                        <a:pt x="97894" y="15966"/>
                      </a:cubicBezTo>
                      <a:cubicBezTo>
                        <a:pt x="94883" y="9084"/>
                        <a:pt x="82004" y="-6997"/>
                        <a:pt x="76131" y="4110"/>
                      </a:cubicBezTo>
                      <a:cubicBezTo>
                        <a:pt x="64144" y="17056"/>
                        <a:pt x="50635" y="28507"/>
                        <a:pt x="35898" y="38213"/>
                      </a:cubicBezTo>
                      <a:cubicBezTo>
                        <a:pt x="20535" y="50076"/>
                        <a:pt x="-15915" y="57817"/>
                        <a:pt x="8541" y="796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Google Shape;940;p24"/>
                <p:cNvSpPr/>
                <p:nvPr/>
              </p:nvSpPr>
              <p:spPr>
                <a:xfrm>
                  <a:off x="2218214" y="4690455"/>
                  <a:ext cx="73348" cy="63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" h="63074" extrusionOk="0">
                      <a:moveTo>
                        <a:pt x="9324" y="63382"/>
                      </a:moveTo>
                      <a:cubicBezTo>
                        <a:pt x="30670" y="53481"/>
                        <a:pt x="35709" y="52681"/>
                        <a:pt x="58712" y="37648"/>
                      </a:cubicBezTo>
                      <a:cubicBezTo>
                        <a:pt x="65653" y="21356"/>
                        <a:pt x="89416" y="10259"/>
                        <a:pt x="57202" y="307"/>
                      </a:cubicBezTo>
                      <a:cubicBezTo>
                        <a:pt x="46358" y="10399"/>
                        <a:pt x="34733" y="19617"/>
                        <a:pt x="22434" y="27876"/>
                      </a:cubicBezTo>
                      <a:cubicBezTo>
                        <a:pt x="6123" y="36779"/>
                        <a:pt x="-10407" y="47437"/>
                        <a:pt x="9324" y="633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24"/>
                <p:cNvSpPr/>
                <p:nvPr/>
              </p:nvSpPr>
              <p:spPr>
                <a:xfrm>
                  <a:off x="1629208" y="4819485"/>
                  <a:ext cx="73348" cy="63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" h="63074" extrusionOk="0">
                      <a:moveTo>
                        <a:pt x="9324" y="63382"/>
                      </a:moveTo>
                      <a:cubicBezTo>
                        <a:pt x="30670" y="53481"/>
                        <a:pt x="35710" y="52680"/>
                        <a:pt x="58712" y="37648"/>
                      </a:cubicBezTo>
                      <a:cubicBezTo>
                        <a:pt x="65653" y="21356"/>
                        <a:pt x="89416" y="10259"/>
                        <a:pt x="57201" y="307"/>
                      </a:cubicBezTo>
                      <a:cubicBezTo>
                        <a:pt x="46358" y="10399"/>
                        <a:pt x="34733" y="19617"/>
                        <a:pt x="22434" y="27876"/>
                      </a:cubicBezTo>
                      <a:cubicBezTo>
                        <a:pt x="6123" y="36779"/>
                        <a:pt x="-10407" y="47437"/>
                        <a:pt x="9324" y="633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24"/>
                <p:cNvSpPr/>
                <p:nvPr/>
              </p:nvSpPr>
              <p:spPr>
                <a:xfrm>
                  <a:off x="2351504" y="4414808"/>
                  <a:ext cx="116005" cy="10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05" h="101487" extrusionOk="0">
                      <a:moveTo>
                        <a:pt x="9650" y="101788"/>
                      </a:moveTo>
                      <a:cubicBezTo>
                        <a:pt x="33129" y="102732"/>
                        <a:pt x="166921" y="-4834"/>
                        <a:pt x="95617" y="499"/>
                      </a:cubicBezTo>
                      <a:cubicBezTo>
                        <a:pt x="80395" y="21200"/>
                        <a:pt x="62184" y="39529"/>
                        <a:pt x="41579" y="54886"/>
                      </a:cubicBezTo>
                      <a:cubicBezTo>
                        <a:pt x="27026" y="69017"/>
                        <a:pt x="-19286" y="80762"/>
                        <a:pt x="9650" y="1017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3" name="Google Shape;943;p24"/>
                <p:cNvSpPr/>
                <p:nvPr/>
              </p:nvSpPr>
              <p:spPr>
                <a:xfrm>
                  <a:off x="2265208" y="4343960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5" y="57179"/>
                        <a:pt x="48908" y="53630"/>
                        <a:pt x="63713" y="30002"/>
                      </a:cubicBezTo>
                      <a:cubicBezTo>
                        <a:pt x="78891" y="20991"/>
                        <a:pt x="74565" y="7420"/>
                        <a:pt x="60245" y="307"/>
                      </a:cubicBezTo>
                      <a:cubicBezTo>
                        <a:pt x="45320" y="21147"/>
                        <a:pt x="-25862" y="47662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4" name="Google Shape;944;p24"/>
                <p:cNvSpPr/>
                <p:nvPr/>
              </p:nvSpPr>
              <p:spPr>
                <a:xfrm>
                  <a:off x="2471551" y="4917885"/>
                  <a:ext cx="94177" cy="48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77" h="48626" extrusionOk="0">
                      <a:moveTo>
                        <a:pt x="6595" y="48933"/>
                      </a:moveTo>
                      <a:cubicBezTo>
                        <a:pt x="26995" y="41244"/>
                        <a:pt x="106271" y="36007"/>
                        <a:pt x="93016" y="2891"/>
                      </a:cubicBezTo>
                      <a:cubicBezTo>
                        <a:pt x="85942" y="-9278"/>
                        <a:pt x="-27147" y="24138"/>
                        <a:pt x="6595" y="489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24"/>
                <p:cNvSpPr/>
                <p:nvPr/>
              </p:nvSpPr>
              <p:spPr>
                <a:xfrm>
                  <a:off x="2311561" y="4762900"/>
                  <a:ext cx="54666" cy="54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66" h="54582" extrusionOk="0">
                      <a:moveTo>
                        <a:pt x="11580" y="54890"/>
                      </a:moveTo>
                      <a:cubicBezTo>
                        <a:pt x="29378" y="45736"/>
                        <a:pt x="41495" y="37904"/>
                        <a:pt x="54122" y="20152"/>
                      </a:cubicBezTo>
                      <a:cubicBezTo>
                        <a:pt x="59124" y="16376"/>
                        <a:pt x="41097" y="-8364"/>
                        <a:pt x="36008" y="3501"/>
                      </a:cubicBezTo>
                      <a:cubicBezTo>
                        <a:pt x="21916" y="19821"/>
                        <a:pt x="-19408" y="35030"/>
                        <a:pt x="11580" y="54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24"/>
                <p:cNvSpPr/>
                <p:nvPr/>
              </p:nvSpPr>
              <p:spPr>
                <a:xfrm>
                  <a:off x="1766072" y="5077232"/>
                  <a:ext cx="54666" cy="5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66" h="54583" extrusionOk="0">
                      <a:moveTo>
                        <a:pt x="11580" y="54890"/>
                      </a:moveTo>
                      <a:cubicBezTo>
                        <a:pt x="29378" y="45735"/>
                        <a:pt x="41495" y="37904"/>
                        <a:pt x="54122" y="20152"/>
                      </a:cubicBezTo>
                      <a:cubicBezTo>
                        <a:pt x="59124" y="16376"/>
                        <a:pt x="41097" y="-8364"/>
                        <a:pt x="36007" y="3501"/>
                      </a:cubicBezTo>
                      <a:cubicBezTo>
                        <a:pt x="21915" y="19821"/>
                        <a:pt x="-19408" y="35031"/>
                        <a:pt x="11580" y="54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24"/>
                <p:cNvSpPr/>
                <p:nvPr/>
              </p:nvSpPr>
              <p:spPr>
                <a:xfrm>
                  <a:off x="2029314" y="5167998"/>
                  <a:ext cx="74621" cy="68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21" h="68711" extrusionOk="0">
                      <a:moveTo>
                        <a:pt x="9944" y="69019"/>
                      </a:moveTo>
                      <a:cubicBezTo>
                        <a:pt x="30901" y="57243"/>
                        <a:pt x="40655" y="56439"/>
                        <a:pt x="60728" y="36746"/>
                      </a:cubicBezTo>
                      <a:cubicBezTo>
                        <a:pt x="60861" y="27513"/>
                        <a:pt x="72013" y="22908"/>
                        <a:pt x="74946" y="16313"/>
                      </a:cubicBezTo>
                      <a:cubicBezTo>
                        <a:pt x="71713" y="10807"/>
                        <a:pt x="60100" y="-6189"/>
                        <a:pt x="54518" y="2964"/>
                      </a:cubicBezTo>
                      <a:cubicBezTo>
                        <a:pt x="44549" y="13671"/>
                        <a:pt x="33698" y="23522"/>
                        <a:pt x="22077" y="32410"/>
                      </a:cubicBezTo>
                      <a:cubicBezTo>
                        <a:pt x="6552" y="42382"/>
                        <a:pt x="-11013" y="53530"/>
                        <a:pt x="9944" y="690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24"/>
                <p:cNvSpPr/>
                <p:nvPr/>
              </p:nvSpPr>
              <p:spPr>
                <a:xfrm>
                  <a:off x="2002470" y="4935002"/>
                  <a:ext cx="65239" cy="65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39" h="65129" extrusionOk="0">
                      <a:moveTo>
                        <a:pt x="10975" y="65437"/>
                      </a:moveTo>
                      <a:cubicBezTo>
                        <a:pt x="27801" y="52607"/>
                        <a:pt x="45502" y="50074"/>
                        <a:pt x="57469" y="28779"/>
                      </a:cubicBezTo>
                      <a:cubicBezTo>
                        <a:pt x="72092" y="20135"/>
                        <a:pt x="64746" y="7265"/>
                        <a:pt x="52459" y="307"/>
                      </a:cubicBezTo>
                      <a:cubicBezTo>
                        <a:pt x="38092" y="19510"/>
                        <a:pt x="-24286" y="42575"/>
                        <a:pt x="10975" y="654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24"/>
                <p:cNvSpPr/>
                <p:nvPr/>
              </p:nvSpPr>
              <p:spPr>
                <a:xfrm>
                  <a:off x="2047946" y="4772974"/>
                  <a:ext cx="38229" cy="39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9" h="39297" extrusionOk="0">
                      <a:moveTo>
                        <a:pt x="8831" y="39605"/>
                      </a:moveTo>
                      <a:cubicBezTo>
                        <a:pt x="13089" y="38095"/>
                        <a:pt x="17046" y="34181"/>
                        <a:pt x="22300" y="37808"/>
                      </a:cubicBezTo>
                      <a:cubicBezTo>
                        <a:pt x="25624" y="38060"/>
                        <a:pt x="25910" y="29670"/>
                        <a:pt x="33240" y="31467"/>
                      </a:cubicBezTo>
                      <a:cubicBezTo>
                        <a:pt x="40470" y="16015"/>
                        <a:pt x="41264" y="16939"/>
                        <a:pt x="29675" y="307"/>
                      </a:cubicBezTo>
                      <a:cubicBezTo>
                        <a:pt x="13090" y="7211"/>
                        <a:pt x="-13400" y="19802"/>
                        <a:pt x="8831" y="396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24"/>
                <p:cNvSpPr/>
                <p:nvPr/>
              </p:nvSpPr>
              <p:spPr>
                <a:xfrm>
                  <a:off x="1776087" y="4742553"/>
                  <a:ext cx="76661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61" h="87100" extrusionOk="0">
                      <a:moveTo>
                        <a:pt x="12776" y="87408"/>
                      </a:moveTo>
                      <a:cubicBezTo>
                        <a:pt x="34121" y="69212"/>
                        <a:pt x="44477" y="65878"/>
                        <a:pt x="63939" y="39304"/>
                      </a:cubicBezTo>
                      <a:cubicBezTo>
                        <a:pt x="63345" y="28930"/>
                        <a:pt x="74410" y="21687"/>
                        <a:pt x="76986" y="13491"/>
                      </a:cubicBezTo>
                      <a:cubicBezTo>
                        <a:pt x="72913" y="7736"/>
                        <a:pt x="58165" y="-6812"/>
                        <a:pt x="54072" y="4493"/>
                      </a:cubicBezTo>
                      <a:cubicBezTo>
                        <a:pt x="44410" y="18938"/>
                        <a:pt x="33658" y="32625"/>
                        <a:pt x="21911" y="45434"/>
                      </a:cubicBezTo>
                      <a:cubicBezTo>
                        <a:pt x="8913" y="59040"/>
                        <a:pt x="-14067" y="75466"/>
                        <a:pt x="12776" y="874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24"/>
                <p:cNvSpPr/>
                <p:nvPr/>
              </p:nvSpPr>
              <p:spPr>
                <a:xfrm>
                  <a:off x="2489101" y="5007184"/>
                  <a:ext cx="75301" cy="4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1" h="44239" extrusionOk="0">
                      <a:moveTo>
                        <a:pt x="1010" y="40694"/>
                      </a:moveTo>
                      <a:cubicBezTo>
                        <a:pt x="30840" y="50848"/>
                        <a:pt x="60414" y="40668"/>
                        <a:pt x="75625" y="13297"/>
                      </a:cubicBezTo>
                      <a:cubicBezTo>
                        <a:pt x="60900" y="-5531"/>
                        <a:pt x="58055" y="-1886"/>
                        <a:pt x="42225" y="11492"/>
                      </a:cubicBezTo>
                      <a:cubicBezTo>
                        <a:pt x="25468" y="23146"/>
                        <a:pt x="-4593" y="10842"/>
                        <a:pt x="1010" y="406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24"/>
                <p:cNvSpPr/>
                <p:nvPr/>
              </p:nvSpPr>
              <p:spPr>
                <a:xfrm>
                  <a:off x="2641656" y="4818138"/>
                  <a:ext cx="76767" cy="65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67" h="65767" extrusionOk="0">
                      <a:moveTo>
                        <a:pt x="10877" y="66075"/>
                      </a:moveTo>
                      <a:cubicBezTo>
                        <a:pt x="31860" y="52312"/>
                        <a:pt x="73907" y="38240"/>
                        <a:pt x="77091" y="11116"/>
                      </a:cubicBezTo>
                      <a:cubicBezTo>
                        <a:pt x="64810" y="-18464"/>
                        <a:pt x="41114" y="21254"/>
                        <a:pt x="23336" y="28615"/>
                      </a:cubicBezTo>
                      <a:cubicBezTo>
                        <a:pt x="7220" y="38640"/>
                        <a:pt x="-12075" y="51406"/>
                        <a:pt x="10877" y="660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24"/>
                <p:cNvSpPr/>
                <p:nvPr/>
              </p:nvSpPr>
              <p:spPr>
                <a:xfrm>
                  <a:off x="2700859" y="4514881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4" y="57178"/>
                        <a:pt x="48908" y="53631"/>
                        <a:pt x="63713" y="30001"/>
                      </a:cubicBezTo>
                      <a:cubicBezTo>
                        <a:pt x="78891" y="20991"/>
                        <a:pt x="74564" y="7420"/>
                        <a:pt x="60245" y="307"/>
                      </a:cubicBezTo>
                      <a:cubicBezTo>
                        <a:pt x="45319" y="21147"/>
                        <a:pt x="-25862" y="47663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24"/>
                <p:cNvSpPr/>
                <p:nvPr/>
              </p:nvSpPr>
              <p:spPr>
                <a:xfrm>
                  <a:off x="2615634" y="4448354"/>
                  <a:ext cx="57538" cy="58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8" h="58654" extrusionOk="0">
                      <a:moveTo>
                        <a:pt x="11270" y="58962"/>
                      </a:moveTo>
                      <a:cubicBezTo>
                        <a:pt x="25839" y="48025"/>
                        <a:pt x="41932" y="46562"/>
                        <a:pt x="51134" y="27557"/>
                      </a:cubicBezTo>
                      <a:cubicBezTo>
                        <a:pt x="64904" y="19360"/>
                        <a:pt x="54905" y="7074"/>
                        <a:pt x="44584" y="307"/>
                      </a:cubicBezTo>
                      <a:cubicBezTo>
                        <a:pt x="30535" y="17908"/>
                        <a:pt x="-22225" y="37482"/>
                        <a:pt x="11270" y="589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24"/>
                <p:cNvSpPr/>
                <p:nvPr/>
              </p:nvSpPr>
              <p:spPr>
                <a:xfrm>
                  <a:off x="2388839" y="4558330"/>
                  <a:ext cx="57538" cy="58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8" h="58655" extrusionOk="0">
                      <a:moveTo>
                        <a:pt x="11270" y="58963"/>
                      </a:moveTo>
                      <a:cubicBezTo>
                        <a:pt x="25838" y="48025"/>
                        <a:pt x="41933" y="46562"/>
                        <a:pt x="51134" y="27557"/>
                      </a:cubicBezTo>
                      <a:cubicBezTo>
                        <a:pt x="64905" y="19361"/>
                        <a:pt x="54905" y="7074"/>
                        <a:pt x="44584" y="307"/>
                      </a:cubicBezTo>
                      <a:cubicBezTo>
                        <a:pt x="30534" y="17910"/>
                        <a:pt x="-22225" y="37481"/>
                        <a:pt x="11270" y="589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6" name="Google Shape;956;p24"/>
                <p:cNvSpPr/>
                <p:nvPr/>
              </p:nvSpPr>
              <p:spPr>
                <a:xfrm>
                  <a:off x="2198735" y="4501994"/>
                  <a:ext cx="81760" cy="7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60" h="77036" extrusionOk="0">
                      <a:moveTo>
                        <a:pt x="11562" y="77343"/>
                      </a:moveTo>
                      <a:cubicBezTo>
                        <a:pt x="36657" y="58717"/>
                        <a:pt x="70295" y="47182"/>
                        <a:pt x="81936" y="11124"/>
                      </a:cubicBezTo>
                      <a:cubicBezTo>
                        <a:pt x="83915" y="-8524"/>
                        <a:pt x="65434" y="3338"/>
                        <a:pt x="68378" y="9851"/>
                      </a:cubicBezTo>
                      <a:cubicBezTo>
                        <a:pt x="70059" y="9775"/>
                        <a:pt x="57191" y="8152"/>
                        <a:pt x="57315" y="9292"/>
                      </a:cubicBezTo>
                      <a:cubicBezTo>
                        <a:pt x="49089" y="23920"/>
                        <a:pt x="-28036" y="58117"/>
                        <a:pt x="11562" y="773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7" name="Google Shape;957;p24"/>
                <p:cNvSpPr/>
                <p:nvPr/>
              </p:nvSpPr>
              <p:spPr>
                <a:xfrm>
                  <a:off x="2148158" y="4376905"/>
                  <a:ext cx="54483" cy="53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83" h="53016" extrusionOk="0">
                      <a:moveTo>
                        <a:pt x="12706" y="53324"/>
                      </a:moveTo>
                      <a:cubicBezTo>
                        <a:pt x="26142" y="45293"/>
                        <a:pt x="72072" y="22136"/>
                        <a:pt x="47891" y="3079"/>
                      </a:cubicBezTo>
                      <a:cubicBezTo>
                        <a:pt x="36019" y="-9526"/>
                        <a:pt x="16942" y="24627"/>
                        <a:pt x="4257" y="30211"/>
                      </a:cubicBezTo>
                      <a:cubicBezTo>
                        <a:pt x="-5723" y="36464"/>
                        <a:pt x="5601" y="47982"/>
                        <a:pt x="12706" y="533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24"/>
                <p:cNvSpPr/>
                <p:nvPr/>
              </p:nvSpPr>
              <p:spPr>
                <a:xfrm>
                  <a:off x="2787186" y="4882578"/>
                  <a:ext cx="89614" cy="69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14" h="69427" extrusionOk="0">
                      <a:moveTo>
                        <a:pt x="10635" y="69735"/>
                      </a:moveTo>
                      <a:cubicBezTo>
                        <a:pt x="39260" y="56274"/>
                        <a:pt x="65280" y="41036"/>
                        <a:pt x="89938" y="17398"/>
                      </a:cubicBezTo>
                      <a:cubicBezTo>
                        <a:pt x="82409" y="-20373"/>
                        <a:pt x="55899" y="14852"/>
                        <a:pt x="36793" y="24477"/>
                      </a:cubicBezTo>
                      <a:cubicBezTo>
                        <a:pt x="21233" y="36952"/>
                        <a:pt x="-18298" y="49983"/>
                        <a:pt x="10635" y="69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24"/>
                <p:cNvSpPr/>
                <p:nvPr/>
              </p:nvSpPr>
              <p:spPr>
                <a:xfrm>
                  <a:off x="2607706" y="4728818"/>
                  <a:ext cx="51780" cy="41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80" h="41822" extrusionOk="0">
                      <a:moveTo>
                        <a:pt x="3561" y="42040"/>
                      </a:moveTo>
                      <a:cubicBezTo>
                        <a:pt x="26701" y="42946"/>
                        <a:pt x="38340" y="37218"/>
                        <a:pt x="52105" y="16662"/>
                      </a:cubicBezTo>
                      <a:cubicBezTo>
                        <a:pt x="51912" y="11924"/>
                        <a:pt x="37531" y="-1273"/>
                        <a:pt x="33050" y="464"/>
                      </a:cubicBezTo>
                      <a:cubicBezTo>
                        <a:pt x="31054" y="3439"/>
                        <a:pt x="28569" y="6056"/>
                        <a:pt x="25702" y="8205"/>
                      </a:cubicBezTo>
                      <a:cubicBezTo>
                        <a:pt x="9991" y="18653"/>
                        <a:pt x="-6898" y="18105"/>
                        <a:pt x="3561" y="4204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24"/>
                <p:cNvSpPr/>
                <p:nvPr/>
              </p:nvSpPr>
              <p:spPr>
                <a:xfrm>
                  <a:off x="2886623" y="4555289"/>
                  <a:ext cx="108467" cy="9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67" h="98960" extrusionOk="0">
                      <a:moveTo>
                        <a:pt x="11554" y="99268"/>
                      </a:moveTo>
                      <a:cubicBezTo>
                        <a:pt x="41752" y="78872"/>
                        <a:pt x="54509" y="75484"/>
                        <a:pt x="85389" y="45610"/>
                      </a:cubicBezTo>
                      <a:cubicBezTo>
                        <a:pt x="88668" y="33062"/>
                        <a:pt x="102739" y="26243"/>
                        <a:pt x="108792" y="16474"/>
                      </a:cubicBezTo>
                      <a:cubicBezTo>
                        <a:pt x="106185" y="7973"/>
                        <a:pt x="93087" y="-7508"/>
                        <a:pt x="86382" y="5015"/>
                      </a:cubicBezTo>
                      <a:cubicBezTo>
                        <a:pt x="71294" y="20562"/>
                        <a:pt x="55354" y="35260"/>
                        <a:pt x="38635" y="49040"/>
                      </a:cubicBezTo>
                      <a:cubicBezTo>
                        <a:pt x="24763" y="63808"/>
                        <a:pt x="-20470" y="81653"/>
                        <a:pt x="11554" y="99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24"/>
                <p:cNvSpPr/>
                <p:nvPr/>
              </p:nvSpPr>
              <p:spPr>
                <a:xfrm>
                  <a:off x="2677848" y="4339065"/>
                  <a:ext cx="67266" cy="71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66" h="71420" extrusionOk="0">
                      <a:moveTo>
                        <a:pt x="14301" y="71728"/>
                      </a:moveTo>
                      <a:cubicBezTo>
                        <a:pt x="32205" y="54515"/>
                        <a:pt x="59956" y="37244"/>
                        <a:pt x="67590" y="12868"/>
                      </a:cubicBezTo>
                      <a:cubicBezTo>
                        <a:pt x="55219" y="-14568"/>
                        <a:pt x="41752" y="9644"/>
                        <a:pt x="28033" y="22305"/>
                      </a:cubicBezTo>
                      <a:cubicBezTo>
                        <a:pt x="15018" y="37685"/>
                        <a:pt x="-18512" y="59723"/>
                        <a:pt x="14301" y="717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24"/>
                <p:cNvSpPr/>
                <p:nvPr/>
              </p:nvSpPr>
              <p:spPr>
                <a:xfrm>
                  <a:off x="2564949" y="4238093"/>
                  <a:ext cx="47778" cy="56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78" h="56236" extrusionOk="0">
                      <a:moveTo>
                        <a:pt x="13779" y="56543"/>
                      </a:moveTo>
                      <a:cubicBezTo>
                        <a:pt x="26932" y="45166"/>
                        <a:pt x="39922" y="40052"/>
                        <a:pt x="45237" y="20431"/>
                      </a:cubicBezTo>
                      <a:cubicBezTo>
                        <a:pt x="55340" y="15505"/>
                        <a:pt x="35864" y="2693"/>
                        <a:pt x="31003" y="307"/>
                      </a:cubicBezTo>
                      <a:cubicBezTo>
                        <a:pt x="19623" y="18604"/>
                        <a:pt x="-20243" y="41560"/>
                        <a:pt x="13779" y="565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24"/>
                <p:cNvSpPr/>
                <p:nvPr/>
              </p:nvSpPr>
              <p:spPr>
                <a:xfrm>
                  <a:off x="1942576" y="4429793"/>
                  <a:ext cx="120957" cy="107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57" h="107342" extrusionOk="0">
                      <a:moveTo>
                        <a:pt x="12033" y="107650"/>
                      </a:moveTo>
                      <a:cubicBezTo>
                        <a:pt x="50862" y="83710"/>
                        <a:pt x="83205" y="60102"/>
                        <a:pt x="117369" y="21756"/>
                      </a:cubicBezTo>
                      <a:cubicBezTo>
                        <a:pt x="131130" y="12574"/>
                        <a:pt x="104781" y="-11397"/>
                        <a:pt x="96954" y="7179"/>
                      </a:cubicBezTo>
                      <a:cubicBezTo>
                        <a:pt x="78707" y="24372"/>
                        <a:pt x="59151" y="40618"/>
                        <a:pt x="39838" y="56592"/>
                      </a:cubicBezTo>
                      <a:cubicBezTo>
                        <a:pt x="25490" y="71074"/>
                        <a:pt x="-21234" y="91360"/>
                        <a:pt x="12033" y="1076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24"/>
                <p:cNvSpPr/>
                <p:nvPr/>
              </p:nvSpPr>
              <p:spPr>
                <a:xfrm>
                  <a:off x="1757833" y="4623100"/>
                  <a:ext cx="71144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4" h="51267" extrusionOk="0">
                      <a:moveTo>
                        <a:pt x="6020" y="51575"/>
                      </a:moveTo>
                      <a:cubicBezTo>
                        <a:pt x="26520" y="46390"/>
                        <a:pt x="35361" y="48179"/>
                        <a:pt x="56096" y="34768"/>
                      </a:cubicBezTo>
                      <a:cubicBezTo>
                        <a:pt x="57209" y="26433"/>
                        <a:pt x="68207" y="24363"/>
                        <a:pt x="71468" y="19040"/>
                      </a:cubicBezTo>
                      <a:cubicBezTo>
                        <a:pt x="69060" y="13576"/>
                        <a:pt x="61104" y="-4952"/>
                        <a:pt x="54458" y="1749"/>
                      </a:cubicBezTo>
                      <a:cubicBezTo>
                        <a:pt x="44596" y="9129"/>
                        <a:pt x="33956" y="15409"/>
                        <a:pt x="22727" y="20475"/>
                      </a:cubicBezTo>
                      <a:cubicBezTo>
                        <a:pt x="5299" y="25474"/>
                        <a:pt x="-7601" y="33510"/>
                        <a:pt x="6020" y="515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24"/>
                <p:cNvSpPr/>
                <p:nvPr/>
              </p:nvSpPr>
              <p:spPr>
                <a:xfrm>
                  <a:off x="2389729" y="5235243"/>
                  <a:ext cx="82695" cy="42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95" h="42804" extrusionOk="0">
                      <a:moveTo>
                        <a:pt x="2854" y="42148"/>
                      </a:moveTo>
                      <a:cubicBezTo>
                        <a:pt x="32828" y="45647"/>
                        <a:pt x="56060" y="39856"/>
                        <a:pt x="83017" y="20888"/>
                      </a:cubicBezTo>
                      <a:cubicBezTo>
                        <a:pt x="83198" y="3387"/>
                        <a:pt x="74426" y="-7027"/>
                        <a:pt x="56895" y="6472"/>
                      </a:cubicBezTo>
                      <a:cubicBezTo>
                        <a:pt x="37927" y="20415"/>
                        <a:pt x="-11333" y="7689"/>
                        <a:pt x="2854" y="421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24"/>
                <p:cNvSpPr/>
                <p:nvPr/>
              </p:nvSpPr>
              <p:spPr>
                <a:xfrm>
                  <a:off x="2114601" y="5324824"/>
                  <a:ext cx="74054" cy="4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54" h="45941" extrusionOk="0">
                      <a:moveTo>
                        <a:pt x="5791" y="46248"/>
                      </a:moveTo>
                      <a:cubicBezTo>
                        <a:pt x="25988" y="40298"/>
                        <a:pt x="43365" y="44256"/>
                        <a:pt x="62020" y="28671"/>
                      </a:cubicBezTo>
                      <a:cubicBezTo>
                        <a:pt x="78738" y="25815"/>
                        <a:pt x="76364" y="11158"/>
                        <a:pt x="67434" y="307"/>
                      </a:cubicBezTo>
                      <a:cubicBezTo>
                        <a:pt x="47193" y="13078"/>
                        <a:pt x="-18959" y="12381"/>
                        <a:pt x="5791" y="462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Google Shape;967;p24"/>
                <p:cNvSpPr/>
                <p:nvPr/>
              </p:nvSpPr>
              <p:spPr>
                <a:xfrm>
                  <a:off x="1957944" y="5082693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5" y="57177"/>
                        <a:pt x="48908" y="53631"/>
                        <a:pt x="63713" y="30002"/>
                      </a:cubicBezTo>
                      <a:cubicBezTo>
                        <a:pt x="78890" y="20991"/>
                        <a:pt x="74565" y="7420"/>
                        <a:pt x="60245" y="307"/>
                      </a:cubicBezTo>
                      <a:cubicBezTo>
                        <a:pt x="45319" y="21146"/>
                        <a:pt x="-25862" y="47663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8" name="Google Shape;968;p24"/>
              <p:cNvSpPr/>
              <p:nvPr/>
            </p:nvSpPr>
            <p:spPr>
              <a:xfrm rot="-9497892">
                <a:off x="7301858" y="-59476"/>
                <a:ext cx="2640087" cy="1188941"/>
              </a:xfrm>
              <a:custGeom>
                <a:avLst/>
                <a:gdLst/>
                <a:ahLst/>
                <a:cxnLst/>
                <a:rect l="l" t="t" r="r" b="b"/>
                <a:pathLst>
                  <a:path w="2471496" h="1113018" extrusionOk="0">
                    <a:moveTo>
                      <a:pt x="2454781" y="1106464"/>
                    </a:moveTo>
                    <a:cubicBezTo>
                      <a:pt x="2478159" y="912079"/>
                      <a:pt x="2500277" y="682254"/>
                      <a:pt x="2355431" y="526004"/>
                    </a:cubicBezTo>
                    <a:cubicBezTo>
                      <a:pt x="2226660" y="387094"/>
                      <a:pt x="2015701" y="371775"/>
                      <a:pt x="1838349" y="365699"/>
                    </a:cubicBezTo>
                    <a:cubicBezTo>
                      <a:pt x="1615180" y="358053"/>
                      <a:pt x="1391394" y="376607"/>
                      <a:pt x="1168643" y="356001"/>
                    </a:cubicBezTo>
                    <a:cubicBezTo>
                      <a:pt x="1065859" y="346492"/>
                      <a:pt x="963420" y="328621"/>
                      <a:pt x="865165" y="296488"/>
                    </a:cubicBezTo>
                    <a:cubicBezTo>
                      <a:pt x="764826" y="263672"/>
                      <a:pt x="674945" y="212691"/>
                      <a:pt x="585854" y="156970"/>
                    </a:cubicBezTo>
                    <a:cubicBezTo>
                      <a:pt x="502826" y="105040"/>
                      <a:pt x="418618" y="51235"/>
                      <a:pt x="324132" y="22613"/>
                    </a:cubicBezTo>
                    <a:cubicBezTo>
                      <a:pt x="239612" y="-2991"/>
                      <a:pt x="144621" y="-10658"/>
                      <a:pt x="60791" y="21728"/>
                    </a:cubicBezTo>
                    <a:cubicBezTo>
                      <a:pt x="40673" y="29490"/>
                      <a:pt x="21487" y="39478"/>
                      <a:pt x="3592" y="51505"/>
                    </a:cubicBezTo>
                    <a:cubicBezTo>
                      <a:pt x="-4070" y="56653"/>
                      <a:pt x="3140" y="69145"/>
                      <a:pt x="10870" y="63951"/>
                    </a:cubicBezTo>
                    <a:cubicBezTo>
                      <a:pt x="87240" y="12633"/>
                      <a:pt x="182438" y="6099"/>
                      <a:pt x="270705" y="23968"/>
                    </a:cubicBezTo>
                    <a:cubicBezTo>
                      <a:pt x="366353" y="43331"/>
                      <a:pt x="451735" y="90935"/>
                      <a:pt x="533977" y="141630"/>
                    </a:cubicBezTo>
                    <a:cubicBezTo>
                      <a:pt x="619111" y="194108"/>
                      <a:pt x="702552" y="248746"/>
                      <a:pt x="795653" y="286433"/>
                    </a:cubicBezTo>
                    <a:cubicBezTo>
                      <a:pt x="889159" y="324284"/>
                      <a:pt x="988085" y="347368"/>
                      <a:pt x="1087853" y="361124"/>
                    </a:cubicBezTo>
                    <a:cubicBezTo>
                      <a:pt x="1300344" y="390422"/>
                      <a:pt x="1515000" y="377385"/>
                      <a:pt x="1728694" y="378177"/>
                    </a:cubicBezTo>
                    <a:cubicBezTo>
                      <a:pt x="1832689" y="378562"/>
                      <a:pt x="1937937" y="380787"/>
                      <a:pt x="2040867" y="396927"/>
                    </a:cubicBezTo>
                    <a:cubicBezTo>
                      <a:pt x="2127301" y="410480"/>
                      <a:pt x="2214526" y="435141"/>
                      <a:pt x="2287054" y="485676"/>
                    </a:cubicBezTo>
                    <a:cubicBezTo>
                      <a:pt x="2364241" y="539457"/>
                      <a:pt x="2413353" y="621075"/>
                      <a:pt x="2437558" y="710937"/>
                    </a:cubicBezTo>
                    <a:cubicBezTo>
                      <a:pt x="2465126" y="813283"/>
                      <a:pt x="2460556" y="920498"/>
                      <a:pt x="2449716" y="1024919"/>
                    </a:cubicBezTo>
                    <a:cubicBezTo>
                      <a:pt x="2446891" y="1052133"/>
                      <a:pt x="2443628" y="1079300"/>
                      <a:pt x="2440361" y="1106464"/>
                    </a:cubicBezTo>
                    <a:cubicBezTo>
                      <a:pt x="2439256" y="1115653"/>
                      <a:pt x="2453685" y="1115574"/>
                      <a:pt x="2454781" y="11064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25"/>
          <p:cNvGrpSpPr/>
          <p:nvPr/>
        </p:nvGrpSpPr>
        <p:grpSpPr>
          <a:xfrm>
            <a:off x="-1036756" y="-972587"/>
            <a:ext cx="11314746" cy="7015651"/>
            <a:chOff x="-1036756" y="-972587"/>
            <a:chExt cx="11314746" cy="7015651"/>
          </a:xfrm>
        </p:grpSpPr>
        <p:sp>
          <p:nvSpPr>
            <p:cNvPr id="971" name="Google Shape;971;p25"/>
            <p:cNvSpPr/>
            <p:nvPr/>
          </p:nvSpPr>
          <p:spPr>
            <a:xfrm>
              <a:off x="8479137" y="4281126"/>
              <a:ext cx="1552818" cy="1573288"/>
            </a:xfrm>
            <a:custGeom>
              <a:avLst/>
              <a:gdLst/>
              <a:ahLst/>
              <a:cxnLst/>
              <a:rect l="l" t="t" r="r" b="b"/>
              <a:pathLst>
                <a:path w="1208419" h="1224349" extrusionOk="0">
                  <a:moveTo>
                    <a:pt x="514226" y="2161"/>
                  </a:moveTo>
                  <a:cubicBezTo>
                    <a:pt x="426015" y="11099"/>
                    <a:pt x="343160" y="50671"/>
                    <a:pt x="271043" y="102225"/>
                  </a:cubicBezTo>
                  <a:cubicBezTo>
                    <a:pt x="187611" y="161868"/>
                    <a:pt x="115746" y="238926"/>
                    <a:pt x="68162" y="329753"/>
                  </a:cubicBezTo>
                  <a:cubicBezTo>
                    <a:pt x="-1928" y="463538"/>
                    <a:pt x="-16189" y="623446"/>
                    <a:pt x="18379" y="770458"/>
                  </a:cubicBezTo>
                  <a:cubicBezTo>
                    <a:pt x="55017" y="926273"/>
                    <a:pt x="147608" y="1070601"/>
                    <a:pt x="281416" y="1158530"/>
                  </a:cubicBezTo>
                  <a:cubicBezTo>
                    <a:pt x="380592" y="1223702"/>
                    <a:pt x="517887" y="1254104"/>
                    <a:pt x="615493" y="1186603"/>
                  </a:cubicBezTo>
                  <a:cubicBezTo>
                    <a:pt x="653075" y="1160612"/>
                    <a:pt x="680992" y="1122689"/>
                    <a:pt x="717823" y="1095647"/>
                  </a:cubicBezTo>
                  <a:cubicBezTo>
                    <a:pt x="789030" y="1043365"/>
                    <a:pt x="882841" y="1038125"/>
                    <a:pt x="970052" y="1023972"/>
                  </a:cubicBezTo>
                  <a:cubicBezTo>
                    <a:pt x="1057263" y="1009818"/>
                    <a:pt x="1152704" y="976887"/>
                    <a:pt x="1190719" y="897169"/>
                  </a:cubicBezTo>
                  <a:cubicBezTo>
                    <a:pt x="1221071" y="833519"/>
                    <a:pt x="1205778" y="758897"/>
                    <a:pt x="1197277" y="688901"/>
                  </a:cubicBezTo>
                  <a:cubicBezTo>
                    <a:pt x="1184243" y="581587"/>
                    <a:pt x="1188509" y="470921"/>
                    <a:pt x="1155149" y="368088"/>
                  </a:cubicBezTo>
                  <a:cubicBezTo>
                    <a:pt x="1085153" y="152330"/>
                    <a:pt x="728569" y="-19554"/>
                    <a:pt x="514226" y="2161"/>
                  </a:cubicBezTo>
                  <a:close/>
                </a:path>
              </a:pathLst>
            </a:custGeom>
            <a:solidFill>
              <a:srgbClr val="B3CDE7">
                <a:alpha val="20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2" name="Google Shape;972;p25"/>
            <p:cNvGrpSpPr/>
            <p:nvPr/>
          </p:nvGrpSpPr>
          <p:grpSpPr>
            <a:xfrm rot="-4101650">
              <a:off x="-527701" y="658824"/>
              <a:ext cx="1194190" cy="689873"/>
              <a:chOff x="4982230" y="4233795"/>
              <a:chExt cx="929050" cy="536704"/>
            </a:xfrm>
          </p:grpSpPr>
          <p:sp>
            <p:nvSpPr>
              <p:cNvPr id="973" name="Google Shape;973;p25"/>
              <p:cNvSpPr/>
              <p:nvPr/>
            </p:nvSpPr>
            <p:spPr>
              <a:xfrm>
                <a:off x="5289369" y="4233795"/>
                <a:ext cx="265028" cy="236420"/>
              </a:xfrm>
              <a:custGeom>
                <a:avLst/>
                <a:gdLst/>
                <a:ahLst/>
                <a:cxnLst/>
                <a:rect l="l" t="t" r="r" b="b"/>
                <a:pathLst>
                  <a:path w="265028" h="236420" extrusionOk="0">
                    <a:moveTo>
                      <a:pt x="232327" y="219189"/>
                    </a:moveTo>
                    <a:cubicBezTo>
                      <a:pt x="282583" y="181443"/>
                      <a:pt x="269785" y="98520"/>
                      <a:pt x="231920" y="50811"/>
                    </a:cubicBezTo>
                    <a:cubicBezTo>
                      <a:pt x="202731" y="2215"/>
                      <a:pt x="126159" y="-9025"/>
                      <a:pt x="76093" y="7360"/>
                    </a:cubicBezTo>
                    <a:cubicBezTo>
                      <a:pt x="-9318" y="35311"/>
                      <a:pt x="-21720" y="136427"/>
                      <a:pt x="34846" y="198511"/>
                    </a:cubicBezTo>
                    <a:cubicBezTo>
                      <a:pt x="62059" y="228377"/>
                      <a:pt x="95445" y="235796"/>
                      <a:pt x="134429" y="236311"/>
                    </a:cubicBezTo>
                    <a:cubicBezTo>
                      <a:pt x="166843" y="236741"/>
                      <a:pt x="204802" y="239864"/>
                      <a:pt x="232327" y="219189"/>
                    </a:cubicBezTo>
                    <a:close/>
                    <a:moveTo>
                      <a:pt x="146448" y="165859"/>
                    </a:moveTo>
                    <a:cubicBezTo>
                      <a:pt x="130228" y="165679"/>
                      <a:pt x="113752" y="169094"/>
                      <a:pt x="98495" y="162075"/>
                    </a:cubicBezTo>
                    <a:cubicBezTo>
                      <a:pt x="54288" y="141736"/>
                      <a:pt x="56041" y="80775"/>
                      <a:pt x="101998" y="64532"/>
                    </a:cubicBezTo>
                    <a:cubicBezTo>
                      <a:pt x="117356" y="59102"/>
                      <a:pt x="142129" y="57134"/>
                      <a:pt x="163645" y="62069"/>
                    </a:cubicBezTo>
                    <a:cubicBezTo>
                      <a:pt x="164267" y="64156"/>
                      <a:pt x="165126" y="66165"/>
                      <a:pt x="166206" y="68056"/>
                    </a:cubicBezTo>
                    <a:cubicBezTo>
                      <a:pt x="177946" y="87915"/>
                      <a:pt x="218377" y="140890"/>
                      <a:pt x="190765" y="164676"/>
                    </a:cubicBezTo>
                    <a:cubicBezTo>
                      <a:pt x="182117" y="172125"/>
                      <a:pt x="156697" y="165973"/>
                      <a:pt x="146448" y="1658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25"/>
              <p:cNvSpPr/>
              <p:nvPr/>
            </p:nvSpPr>
            <p:spPr>
              <a:xfrm>
                <a:off x="5344316" y="4543500"/>
                <a:ext cx="236025" cy="226999"/>
              </a:xfrm>
              <a:custGeom>
                <a:avLst/>
                <a:gdLst/>
                <a:ahLst/>
                <a:cxnLst/>
                <a:rect l="l" t="t" r="r" b="b"/>
                <a:pathLst>
                  <a:path w="236025" h="226999" extrusionOk="0">
                    <a:moveTo>
                      <a:pt x="232881" y="147452"/>
                    </a:moveTo>
                    <a:cubicBezTo>
                      <a:pt x="242077" y="112499"/>
                      <a:pt x="232998" y="50781"/>
                      <a:pt x="205503" y="25905"/>
                    </a:cubicBezTo>
                    <a:cubicBezTo>
                      <a:pt x="189121" y="11082"/>
                      <a:pt x="164737" y="8094"/>
                      <a:pt x="143852" y="3281"/>
                    </a:cubicBezTo>
                    <a:cubicBezTo>
                      <a:pt x="120640" y="-2069"/>
                      <a:pt x="97253" y="282"/>
                      <a:pt x="74507" y="6494"/>
                    </a:cubicBezTo>
                    <a:cubicBezTo>
                      <a:pt x="45323" y="14463"/>
                      <a:pt x="5672" y="30654"/>
                      <a:pt x="6937" y="66092"/>
                    </a:cubicBezTo>
                    <a:cubicBezTo>
                      <a:pt x="7036" y="66835"/>
                      <a:pt x="7194" y="67570"/>
                      <a:pt x="7409" y="68288"/>
                    </a:cubicBezTo>
                    <a:cubicBezTo>
                      <a:pt x="5571" y="73777"/>
                      <a:pt x="4054" y="79369"/>
                      <a:pt x="2866" y="85035"/>
                    </a:cubicBezTo>
                    <a:cubicBezTo>
                      <a:pt x="-14729" y="169870"/>
                      <a:pt x="61803" y="241686"/>
                      <a:pt x="146492" y="224836"/>
                    </a:cubicBezTo>
                    <a:cubicBezTo>
                      <a:pt x="182820" y="217607"/>
                      <a:pt x="223318" y="183800"/>
                      <a:pt x="232881" y="147452"/>
                    </a:cubicBezTo>
                    <a:close/>
                    <a:moveTo>
                      <a:pt x="38164" y="90094"/>
                    </a:moveTo>
                    <a:cubicBezTo>
                      <a:pt x="38451" y="86408"/>
                      <a:pt x="38970" y="82744"/>
                      <a:pt x="39717" y="79123"/>
                    </a:cubicBezTo>
                    <a:cubicBezTo>
                      <a:pt x="61706" y="58048"/>
                      <a:pt x="119184" y="63750"/>
                      <a:pt x="142589" y="74906"/>
                    </a:cubicBezTo>
                    <a:cubicBezTo>
                      <a:pt x="161321" y="83834"/>
                      <a:pt x="165925" y="103838"/>
                      <a:pt x="164779" y="125188"/>
                    </a:cubicBezTo>
                    <a:cubicBezTo>
                      <a:pt x="163877" y="141970"/>
                      <a:pt x="145789" y="157652"/>
                      <a:pt x="130260" y="164116"/>
                    </a:cubicBezTo>
                    <a:cubicBezTo>
                      <a:pt x="80815" y="184702"/>
                      <a:pt x="34483" y="137658"/>
                      <a:pt x="38164" y="900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5131505" y="4460695"/>
                <a:ext cx="152784" cy="154906"/>
              </a:xfrm>
              <a:custGeom>
                <a:avLst/>
                <a:gdLst/>
                <a:ahLst/>
                <a:cxnLst/>
                <a:rect l="l" t="t" r="r" b="b"/>
                <a:pathLst>
                  <a:path w="152784" h="154906" extrusionOk="0">
                    <a:moveTo>
                      <a:pt x="153068" y="78565"/>
                    </a:moveTo>
                    <a:cubicBezTo>
                      <a:pt x="152147" y="54838"/>
                      <a:pt x="144983" y="29024"/>
                      <a:pt x="125322" y="13912"/>
                    </a:cubicBezTo>
                    <a:cubicBezTo>
                      <a:pt x="108531" y="1006"/>
                      <a:pt x="87529" y="-3552"/>
                      <a:pt x="69142" y="3877"/>
                    </a:cubicBezTo>
                    <a:cubicBezTo>
                      <a:pt x="63538" y="2959"/>
                      <a:pt x="57834" y="2817"/>
                      <a:pt x="52192" y="3456"/>
                    </a:cubicBezTo>
                    <a:cubicBezTo>
                      <a:pt x="30023" y="5994"/>
                      <a:pt x="18235" y="20577"/>
                      <a:pt x="8307" y="39316"/>
                    </a:cubicBezTo>
                    <a:cubicBezTo>
                      <a:pt x="-13306" y="80114"/>
                      <a:pt x="11600" y="129562"/>
                      <a:pt x="51447" y="149421"/>
                    </a:cubicBezTo>
                    <a:cubicBezTo>
                      <a:pt x="96236" y="171742"/>
                      <a:pt x="154892" y="125602"/>
                      <a:pt x="153068" y="78565"/>
                    </a:cubicBezTo>
                    <a:close/>
                    <a:moveTo>
                      <a:pt x="41287" y="63550"/>
                    </a:moveTo>
                    <a:cubicBezTo>
                      <a:pt x="42405" y="57980"/>
                      <a:pt x="44765" y="52734"/>
                      <a:pt x="48192" y="48202"/>
                    </a:cubicBezTo>
                    <a:cubicBezTo>
                      <a:pt x="51882" y="54794"/>
                      <a:pt x="58665" y="59067"/>
                      <a:pt x="66207" y="59550"/>
                    </a:cubicBezTo>
                    <a:cubicBezTo>
                      <a:pt x="76903" y="60570"/>
                      <a:pt x="89190" y="67799"/>
                      <a:pt x="87525" y="80788"/>
                    </a:cubicBezTo>
                    <a:cubicBezTo>
                      <a:pt x="87261" y="82852"/>
                      <a:pt x="73945" y="99971"/>
                      <a:pt x="66654" y="99815"/>
                    </a:cubicBezTo>
                    <a:cubicBezTo>
                      <a:pt x="50927" y="99480"/>
                      <a:pt x="38517" y="76523"/>
                      <a:pt x="41287" y="635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4982230" y="4623314"/>
                <a:ext cx="149095" cy="129634"/>
              </a:xfrm>
              <a:custGeom>
                <a:avLst/>
                <a:gdLst/>
                <a:ahLst/>
                <a:cxnLst/>
                <a:rect l="l" t="t" r="r" b="b"/>
                <a:pathLst>
                  <a:path w="149095" h="129634" extrusionOk="0">
                    <a:moveTo>
                      <a:pt x="144203" y="94300"/>
                    </a:moveTo>
                    <a:cubicBezTo>
                      <a:pt x="161151" y="56850"/>
                      <a:pt x="135109" y="5378"/>
                      <a:pt x="90529" y="13510"/>
                    </a:cubicBezTo>
                    <a:cubicBezTo>
                      <a:pt x="84865" y="7233"/>
                      <a:pt x="77344" y="2927"/>
                      <a:pt x="69061" y="1219"/>
                    </a:cubicBezTo>
                    <a:cubicBezTo>
                      <a:pt x="51707" y="-2513"/>
                      <a:pt x="25942" y="5534"/>
                      <a:pt x="14318" y="19432"/>
                    </a:cubicBezTo>
                    <a:cubicBezTo>
                      <a:pt x="-14683" y="54105"/>
                      <a:pt x="5302" y="96364"/>
                      <a:pt x="38634" y="118253"/>
                    </a:cubicBezTo>
                    <a:cubicBezTo>
                      <a:pt x="70589" y="139239"/>
                      <a:pt x="126969" y="132383"/>
                      <a:pt x="144203" y="94300"/>
                    </a:cubicBezTo>
                    <a:close/>
                    <a:moveTo>
                      <a:pt x="60468" y="77371"/>
                    </a:moveTo>
                    <a:cubicBezTo>
                      <a:pt x="54221" y="73021"/>
                      <a:pt x="51559" y="67956"/>
                      <a:pt x="48133" y="62235"/>
                    </a:cubicBezTo>
                    <a:cubicBezTo>
                      <a:pt x="49657" y="60535"/>
                      <a:pt x="51722" y="59414"/>
                      <a:pt x="53977" y="59060"/>
                    </a:cubicBezTo>
                    <a:cubicBezTo>
                      <a:pt x="57935" y="57489"/>
                      <a:pt x="61972" y="56124"/>
                      <a:pt x="66072" y="54973"/>
                    </a:cubicBezTo>
                    <a:cubicBezTo>
                      <a:pt x="70098" y="63393"/>
                      <a:pt x="78058" y="69254"/>
                      <a:pt x="87297" y="70600"/>
                    </a:cubicBezTo>
                    <a:cubicBezTo>
                      <a:pt x="88767" y="70978"/>
                      <a:pt x="90259" y="71264"/>
                      <a:pt x="91764" y="71459"/>
                    </a:cubicBezTo>
                    <a:cubicBezTo>
                      <a:pt x="91761" y="71680"/>
                      <a:pt x="91732" y="71838"/>
                      <a:pt x="91661" y="71896"/>
                    </a:cubicBezTo>
                    <a:cubicBezTo>
                      <a:pt x="81337" y="80167"/>
                      <a:pt x="71796" y="85259"/>
                      <a:pt x="60468" y="773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5564772" y="4419580"/>
                <a:ext cx="174684" cy="140728"/>
              </a:xfrm>
              <a:custGeom>
                <a:avLst/>
                <a:gdLst/>
                <a:ahLst/>
                <a:cxnLst/>
                <a:rect l="l" t="t" r="r" b="b"/>
                <a:pathLst>
                  <a:path w="174684" h="140728" extrusionOk="0">
                    <a:moveTo>
                      <a:pt x="44610" y="6941"/>
                    </a:moveTo>
                    <a:cubicBezTo>
                      <a:pt x="150" y="24153"/>
                      <a:pt x="-20736" y="101046"/>
                      <a:pt x="29621" y="123718"/>
                    </a:cubicBezTo>
                    <a:cubicBezTo>
                      <a:pt x="72260" y="142914"/>
                      <a:pt x="151748" y="158243"/>
                      <a:pt x="172042" y="100475"/>
                    </a:cubicBezTo>
                    <a:cubicBezTo>
                      <a:pt x="185416" y="62406"/>
                      <a:pt x="151756" y="-3386"/>
                      <a:pt x="107305" y="4367"/>
                    </a:cubicBezTo>
                    <a:cubicBezTo>
                      <a:pt x="88436" y="-3060"/>
                      <a:pt x="60344" y="850"/>
                      <a:pt x="44610" y="6941"/>
                    </a:cubicBezTo>
                    <a:close/>
                    <a:moveTo>
                      <a:pt x="98929" y="51654"/>
                    </a:moveTo>
                    <a:cubicBezTo>
                      <a:pt x="109320" y="55857"/>
                      <a:pt x="127110" y="68552"/>
                      <a:pt x="123378" y="82870"/>
                    </a:cubicBezTo>
                    <a:cubicBezTo>
                      <a:pt x="118431" y="101844"/>
                      <a:pt x="72287" y="86799"/>
                      <a:pt x="60764" y="82903"/>
                    </a:cubicBezTo>
                    <a:cubicBezTo>
                      <a:pt x="49917" y="79234"/>
                      <a:pt x="47452" y="83455"/>
                      <a:pt x="49736" y="72689"/>
                    </a:cubicBezTo>
                    <a:cubicBezTo>
                      <a:pt x="51797" y="62967"/>
                      <a:pt x="54859" y="53188"/>
                      <a:pt x="63203" y="47573"/>
                    </a:cubicBezTo>
                    <a:cubicBezTo>
                      <a:pt x="70609" y="43895"/>
                      <a:pt x="78340" y="40912"/>
                      <a:pt x="86298" y="38663"/>
                    </a:cubicBezTo>
                    <a:cubicBezTo>
                      <a:pt x="88519" y="44560"/>
                      <a:pt x="93095" y="49267"/>
                      <a:pt x="98929" y="516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25"/>
              <p:cNvSpPr/>
              <p:nvPr/>
            </p:nvSpPr>
            <p:spPr>
              <a:xfrm>
                <a:off x="5767747" y="4563782"/>
                <a:ext cx="143533" cy="144442"/>
              </a:xfrm>
              <a:custGeom>
                <a:avLst/>
                <a:gdLst/>
                <a:ahLst/>
                <a:cxnLst/>
                <a:rect l="l" t="t" r="r" b="b"/>
                <a:pathLst>
                  <a:path w="143533" h="144442" extrusionOk="0">
                    <a:moveTo>
                      <a:pt x="23638" y="25538"/>
                    </a:moveTo>
                    <a:cubicBezTo>
                      <a:pt x="19322" y="29529"/>
                      <a:pt x="15605" y="34122"/>
                      <a:pt x="12603" y="39176"/>
                    </a:cubicBezTo>
                    <a:cubicBezTo>
                      <a:pt x="-10466" y="78171"/>
                      <a:pt x="-2910" y="142467"/>
                      <a:pt x="51393" y="144590"/>
                    </a:cubicBezTo>
                    <a:cubicBezTo>
                      <a:pt x="74893" y="145510"/>
                      <a:pt x="100751" y="142830"/>
                      <a:pt x="118880" y="126757"/>
                    </a:cubicBezTo>
                    <a:cubicBezTo>
                      <a:pt x="137852" y="109937"/>
                      <a:pt x="147173" y="86721"/>
                      <a:pt x="142788" y="61307"/>
                    </a:cubicBezTo>
                    <a:cubicBezTo>
                      <a:pt x="138997" y="39336"/>
                      <a:pt x="120986" y="19657"/>
                      <a:pt x="102081" y="8383"/>
                    </a:cubicBezTo>
                    <a:cubicBezTo>
                      <a:pt x="78423" y="-5727"/>
                      <a:pt x="49584" y="-250"/>
                      <a:pt x="29199" y="16324"/>
                    </a:cubicBezTo>
                    <a:cubicBezTo>
                      <a:pt x="26362" y="18683"/>
                      <a:pt x="24402" y="21929"/>
                      <a:pt x="23638" y="25538"/>
                    </a:cubicBezTo>
                    <a:close/>
                    <a:moveTo>
                      <a:pt x="92895" y="63498"/>
                    </a:moveTo>
                    <a:cubicBezTo>
                      <a:pt x="97960" y="71036"/>
                      <a:pt x="97439" y="81011"/>
                      <a:pt x="91616" y="87981"/>
                    </a:cubicBezTo>
                    <a:cubicBezTo>
                      <a:pt x="83965" y="97770"/>
                      <a:pt x="71525" y="96721"/>
                      <a:pt x="60285" y="97656"/>
                    </a:cubicBezTo>
                    <a:cubicBezTo>
                      <a:pt x="49891" y="98520"/>
                      <a:pt x="45955" y="100414"/>
                      <a:pt x="42936" y="90396"/>
                    </a:cubicBezTo>
                    <a:cubicBezTo>
                      <a:pt x="39779" y="79742"/>
                      <a:pt x="40249" y="68342"/>
                      <a:pt x="44271" y="57984"/>
                    </a:cubicBezTo>
                    <a:cubicBezTo>
                      <a:pt x="45867" y="54317"/>
                      <a:pt x="48241" y="51041"/>
                      <a:pt x="51229" y="48382"/>
                    </a:cubicBezTo>
                    <a:cubicBezTo>
                      <a:pt x="56884" y="48857"/>
                      <a:pt x="62628" y="48724"/>
                      <a:pt x="69695" y="48921"/>
                    </a:cubicBezTo>
                    <a:cubicBezTo>
                      <a:pt x="78599" y="49171"/>
                      <a:pt x="87551" y="55910"/>
                      <a:pt x="92895" y="634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9" name="Google Shape;979;p25"/>
            <p:cNvGrpSpPr/>
            <p:nvPr/>
          </p:nvGrpSpPr>
          <p:grpSpPr>
            <a:xfrm rot="-4726485">
              <a:off x="7666633" y="-1222416"/>
              <a:ext cx="1931144" cy="2972505"/>
              <a:chOff x="6665763" y="2302470"/>
              <a:chExt cx="2079254" cy="3200482"/>
            </a:xfrm>
          </p:grpSpPr>
          <p:sp>
            <p:nvSpPr>
              <p:cNvPr id="980" name="Google Shape;980;p25"/>
              <p:cNvSpPr/>
              <p:nvPr/>
            </p:nvSpPr>
            <p:spPr>
              <a:xfrm>
                <a:off x="6865152" y="2302470"/>
                <a:ext cx="1511895" cy="3200482"/>
              </a:xfrm>
              <a:custGeom>
                <a:avLst/>
                <a:gdLst/>
                <a:ahLst/>
                <a:cxnLst/>
                <a:rect l="l" t="t" r="r" b="b"/>
                <a:pathLst>
                  <a:path w="1511895" h="3200482" extrusionOk="0">
                    <a:moveTo>
                      <a:pt x="2778" y="2577579"/>
                    </a:moveTo>
                    <a:cubicBezTo>
                      <a:pt x="-9298" y="2457107"/>
                      <a:pt x="25340" y="2346140"/>
                      <a:pt x="59960" y="2232153"/>
                    </a:cubicBezTo>
                    <a:cubicBezTo>
                      <a:pt x="78949" y="2169628"/>
                      <a:pt x="119076" y="2132877"/>
                      <a:pt x="143147" y="2075664"/>
                    </a:cubicBezTo>
                    <a:cubicBezTo>
                      <a:pt x="148587" y="2062735"/>
                      <a:pt x="152662" y="2034257"/>
                      <a:pt x="162101" y="2024372"/>
                    </a:cubicBezTo>
                    <a:cubicBezTo>
                      <a:pt x="167520" y="2018696"/>
                      <a:pt x="180261" y="2020649"/>
                      <a:pt x="186021" y="2014495"/>
                    </a:cubicBezTo>
                    <a:cubicBezTo>
                      <a:pt x="192156" y="2007940"/>
                      <a:pt x="190637" y="2001040"/>
                      <a:pt x="193153" y="1993352"/>
                    </a:cubicBezTo>
                    <a:cubicBezTo>
                      <a:pt x="208758" y="1945673"/>
                      <a:pt x="249416" y="1905421"/>
                      <a:pt x="281747" y="1868333"/>
                    </a:cubicBezTo>
                    <a:cubicBezTo>
                      <a:pt x="317460" y="1827366"/>
                      <a:pt x="354458" y="1786689"/>
                      <a:pt x="391861" y="1747034"/>
                    </a:cubicBezTo>
                    <a:cubicBezTo>
                      <a:pt x="469178" y="1665059"/>
                      <a:pt x="550447" y="1586970"/>
                      <a:pt x="630563" y="1507765"/>
                    </a:cubicBezTo>
                    <a:cubicBezTo>
                      <a:pt x="784508" y="1355565"/>
                      <a:pt x="809625" y="1136559"/>
                      <a:pt x="785463" y="931134"/>
                    </a:cubicBezTo>
                    <a:cubicBezTo>
                      <a:pt x="775843" y="849349"/>
                      <a:pt x="751154" y="770326"/>
                      <a:pt x="727117" y="691881"/>
                    </a:cubicBezTo>
                    <a:cubicBezTo>
                      <a:pt x="706594" y="624905"/>
                      <a:pt x="693284" y="558559"/>
                      <a:pt x="674807" y="491426"/>
                    </a:cubicBezTo>
                    <a:cubicBezTo>
                      <a:pt x="663427" y="450080"/>
                      <a:pt x="668793" y="410348"/>
                      <a:pt x="672937" y="365853"/>
                    </a:cubicBezTo>
                    <a:cubicBezTo>
                      <a:pt x="676937" y="322916"/>
                      <a:pt x="677140" y="274900"/>
                      <a:pt x="689333" y="235181"/>
                    </a:cubicBezTo>
                    <a:cubicBezTo>
                      <a:pt x="695024" y="216644"/>
                      <a:pt x="700418" y="191346"/>
                      <a:pt x="707653" y="172856"/>
                    </a:cubicBezTo>
                    <a:cubicBezTo>
                      <a:pt x="726571" y="124506"/>
                      <a:pt x="767003" y="76496"/>
                      <a:pt x="810255" y="48516"/>
                    </a:cubicBezTo>
                    <a:cubicBezTo>
                      <a:pt x="888218" y="-1902"/>
                      <a:pt x="991706" y="-14489"/>
                      <a:pt x="1077623" y="18913"/>
                    </a:cubicBezTo>
                    <a:cubicBezTo>
                      <a:pt x="1185009" y="60661"/>
                      <a:pt x="1286273" y="133654"/>
                      <a:pt x="1353159" y="227724"/>
                    </a:cubicBezTo>
                    <a:cubicBezTo>
                      <a:pt x="1468993" y="390637"/>
                      <a:pt x="1529693" y="610743"/>
                      <a:pt x="1507802" y="809974"/>
                    </a:cubicBezTo>
                    <a:cubicBezTo>
                      <a:pt x="1463537" y="1212769"/>
                      <a:pt x="1182286" y="1577131"/>
                      <a:pt x="1263772" y="1994919"/>
                    </a:cubicBezTo>
                    <a:cubicBezTo>
                      <a:pt x="1323757" y="2302471"/>
                      <a:pt x="1492187" y="2728430"/>
                      <a:pt x="1266349" y="3006778"/>
                    </a:cubicBezTo>
                    <a:cubicBezTo>
                      <a:pt x="1091710" y="3222019"/>
                      <a:pt x="779439" y="3230793"/>
                      <a:pt x="531832" y="3164042"/>
                    </a:cubicBezTo>
                    <a:cubicBezTo>
                      <a:pt x="246703" y="3087176"/>
                      <a:pt x="30295" y="2852105"/>
                      <a:pt x="2778" y="25775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25"/>
              <p:cNvSpPr/>
              <p:nvPr/>
            </p:nvSpPr>
            <p:spPr>
              <a:xfrm>
                <a:off x="6665763" y="2519002"/>
                <a:ext cx="2079254" cy="2698123"/>
              </a:xfrm>
              <a:custGeom>
                <a:avLst/>
                <a:gdLst/>
                <a:ahLst/>
                <a:cxnLst/>
                <a:rect l="l" t="t" r="r" b="b"/>
                <a:pathLst>
                  <a:path w="2079254" h="2698123" extrusionOk="0">
                    <a:moveTo>
                      <a:pt x="2072692" y="63171"/>
                    </a:moveTo>
                    <a:cubicBezTo>
                      <a:pt x="1904937" y="45290"/>
                      <a:pt x="1736876" y="30700"/>
                      <a:pt x="1568511" y="19401"/>
                    </a:cubicBezTo>
                    <a:cubicBezTo>
                      <a:pt x="1483461" y="13709"/>
                      <a:pt x="1398360" y="8870"/>
                      <a:pt x="1313208" y="4884"/>
                    </a:cubicBezTo>
                    <a:cubicBezTo>
                      <a:pt x="1244198" y="1652"/>
                      <a:pt x="1174934" y="-2147"/>
                      <a:pt x="1105891" y="2408"/>
                    </a:cubicBezTo>
                    <a:cubicBezTo>
                      <a:pt x="983126" y="10506"/>
                      <a:pt x="857948" y="50140"/>
                      <a:pt x="790994" y="160996"/>
                    </a:cubicBezTo>
                    <a:cubicBezTo>
                      <a:pt x="727890" y="265480"/>
                      <a:pt x="731820" y="397331"/>
                      <a:pt x="754199" y="513120"/>
                    </a:cubicBezTo>
                    <a:cubicBezTo>
                      <a:pt x="782905" y="661643"/>
                      <a:pt x="850786" y="801203"/>
                      <a:pt x="862009" y="953381"/>
                    </a:cubicBezTo>
                    <a:cubicBezTo>
                      <a:pt x="867559" y="1028630"/>
                      <a:pt x="857120" y="1104091"/>
                      <a:pt x="824808" y="1172692"/>
                    </a:cubicBezTo>
                    <a:cubicBezTo>
                      <a:pt x="796926" y="1231886"/>
                      <a:pt x="756011" y="1283853"/>
                      <a:pt x="709449" y="1329483"/>
                    </a:cubicBezTo>
                    <a:cubicBezTo>
                      <a:pt x="610220" y="1426725"/>
                      <a:pt x="487588" y="1492840"/>
                      <a:pt x="371752" y="1567540"/>
                    </a:cubicBezTo>
                    <a:cubicBezTo>
                      <a:pt x="255207" y="1642698"/>
                      <a:pt x="145604" y="1730078"/>
                      <a:pt x="78559" y="1854062"/>
                    </a:cubicBezTo>
                    <a:cubicBezTo>
                      <a:pt x="13419" y="1974524"/>
                      <a:pt x="-11702" y="2115928"/>
                      <a:pt x="5674" y="2251590"/>
                    </a:cubicBezTo>
                    <a:cubicBezTo>
                      <a:pt x="23007" y="2386906"/>
                      <a:pt x="80540" y="2515040"/>
                      <a:pt x="165121" y="2621637"/>
                    </a:cubicBezTo>
                    <a:cubicBezTo>
                      <a:pt x="186032" y="2647922"/>
                      <a:pt x="208568" y="2672874"/>
                      <a:pt x="232595" y="2696347"/>
                    </a:cubicBezTo>
                    <a:cubicBezTo>
                      <a:pt x="239228" y="2702844"/>
                      <a:pt x="249433" y="2692661"/>
                      <a:pt x="242792" y="2686155"/>
                    </a:cubicBezTo>
                    <a:cubicBezTo>
                      <a:pt x="143613" y="2589010"/>
                      <a:pt x="69555" y="2466043"/>
                      <a:pt x="35383" y="2331142"/>
                    </a:cubicBezTo>
                    <a:cubicBezTo>
                      <a:pt x="1240" y="2197070"/>
                      <a:pt x="10000" y="2055673"/>
                      <a:pt x="60430" y="1926835"/>
                    </a:cubicBezTo>
                    <a:cubicBezTo>
                      <a:pt x="85703" y="1862728"/>
                      <a:pt x="121907" y="1803488"/>
                      <a:pt x="167434" y="1751748"/>
                    </a:cubicBezTo>
                    <a:cubicBezTo>
                      <a:pt x="214046" y="1698996"/>
                      <a:pt x="269218" y="1654656"/>
                      <a:pt x="326950" y="1614684"/>
                    </a:cubicBezTo>
                    <a:cubicBezTo>
                      <a:pt x="437814" y="1537926"/>
                      <a:pt x="558711" y="1476005"/>
                      <a:pt x="663215" y="1390136"/>
                    </a:cubicBezTo>
                    <a:cubicBezTo>
                      <a:pt x="761802" y="1309128"/>
                      <a:pt x="847544" y="1204836"/>
                      <a:pt x="870743" y="1076176"/>
                    </a:cubicBezTo>
                    <a:cubicBezTo>
                      <a:pt x="898024" y="924878"/>
                      <a:pt x="842579" y="774820"/>
                      <a:pt x="799635" y="632021"/>
                    </a:cubicBezTo>
                    <a:cubicBezTo>
                      <a:pt x="763472" y="511772"/>
                      <a:pt x="735515" y="380315"/>
                      <a:pt x="767444" y="255808"/>
                    </a:cubicBezTo>
                    <a:cubicBezTo>
                      <a:pt x="782177" y="198356"/>
                      <a:pt x="811054" y="145390"/>
                      <a:pt x="855315" y="105375"/>
                    </a:cubicBezTo>
                    <a:cubicBezTo>
                      <a:pt x="902964" y="62296"/>
                      <a:pt x="963999" y="38596"/>
                      <a:pt x="1026404" y="26628"/>
                    </a:cubicBezTo>
                    <a:cubicBezTo>
                      <a:pt x="1089353" y="14555"/>
                      <a:pt x="1154011" y="13639"/>
                      <a:pt x="1217889" y="15385"/>
                    </a:cubicBezTo>
                    <a:cubicBezTo>
                      <a:pt x="1297580" y="17563"/>
                      <a:pt x="1377272" y="22210"/>
                      <a:pt x="1456852" y="26834"/>
                    </a:cubicBezTo>
                    <a:cubicBezTo>
                      <a:pt x="1621726" y="36416"/>
                      <a:pt x="1786373" y="49190"/>
                      <a:pt x="1950793" y="65156"/>
                    </a:cubicBezTo>
                    <a:cubicBezTo>
                      <a:pt x="1991446" y="69104"/>
                      <a:pt x="2032079" y="73247"/>
                      <a:pt x="2072692" y="77585"/>
                    </a:cubicBezTo>
                    <a:cubicBezTo>
                      <a:pt x="2081909" y="78567"/>
                      <a:pt x="2081840" y="64146"/>
                      <a:pt x="2072692" y="631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2" name="Google Shape;982;p25"/>
            <p:cNvGrpSpPr/>
            <p:nvPr/>
          </p:nvGrpSpPr>
          <p:grpSpPr>
            <a:xfrm>
              <a:off x="-1036756" y="4320477"/>
              <a:ext cx="3519929" cy="1722587"/>
              <a:chOff x="-1036756" y="4320477"/>
              <a:chExt cx="3519929" cy="1722587"/>
            </a:xfrm>
          </p:grpSpPr>
          <p:sp>
            <p:nvSpPr>
              <p:cNvPr id="983" name="Google Shape;983;p25"/>
              <p:cNvSpPr/>
              <p:nvPr/>
            </p:nvSpPr>
            <p:spPr>
              <a:xfrm>
                <a:off x="-1036756" y="4427783"/>
                <a:ext cx="3001034" cy="1338968"/>
              </a:xfrm>
              <a:custGeom>
                <a:avLst/>
                <a:gdLst/>
                <a:ahLst/>
                <a:cxnLst/>
                <a:rect l="l" t="t" r="r" b="b"/>
                <a:pathLst>
                  <a:path w="2811273" h="1254303" extrusionOk="0">
                    <a:moveTo>
                      <a:pt x="537197" y="69997"/>
                    </a:moveTo>
                    <a:cubicBezTo>
                      <a:pt x="597510" y="47225"/>
                      <a:pt x="659988" y="30653"/>
                      <a:pt x="723663" y="20539"/>
                    </a:cubicBezTo>
                    <a:cubicBezTo>
                      <a:pt x="757325" y="14947"/>
                      <a:pt x="791269" y="11200"/>
                      <a:pt x="825341" y="9315"/>
                    </a:cubicBezTo>
                    <a:cubicBezTo>
                      <a:pt x="852646" y="7953"/>
                      <a:pt x="881104" y="-1793"/>
                      <a:pt x="908229" y="719"/>
                    </a:cubicBezTo>
                    <a:cubicBezTo>
                      <a:pt x="926291" y="2392"/>
                      <a:pt x="943279" y="4902"/>
                      <a:pt x="961801" y="4902"/>
                    </a:cubicBezTo>
                    <a:cubicBezTo>
                      <a:pt x="980319" y="4786"/>
                      <a:pt x="998820" y="6012"/>
                      <a:pt x="1017160" y="8570"/>
                    </a:cubicBezTo>
                    <a:cubicBezTo>
                      <a:pt x="1050528" y="13325"/>
                      <a:pt x="1083174" y="11850"/>
                      <a:pt x="1116454" y="15328"/>
                    </a:cubicBezTo>
                    <a:cubicBezTo>
                      <a:pt x="1152822" y="19128"/>
                      <a:pt x="1187214" y="33100"/>
                      <a:pt x="1222453" y="42550"/>
                    </a:cubicBezTo>
                    <a:cubicBezTo>
                      <a:pt x="1239674" y="47168"/>
                      <a:pt x="1259805" y="43242"/>
                      <a:pt x="1275921" y="49131"/>
                    </a:cubicBezTo>
                    <a:cubicBezTo>
                      <a:pt x="1299393" y="57709"/>
                      <a:pt x="1315369" y="84223"/>
                      <a:pt x="1335743" y="98651"/>
                    </a:cubicBezTo>
                    <a:cubicBezTo>
                      <a:pt x="1350609" y="109178"/>
                      <a:pt x="1359799" y="110244"/>
                      <a:pt x="1377676" y="111742"/>
                    </a:cubicBezTo>
                    <a:cubicBezTo>
                      <a:pt x="1421716" y="115433"/>
                      <a:pt x="1463484" y="138653"/>
                      <a:pt x="1502182" y="157952"/>
                    </a:cubicBezTo>
                    <a:cubicBezTo>
                      <a:pt x="1584926" y="199214"/>
                      <a:pt x="1667677" y="240534"/>
                      <a:pt x="1751925" y="278670"/>
                    </a:cubicBezTo>
                    <a:cubicBezTo>
                      <a:pt x="1794639" y="298007"/>
                      <a:pt x="1837670" y="317348"/>
                      <a:pt x="1881560" y="333897"/>
                    </a:cubicBezTo>
                    <a:cubicBezTo>
                      <a:pt x="1898081" y="340126"/>
                      <a:pt x="1914379" y="341412"/>
                      <a:pt x="1930493" y="347996"/>
                    </a:cubicBezTo>
                    <a:cubicBezTo>
                      <a:pt x="1946085" y="354367"/>
                      <a:pt x="1958788" y="364863"/>
                      <a:pt x="1976014" y="367342"/>
                    </a:cubicBezTo>
                    <a:cubicBezTo>
                      <a:pt x="1996694" y="370316"/>
                      <a:pt x="2009181" y="380734"/>
                      <a:pt x="2029786" y="379890"/>
                    </a:cubicBezTo>
                    <a:cubicBezTo>
                      <a:pt x="2058929" y="378694"/>
                      <a:pt x="2070191" y="379693"/>
                      <a:pt x="2096690" y="394706"/>
                    </a:cubicBezTo>
                    <a:cubicBezTo>
                      <a:pt x="2115164" y="405337"/>
                      <a:pt x="2135328" y="412718"/>
                      <a:pt x="2156302" y="416526"/>
                    </a:cubicBezTo>
                    <a:cubicBezTo>
                      <a:pt x="2177644" y="420283"/>
                      <a:pt x="2198939" y="419715"/>
                      <a:pt x="2221046" y="419693"/>
                    </a:cubicBezTo>
                    <a:cubicBezTo>
                      <a:pt x="2244592" y="419669"/>
                      <a:pt x="2262463" y="425908"/>
                      <a:pt x="2285113" y="429195"/>
                    </a:cubicBezTo>
                    <a:cubicBezTo>
                      <a:pt x="2297994" y="431063"/>
                      <a:pt x="2314613" y="427689"/>
                      <a:pt x="2326892" y="432263"/>
                    </a:cubicBezTo>
                    <a:cubicBezTo>
                      <a:pt x="2333932" y="434884"/>
                      <a:pt x="2336105" y="439502"/>
                      <a:pt x="2342290" y="442845"/>
                    </a:cubicBezTo>
                    <a:cubicBezTo>
                      <a:pt x="2359818" y="451824"/>
                      <a:pt x="2378058" y="459340"/>
                      <a:pt x="2396824" y="465315"/>
                    </a:cubicBezTo>
                    <a:cubicBezTo>
                      <a:pt x="2428049" y="476006"/>
                      <a:pt x="2460756" y="469442"/>
                      <a:pt x="2492898" y="471212"/>
                    </a:cubicBezTo>
                    <a:cubicBezTo>
                      <a:pt x="2525795" y="473023"/>
                      <a:pt x="2552234" y="488762"/>
                      <a:pt x="2582257" y="500418"/>
                    </a:cubicBezTo>
                    <a:cubicBezTo>
                      <a:pt x="2629182" y="518499"/>
                      <a:pt x="2671946" y="545915"/>
                      <a:pt x="2707956" y="581005"/>
                    </a:cubicBezTo>
                    <a:cubicBezTo>
                      <a:pt x="2742432" y="614833"/>
                      <a:pt x="2758711" y="658792"/>
                      <a:pt x="2794469" y="691613"/>
                    </a:cubicBezTo>
                    <a:cubicBezTo>
                      <a:pt x="2810096" y="705956"/>
                      <a:pt x="2804076" y="696749"/>
                      <a:pt x="2804799" y="715075"/>
                    </a:cubicBezTo>
                    <a:cubicBezTo>
                      <a:pt x="2808118" y="799151"/>
                      <a:pt x="2824459" y="875538"/>
                      <a:pt x="2790191" y="956959"/>
                    </a:cubicBezTo>
                    <a:cubicBezTo>
                      <a:pt x="2757099" y="1035585"/>
                      <a:pt x="2691865" y="1094732"/>
                      <a:pt x="2613982" y="1127822"/>
                    </a:cubicBezTo>
                    <a:cubicBezTo>
                      <a:pt x="2484206" y="1182962"/>
                      <a:pt x="2334506" y="1177087"/>
                      <a:pt x="2197784" y="1198660"/>
                    </a:cubicBezTo>
                    <a:cubicBezTo>
                      <a:pt x="2026624" y="1225667"/>
                      <a:pt x="1850479" y="1235416"/>
                      <a:pt x="1677597" y="1244387"/>
                    </a:cubicBezTo>
                    <a:cubicBezTo>
                      <a:pt x="1343797" y="1261709"/>
                      <a:pt x="1008944" y="1256600"/>
                      <a:pt x="675626" y="1232248"/>
                    </a:cubicBezTo>
                    <a:cubicBezTo>
                      <a:pt x="480964" y="1218026"/>
                      <a:pt x="233586" y="1192261"/>
                      <a:pt x="94429" y="1036628"/>
                    </a:cubicBezTo>
                    <a:cubicBezTo>
                      <a:pt x="-49148" y="876051"/>
                      <a:pt x="-11427" y="612043"/>
                      <a:pt x="94039" y="441837"/>
                    </a:cubicBezTo>
                    <a:cubicBezTo>
                      <a:pt x="209015" y="256286"/>
                      <a:pt x="363551" y="135975"/>
                      <a:pt x="537197" y="69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84" name="Google Shape;984;p25"/>
              <p:cNvGrpSpPr/>
              <p:nvPr/>
            </p:nvGrpSpPr>
            <p:grpSpPr>
              <a:xfrm>
                <a:off x="-655145" y="4794152"/>
                <a:ext cx="1497126" cy="1210260"/>
                <a:chOff x="1593811" y="4238093"/>
                <a:chExt cx="1401279" cy="1132672"/>
              </a:xfrm>
            </p:grpSpPr>
            <p:sp>
              <p:nvSpPr>
                <p:cNvPr id="985" name="Google Shape;985;p25"/>
                <p:cNvSpPr/>
                <p:nvPr/>
              </p:nvSpPr>
              <p:spPr>
                <a:xfrm>
                  <a:off x="2167944" y="5152091"/>
                  <a:ext cx="121049" cy="5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49" h="54412" extrusionOk="0">
                      <a:moveTo>
                        <a:pt x="6059" y="54720"/>
                      </a:moveTo>
                      <a:cubicBezTo>
                        <a:pt x="31676" y="44091"/>
                        <a:pt x="128770" y="40085"/>
                        <a:pt x="120924" y="2232"/>
                      </a:cubicBezTo>
                      <a:cubicBezTo>
                        <a:pt x="111018" y="-8465"/>
                        <a:pt x="-29432" y="27695"/>
                        <a:pt x="6059" y="547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986;p25"/>
                <p:cNvSpPr/>
                <p:nvPr/>
              </p:nvSpPr>
              <p:spPr>
                <a:xfrm>
                  <a:off x="2233524" y="4979325"/>
                  <a:ext cx="80122" cy="57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22" h="57255" extrusionOk="0">
                      <a:moveTo>
                        <a:pt x="6396" y="57563"/>
                      </a:moveTo>
                      <a:cubicBezTo>
                        <a:pt x="30538" y="51754"/>
                        <a:pt x="35601" y="51981"/>
                        <a:pt x="61561" y="38822"/>
                      </a:cubicBezTo>
                      <a:cubicBezTo>
                        <a:pt x="64636" y="29088"/>
                        <a:pt x="75070" y="24771"/>
                        <a:pt x="80446" y="18337"/>
                      </a:cubicBezTo>
                      <a:cubicBezTo>
                        <a:pt x="77988" y="12538"/>
                        <a:pt x="68708" y="-5706"/>
                        <a:pt x="62066" y="2311"/>
                      </a:cubicBezTo>
                      <a:cubicBezTo>
                        <a:pt x="51087" y="11242"/>
                        <a:pt x="39077" y="18827"/>
                        <a:pt x="26292" y="24902"/>
                      </a:cubicBezTo>
                      <a:cubicBezTo>
                        <a:pt x="9163" y="31173"/>
                        <a:pt x="-9601" y="37733"/>
                        <a:pt x="6396" y="575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Google Shape;987;p25"/>
                <p:cNvSpPr/>
                <p:nvPr/>
              </p:nvSpPr>
              <p:spPr>
                <a:xfrm>
                  <a:off x="2182335" y="4853661"/>
                  <a:ext cx="69374" cy="66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74" h="66099" extrusionOk="0">
                      <a:moveTo>
                        <a:pt x="11746" y="66406"/>
                      </a:moveTo>
                      <a:cubicBezTo>
                        <a:pt x="30558" y="52404"/>
                        <a:pt x="69729" y="36279"/>
                        <a:pt x="69698" y="10443"/>
                      </a:cubicBezTo>
                      <a:cubicBezTo>
                        <a:pt x="55913" y="-17715"/>
                        <a:pt x="36621" y="20821"/>
                        <a:pt x="20009" y="29436"/>
                      </a:cubicBezTo>
                      <a:cubicBezTo>
                        <a:pt x="4478" y="40199"/>
                        <a:pt x="-10855" y="53698"/>
                        <a:pt x="11746" y="664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25"/>
                <p:cNvSpPr/>
                <p:nvPr/>
              </p:nvSpPr>
              <p:spPr>
                <a:xfrm>
                  <a:off x="1877213" y="4898305"/>
                  <a:ext cx="94899" cy="65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9" h="65813" extrusionOk="0">
                      <a:moveTo>
                        <a:pt x="8389" y="66121"/>
                      </a:moveTo>
                      <a:cubicBezTo>
                        <a:pt x="39397" y="53703"/>
                        <a:pt x="64429" y="38953"/>
                        <a:pt x="93913" y="16922"/>
                      </a:cubicBezTo>
                      <a:cubicBezTo>
                        <a:pt x="110391" y="-34927"/>
                        <a:pt x="-34810" y="49643"/>
                        <a:pt x="8389" y="661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Google Shape;989;p25"/>
                <p:cNvSpPr/>
                <p:nvPr/>
              </p:nvSpPr>
              <p:spPr>
                <a:xfrm>
                  <a:off x="2045029" y="4660236"/>
                  <a:ext cx="82534" cy="6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34" h="68651" extrusionOk="0">
                      <a:moveTo>
                        <a:pt x="11033" y="68959"/>
                      </a:moveTo>
                      <a:cubicBezTo>
                        <a:pt x="35358" y="54609"/>
                        <a:pt x="69229" y="40301"/>
                        <a:pt x="82859" y="14084"/>
                      </a:cubicBezTo>
                      <a:cubicBezTo>
                        <a:pt x="71853" y="-20467"/>
                        <a:pt x="46394" y="19816"/>
                        <a:pt x="27754" y="28417"/>
                      </a:cubicBezTo>
                      <a:cubicBezTo>
                        <a:pt x="12034" y="39567"/>
                        <a:pt x="-14703" y="52784"/>
                        <a:pt x="11033" y="689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Google Shape;990;p25"/>
                <p:cNvSpPr/>
                <p:nvPr/>
              </p:nvSpPr>
              <p:spPr>
                <a:xfrm>
                  <a:off x="2020207" y="4550629"/>
                  <a:ext cx="64073" cy="58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73" h="58393" extrusionOk="0">
                      <a:moveTo>
                        <a:pt x="9807" y="58701"/>
                      </a:moveTo>
                      <a:cubicBezTo>
                        <a:pt x="26545" y="48251"/>
                        <a:pt x="43627" y="47726"/>
                        <a:pt x="56000" y="28594"/>
                      </a:cubicBezTo>
                      <a:cubicBezTo>
                        <a:pt x="70955" y="21468"/>
                        <a:pt x="63442" y="8167"/>
                        <a:pt x="52776" y="307"/>
                      </a:cubicBezTo>
                      <a:cubicBezTo>
                        <a:pt x="37012" y="17379"/>
                        <a:pt x="-22553" y="33498"/>
                        <a:pt x="9807" y="587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25"/>
                <p:cNvSpPr/>
                <p:nvPr/>
              </p:nvSpPr>
              <p:spPr>
                <a:xfrm>
                  <a:off x="2506318" y="4625100"/>
                  <a:ext cx="97570" cy="7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70" h="79302" extrusionOk="0">
                      <a:moveTo>
                        <a:pt x="8541" y="79610"/>
                      </a:moveTo>
                      <a:cubicBezTo>
                        <a:pt x="38671" y="67717"/>
                        <a:pt x="45002" y="66811"/>
                        <a:pt x="76093" y="44684"/>
                      </a:cubicBezTo>
                      <a:cubicBezTo>
                        <a:pt x="79937" y="32670"/>
                        <a:pt x="91676" y="25228"/>
                        <a:pt x="97895" y="15966"/>
                      </a:cubicBezTo>
                      <a:cubicBezTo>
                        <a:pt x="94884" y="9084"/>
                        <a:pt x="82005" y="-6996"/>
                        <a:pt x="76132" y="4110"/>
                      </a:cubicBezTo>
                      <a:cubicBezTo>
                        <a:pt x="64144" y="17056"/>
                        <a:pt x="50635" y="28507"/>
                        <a:pt x="35898" y="38213"/>
                      </a:cubicBezTo>
                      <a:cubicBezTo>
                        <a:pt x="20536" y="50075"/>
                        <a:pt x="-15915" y="57817"/>
                        <a:pt x="8541" y="796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Google Shape;992;p25"/>
                <p:cNvSpPr/>
                <p:nvPr/>
              </p:nvSpPr>
              <p:spPr>
                <a:xfrm>
                  <a:off x="1593811" y="5025221"/>
                  <a:ext cx="97570" cy="79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70" h="79303" extrusionOk="0">
                      <a:moveTo>
                        <a:pt x="8541" y="79610"/>
                      </a:moveTo>
                      <a:cubicBezTo>
                        <a:pt x="38671" y="67717"/>
                        <a:pt x="45003" y="66811"/>
                        <a:pt x="76092" y="44684"/>
                      </a:cubicBezTo>
                      <a:cubicBezTo>
                        <a:pt x="79937" y="32670"/>
                        <a:pt x="91676" y="25228"/>
                        <a:pt x="97894" y="15966"/>
                      </a:cubicBezTo>
                      <a:cubicBezTo>
                        <a:pt x="94883" y="9084"/>
                        <a:pt x="82004" y="-6997"/>
                        <a:pt x="76131" y="4110"/>
                      </a:cubicBezTo>
                      <a:cubicBezTo>
                        <a:pt x="64144" y="17056"/>
                        <a:pt x="50635" y="28507"/>
                        <a:pt x="35898" y="38213"/>
                      </a:cubicBezTo>
                      <a:cubicBezTo>
                        <a:pt x="20535" y="50076"/>
                        <a:pt x="-15915" y="57817"/>
                        <a:pt x="8541" y="796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3" name="Google Shape;993;p25"/>
                <p:cNvSpPr/>
                <p:nvPr/>
              </p:nvSpPr>
              <p:spPr>
                <a:xfrm>
                  <a:off x="2218214" y="4690455"/>
                  <a:ext cx="73348" cy="63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" h="63074" extrusionOk="0">
                      <a:moveTo>
                        <a:pt x="9324" y="63382"/>
                      </a:moveTo>
                      <a:cubicBezTo>
                        <a:pt x="30670" y="53481"/>
                        <a:pt x="35709" y="52681"/>
                        <a:pt x="58712" y="37648"/>
                      </a:cubicBezTo>
                      <a:cubicBezTo>
                        <a:pt x="65653" y="21356"/>
                        <a:pt x="89416" y="10259"/>
                        <a:pt x="57202" y="307"/>
                      </a:cubicBezTo>
                      <a:cubicBezTo>
                        <a:pt x="46358" y="10399"/>
                        <a:pt x="34733" y="19617"/>
                        <a:pt x="22434" y="27876"/>
                      </a:cubicBezTo>
                      <a:cubicBezTo>
                        <a:pt x="6123" y="36779"/>
                        <a:pt x="-10407" y="47437"/>
                        <a:pt x="9324" y="633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4" name="Google Shape;994;p25"/>
                <p:cNvSpPr/>
                <p:nvPr/>
              </p:nvSpPr>
              <p:spPr>
                <a:xfrm>
                  <a:off x="1629208" y="4819485"/>
                  <a:ext cx="73348" cy="63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" h="63074" extrusionOk="0">
                      <a:moveTo>
                        <a:pt x="9324" y="63382"/>
                      </a:moveTo>
                      <a:cubicBezTo>
                        <a:pt x="30670" y="53481"/>
                        <a:pt x="35710" y="52680"/>
                        <a:pt x="58712" y="37648"/>
                      </a:cubicBezTo>
                      <a:cubicBezTo>
                        <a:pt x="65653" y="21356"/>
                        <a:pt x="89416" y="10259"/>
                        <a:pt x="57201" y="307"/>
                      </a:cubicBezTo>
                      <a:cubicBezTo>
                        <a:pt x="46358" y="10399"/>
                        <a:pt x="34733" y="19617"/>
                        <a:pt x="22434" y="27876"/>
                      </a:cubicBezTo>
                      <a:cubicBezTo>
                        <a:pt x="6123" y="36779"/>
                        <a:pt x="-10407" y="47437"/>
                        <a:pt x="9324" y="633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25"/>
                <p:cNvSpPr/>
                <p:nvPr/>
              </p:nvSpPr>
              <p:spPr>
                <a:xfrm>
                  <a:off x="2351504" y="4414808"/>
                  <a:ext cx="116005" cy="10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05" h="101487" extrusionOk="0">
                      <a:moveTo>
                        <a:pt x="9650" y="101788"/>
                      </a:moveTo>
                      <a:cubicBezTo>
                        <a:pt x="33129" y="102732"/>
                        <a:pt x="166921" y="-4834"/>
                        <a:pt x="95617" y="499"/>
                      </a:cubicBezTo>
                      <a:cubicBezTo>
                        <a:pt x="80395" y="21200"/>
                        <a:pt x="62184" y="39529"/>
                        <a:pt x="41579" y="54886"/>
                      </a:cubicBezTo>
                      <a:cubicBezTo>
                        <a:pt x="27026" y="69017"/>
                        <a:pt x="-19286" y="80762"/>
                        <a:pt x="9650" y="1017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25"/>
                <p:cNvSpPr/>
                <p:nvPr/>
              </p:nvSpPr>
              <p:spPr>
                <a:xfrm>
                  <a:off x="2265208" y="4343960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5" y="57179"/>
                        <a:pt x="48908" y="53630"/>
                        <a:pt x="63713" y="30002"/>
                      </a:cubicBezTo>
                      <a:cubicBezTo>
                        <a:pt x="78891" y="20991"/>
                        <a:pt x="74565" y="7420"/>
                        <a:pt x="60245" y="307"/>
                      </a:cubicBezTo>
                      <a:cubicBezTo>
                        <a:pt x="45320" y="21147"/>
                        <a:pt x="-25862" y="47662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7" name="Google Shape;997;p25"/>
                <p:cNvSpPr/>
                <p:nvPr/>
              </p:nvSpPr>
              <p:spPr>
                <a:xfrm>
                  <a:off x="2471551" y="4917885"/>
                  <a:ext cx="94177" cy="48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77" h="48626" extrusionOk="0">
                      <a:moveTo>
                        <a:pt x="6595" y="48933"/>
                      </a:moveTo>
                      <a:cubicBezTo>
                        <a:pt x="26995" y="41244"/>
                        <a:pt x="106271" y="36007"/>
                        <a:pt x="93016" y="2891"/>
                      </a:cubicBezTo>
                      <a:cubicBezTo>
                        <a:pt x="85942" y="-9278"/>
                        <a:pt x="-27147" y="24138"/>
                        <a:pt x="6595" y="489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25"/>
                <p:cNvSpPr/>
                <p:nvPr/>
              </p:nvSpPr>
              <p:spPr>
                <a:xfrm>
                  <a:off x="2311561" y="4762900"/>
                  <a:ext cx="54666" cy="54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66" h="54582" extrusionOk="0">
                      <a:moveTo>
                        <a:pt x="11580" y="54890"/>
                      </a:moveTo>
                      <a:cubicBezTo>
                        <a:pt x="29378" y="45736"/>
                        <a:pt x="41495" y="37904"/>
                        <a:pt x="54122" y="20152"/>
                      </a:cubicBezTo>
                      <a:cubicBezTo>
                        <a:pt x="59124" y="16376"/>
                        <a:pt x="41097" y="-8364"/>
                        <a:pt x="36008" y="3501"/>
                      </a:cubicBezTo>
                      <a:cubicBezTo>
                        <a:pt x="21916" y="19821"/>
                        <a:pt x="-19408" y="35030"/>
                        <a:pt x="11580" y="54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25"/>
                <p:cNvSpPr/>
                <p:nvPr/>
              </p:nvSpPr>
              <p:spPr>
                <a:xfrm>
                  <a:off x="1766072" y="5077232"/>
                  <a:ext cx="54666" cy="5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66" h="54583" extrusionOk="0">
                      <a:moveTo>
                        <a:pt x="11580" y="54890"/>
                      </a:moveTo>
                      <a:cubicBezTo>
                        <a:pt x="29378" y="45735"/>
                        <a:pt x="41495" y="37904"/>
                        <a:pt x="54122" y="20152"/>
                      </a:cubicBezTo>
                      <a:cubicBezTo>
                        <a:pt x="59124" y="16376"/>
                        <a:pt x="41097" y="-8364"/>
                        <a:pt x="36007" y="3501"/>
                      </a:cubicBezTo>
                      <a:cubicBezTo>
                        <a:pt x="21915" y="19821"/>
                        <a:pt x="-19408" y="35031"/>
                        <a:pt x="11580" y="54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0" name="Google Shape;1000;p25"/>
                <p:cNvSpPr/>
                <p:nvPr/>
              </p:nvSpPr>
              <p:spPr>
                <a:xfrm>
                  <a:off x="2029314" y="5167998"/>
                  <a:ext cx="74621" cy="68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21" h="68711" extrusionOk="0">
                      <a:moveTo>
                        <a:pt x="9944" y="69019"/>
                      </a:moveTo>
                      <a:cubicBezTo>
                        <a:pt x="30901" y="57243"/>
                        <a:pt x="40655" y="56439"/>
                        <a:pt x="60728" y="36746"/>
                      </a:cubicBezTo>
                      <a:cubicBezTo>
                        <a:pt x="60861" y="27513"/>
                        <a:pt x="72013" y="22908"/>
                        <a:pt x="74946" y="16313"/>
                      </a:cubicBezTo>
                      <a:cubicBezTo>
                        <a:pt x="71713" y="10807"/>
                        <a:pt x="60100" y="-6189"/>
                        <a:pt x="54518" y="2964"/>
                      </a:cubicBezTo>
                      <a:cubicBezTo>
                        <a:pt x="44549" y="13671"/>
                        <a:pt x="33698" y="23522"/>
                        <a:pt x="22077" y="32410"/>
                      </a:cubicBezTo>
                      <a:cubicBezTo>
                        <a:pt x="6552" y="42382"/>
                        <a:pt x="-11013" y="53530"/>
                        <a:pt x="9944" y="690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Google Shape;1001;p25"/>
                <p:cNvSpPr/>
                <p:nvPr/>
              </p:nvSpPr>
              <p:spPr>
                <a:xfrm>
                  <a:off x="2002470" y="4935002"/>
                  <a:ext cx="65239" cy="65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39" h="65129" extrusionOk="0">
                      <a:moveTo>
                        <a:pt x="10975" y="65437"/>
                      </a:moveTo>
                      <a:cubicBezTo>
                        <a:pt x="27801" y="52607"/>
                        <a:pt x="45502" y="50074"/>
                        <a:pt x="57469" y="28779"/>
                      </a:cubicBezTo>
                      <a:cubicBezTo>
                        <a:pt x="72092" y="20135"/>
                        <a:pt x="64746" y="7265"/>
                        <a:pt x="52459" y="307"/>
                      </a:cubicBezTo>
                      <a:cubicBezTo>
                        <a:pt x="38092" y="19510"/>
                        <a:pt x="-24286" y="42575"/>
                        <a:pt x="10975" y="654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25"/>
                <p:cNvSpPr/>
                <p:nvPr/>
              </p:nvSpPr>
              <p:spPr>
                <a:xfrm>
                  <a:off x="2047946" y="4772974"/>
                  <a:ext cx="38229" cy="39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9" h="39297" extrusionOk="0">
                      <a:moveTo>
                        <a:pt x="8831" y="39605"/>
                      </a:moveTo>
                      <a:cubicBezTo>
                        <a:pt x="13089" y="38095"/>
                        <a:pt x="17046" y="34181"/>
                        <a:pt x="22300" y="37808"/>
                      </a:cubicBezTo>
                      <a:cubicBezTo>
                        <a:pt x="25624" y="38060"/>
                        <a:pt x="25910" y="29670"/>
                        <a:pt x="33240" y="31467"/>
                      </a:cubicBezTo>
                      <a:cubicBezTo>
                        <a:pt x="40470" y="16015"/>
                        <a:pt x="41264" y="16939"/>
                        <a:pt x="29675" y="307"/>
                      </a:cubicBezTo>
                      <a:cubicBezTo>
                        <a:pt x="13090" y="7211"/>
                        <a:pt x="-13400" y="19802"/>
                        <a:pt x="8831" y="396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25"/>
                <p:cNvSpPr/>
                <p:nvPr/>
              </p:nvSpPr>
              <p:spPr>
                <a:xfrm>
                  <a:off x="1776087" y="4742553"/>
                  <a:ext cx="76661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61" h="87100" extrusionOk="0">
                      <a:moveTo>
                        <a:pt x="12776" y="87408"/>
                      </a:moveTo>
                      <a:cubicBezTo>
                        <a:pt x="34121" y="69212"/>
                        <a:pt x="44477" y="65878"/>
                        <a:pt x="63939" y="39304"/>
                      </a:cubicBezTo>
                      <a:cubicBezTo>
                        <a:pt x="63345" y="28930"/>
                        <a:pt x="74410" y="21687"/>
                        <a:pt x="76986" y="13491"/>
                      </a:cubicBezTo>
                      <a:cubicBezTo>
                        <a:pt x="72913" y="7736"/>
                        <a:pt x="58165" y="-6812"/>
                        <a:pt x="54072" y="4493"/>
                      </a:cubicBezTo>
                      <a:cubicBezTo>
                        <a:pt x="44410" y="18938"/>
                        <a:pt x="33658" y="32625"/>
                        <a:pt x="21911" y="45434"/>
                      </a:cubicBezTo>
                      <a:cubicBezTo>
                        <a:pt x="8913" y="59040"/>
                        <a:pt x="-14067" y="75466"/>
                        <a:pt x="12776" y="874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25"/>
                <p:cNvSpPr/>
                <p:nvPr/>
              </p:nvSpPr>
              <p:spPr>
                <a:xfrm>
                  <a:off x="2489101" y="5007184"/>
                  <a:ext cx="75301" cy="4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1" h="44239" extrusionOk="0">
                      <a:moveTo>
                        <a:pt x="1010" y="40694"/>
                      </a:moveTo>
                      <a:cubicBezTo>
                        <a:pt x="30840" y="50848"/>
                        <a:pt x="60414" y="40668"/>
                        <a:pt x="75625" y="13297"/>
                      </a:cubicBezTo>
                      <a:cubicBezTo>
                        <a:pt x="60900" y="-5531"/>
                        <a:pt x="58055" y="-1886"/>
                        <a:pt x="42225" y="11492"/>
                      </a:cubicBezTo>
                      <a:cubicBezTo>
                        <a:pt x="25468" y="23146"/>
                        <a:pt x="-4593" y="10842"/>
                        <a:pt x="1010" y="406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25"/>
                <p:cNvSpPr/>
                <p:nvPr/>
              </p:nvSpPr>
              <p:spPr>
                <a:xfrm>
                  <a:off x="2641656" y="4818138"/>
                  <a:ext cx="76767" cy="65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67" h="65767" extrusionOk="0">
                      <a:moveTo>
                        <a:pt x="10877" y="66075"/>
                      </a:moveTo>
                      <a:cubicBezTo>
                        <a:pt x="31860" y="52312"/>
                        <a:pt x="73907" y="38240"/>
                        <a:pt x="77091" y="11116"/>
                      </a:cubicBezTo>
                      <a:cubicBezTo>
                        <a:pt x="64810" y="-18464"/>
                        <a:pt x="41114" y="21254"/>
                        <a:pt x="23336" y="28615"/>
                      </a:cubicBezTo>
                      <a:cubicBezTo>
                        <a:pt x="7220" y="38640"/>
                        <a:pt x="-12075" y="51406"/>
                        <a:pt x="10877" y="660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6" name="Google Shape;1006;p25"/>
                <p:cNvSpPr/>
                <p:nvPr/>
              </p:nvSpPr>
              <p:spPr>
                <a:xfrm>
                  <a:off x="2700859" y="4514881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4" y="57178"/>
                        <a:pt x="48908" y="53631"/>
                        <a:pt x="63713" y="30001"/>
                      </a:cubicBezTo>
                      <a:cubicBezTo>
                        <a:pt x="78891" y="20991"/>
                        <a:pt x="74564" y="7420"/>
                        <a:pt x="60245" y="307"/>
                      </a:cubicBezTo>
                      <a:cubicBezTo>
                        <a:pt x="45319" y="21147"/>
                        <a:pt x="-25862" y="47663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7" name="Google Shape;1007;p25"/>
                <p:cNvSpPr/>
                <p:nvPr/>
              </p:nvSpPr>
              <p:spPr>
                <a:xfrm>
                  <a:off x="2615634" y="4448354"/>
                  <a:ext cx="57538" cy="58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8" h="58654" extrusionOk="0">
                      <a:moveTo>
                        <a:pt x="11270" y="58962"/>
                      </a:moveTo>
                      <a:cubicBezTo>
                        <a:pt x="25839" y="48025"/>
                        <a:pt x="41932" y="46562"/>
                        <a:pt x="51134" y="27557"/>
                      </a:cubicBezTo>
                      <a:cubicBezTo>
                        <a:pt x="64904" y="19360"/>
                        <a:pt x="54905" y="7074"/>
                        <a:pt x="44584" y="307"/>
                      </a:cubicBezTo>
                      <a:cubicBezTo>
                        <a:pt x="30535" y="17908"/>
                        <a:pt x="-22225" y="37482"/>
                        <a:pt x="11270" y="589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8" name="Google Shape;1008;p25"/>
                <p:cNvSpPr/>
                <p:nvPr/>
              </p:nvSpPr>
              <p:spPr>
                <a:xfrm>
                  <a:off x="2388839" y="4558330"/>
                  <a:ext cx="57538" cy="58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8" h="58655" extrusionOk="0">
                      <a:moveTo>
                        <a:pt x="11270" y="58963"/>
                      </a:moveTo>
                      <a:cubicBezTo>
                        <a:pt x="25838" y="48025"/>
                        <a:pt x="41933" y="46562"/>
                        <a:pt x="51134" y="27557"/>
                      </a:cubicBezTo>
                      <a:cubicBezTo>
                        <a:pt x="64905" y="19361"/>
                        <a:pt x="54905" y="7074"/>
                        <a:pt x="44584" y="307"/>
                      </a:cubicBezTo>
                      <a:cubicBezTo>
                        <a:pt x="30534" y="17910"/>
                        <a:pt x="-22225" y="37481"/>
                        <a:pt x="11270" y="589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" name="Google Shape;1009;p25"/>
                <p:cNvSpPr/>
                <p:nvPr/>
              </p:nvSpPr>
              <p:spPr>
                <a:xfrm>
                  <a:off x="2198735" y="4501994"/>
                  <a:ext cx="81760" cy="7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60" h="77036" extrusionOk="0">
                      <a:moveTo>
                        <a:pt x="11562" y="77343"/>
                      </a:moveTo>
                      <a:cubicBezTo>
                        <a:pt x="36657" y="58717"/>
                        <a:pt x="70295" y="47182"/>
                        <a:pt x="81936" y="11124"/>
                      </a:cubicBezTo>
                      <a:cubicBezTo>
                        <a:pt x="83915" y="-8524"/>
                        <a:pt x="65434" y="3338"/>
                        <a:pt x="68378" y="9851"/>
                      </a:cubicBezTo>
                      <a:cubicBezTo>
                        <a:pt x="70059" y="9775"/>
                        <a:pt x="57191" y="8152"/>
                        <a:pt x="57315" y="9292"/>
                      </a:cubicBezTo>
                      <a:cubicBezTo>
                        <a:pt x="49089" y="23920"/>
                        <a:pt x="-28036" y="58117"/>
                        <a:pt x="11562" y="773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0" name="Google Shape;1010;p25"/>
                <p:cNvSpPr/>
                <p:nvPr/>
              </p:nvSpPr>
              <p:spPr>
                <a:xfrm>
                  <a:off x="2148158" y="4376905"/>
                  <a:ext cx="54483" cy="53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83" h="53016" extrusionOk="0">
                      <a:moveTo>
                        <a:pt x="12706" y="53324"/>
                      </a:moveTo>
                      <a:cubicBezTo>
                        <a:pt x="26142" y="45293"/>
                        <a:pt x="72072" y="22136"/>
                        <a:pt x="47891" y="3079"/>
                      </a:cubicBezTo>
                      <a:cubicBezTo>
                        <a:pt x="36019" y="-9526"/>
                        <a:pt x="16942" y="24627"/>
                        <a:pt x="4257" y="30211"/>
                      </a:cubicBezTo>
                      <a:cubicBezTo>
                        <a:pt x="-5723" y="36464"/>
                        <a:pt x="5601" y="47982"/>
                        <a:pt x="12706" y="533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Google Shape;1011;p25"/>
                <p:cNvSpPr/>
                <p:nvPr/>
              </p:nvSpPr>
              <p:spPr>
                <a:xfrm>
                  <a:off x="2787186" y="4882578"/>
                  <a:ext cx="89614" cy="69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14" h="69427" extrusionOk="0">
                      <a:moveTo>
                        <a:pt x="10635" y="69735"/>
                      </a:moveTo>
                      <a:cubicBezTo>
                        <a:pt x="39260" y="56274"/>
                        <a:pt x="65280" y="41036"/>
                        <a:pt x="89938" y="17398"/>
                      </a:cubicBezTo>
                      <a:cubicBezTo>
                        <a:pt x="82409" y="-20373"/>
                        <a:pt x="55899" y="14852"/>
                        <a:pt x="36793" y="24477"/>
                      </a:cubicBezTo>
                      <a:cubicBezTo>
                        <a:pt x="21233" y="36952"/>
                        <a:pt x="-18298" y="49983"/>
                        <a:pt x="10635" y="69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Google Shape;1012;p25"/>
                <p:cNvSpPr/>
                <p:nvPr/>
              </p:nvSpPr>
              <p:spPr>
                <a:xfrm>
                  <a:off x="2607706" y="4728818"/>
                  <a:ext cx="51780" cy="41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80" h="41822" extrusionOk="0">
                      <a:moveTo>
                        <a:pt x="3561" y="42040"/>
                      </a:moveTo>
                      <a:cubicBezTo>
                        <a:pt x="26701" y="42946"/>
                        <a:pt x="38340" y="37218"/>
                        <a:pt x="52105" y="16662"/>
                      </a:cubicBezTo>
                      <a:cubicBezTo>
                        <a:pt x="51912" y="11924"/>
                        <a:pt x="37531" y="-1273"/>
                        <a:pt x="33050" y="464"/>
                      </a:cubicBezTo>
                      <a:cubicBezTo>
                        <a:pt x="31054" y="3439"/>
                        <a:pt x="28569" y="6056"/>
                        <a:pt x="25702" y="8205"/>
                      </a:cubicBezTo>
                      <a:cubicBezTo>
                        <a:pt x="9991" y="18653"/>
                        <a:pt x="-6898" y="18105"/>
                        <a:pt x="3561" y="4204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3" name="Google Shape;1013;p25"/>
                <p:cNvSpPr/>
                <p:nvPr/>
              </p:nvSpPr>
              <p:spPr>
                <a:xfrm>
                  <a:off x="2886623" y="4555289"/>
                  <a:ext cx="108467" cy="9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67" h="98960" extrusionOk="0">
                      <a:moveTo>
                        <a:pt x="11554" y="99268"/>
                      </a:moveTo>
                      <a:cubicBezTo>
                        <a:pt x="41752" y="78872"/>
                        <a:pt x="54509" y="75484"/>
                        <a:pt x="85389" y="45610"/>
                      </a:cubicBezTo>
                      <a:cubicBezTo>
                        <a:pt x="88668" y="33062"/>
                        <a:pt x="102739" y="26243"/>
                        <a:pt x="108792" y="16474"/>
                      </a:cubicBezTo>
                      <a:cubicBezTo>
                        <a:pt x="106185" y="7973"/>
                        <a:pt x="93087" y="-7508"/>
                        <a:pt x="86382" y="5015"/>
                      </a:cubicBezTo>
                      <a:cubicBezTo>
                        <a:pt x="71294" y="20562"/>
                        <a:pt x="55354" y="35260"/>
                        <a:pt x="38635" y="49040"/>
                      </a:cubicBezTo>
                      <a:cubicBezTo>
                        <a:pt x="24763" y="63808"/>
                        <a:pt x="-20470" y="81653"/>
                        <a:pt x="11554" y="99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25"/>
                <p:cNvSpPr/>
                <p:nvPr/>
              </p:nvSpPr>
              <p:spPr>
                <a:xfrm>
                  <a:off x="2677848" y="4339065"/>
                  <a:ext cx="67266" cy="71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66" h="71420" extrusionOk="0">
                      <a:moveTo>
                        <a:pt x="14301" y="71728"/>
                      </a:moveTo>
                      <a:cubicBezTo>
                        <a:pt x="32205" y="54515"/>
                        <a:pt x="59956" y="37244"/>
                        <a:pt x="67590" y="12868"/>
                      </a:cubicBezTo>
                      <a:cubicBezTo>
                        <a:pt x="55219" y="-14568"/>
                        <a:pt x="41752" y="9644"/>
                        <a:pt x="28033" y="22305"/>
                      </a:cubicBezTo>
                      <a:cubicBezTo>
                        <a:pt x="15018" y="37685"/>
                        <a:pt x="-18512" y="59723"/>
                        <a:pt x="14301" y="717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25"/>
                <p:cNvSpPr/>
                <p:nvPr/>
              </p:nvSpPr>
              <p:spPr>
                <a:xfrm>
                  <a:off x="2564949" y="4238093"/>
                  <a:ext cx="47778" cy="56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78" h="56236" extrusionOk="0">
                      <a:moveTo>
                        <a:pt x="13779" y="56543"/>
                      </a:moveTo>
                      <a:cubicBezTo>
                        <a:pt x="26932" y="45166"/>
                        <a:pt x="39922" y="40052"/>
                        <a:pt x="45237" y="20431"/>
                      </a:cubicBezTo>
                      <a:cubicBezTo>
                        <a:pt x="55340" y="15505"/>
                        <a:pt x="35864" y="2693"/>
                        <a:pt x="31003" y="307"/>
                      </a:cubicBezTo>
                      <a:cubicBezTo>
                        <a:pt x="19623" y="18604"/>
                        <a:pt x="-20243" y="41560"/>
                        <a:pt x="13779" y="565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6" name="Google Shape;1016;p25"/>
                <p:cNvSpPr/>
                <p:nvPr/>
              </p:nvSpPr>
              <p:spPr>
                <a:xfrm>
                  <a:off x="1942576" y="4429793"/>
                  <a:ext cx="120957" cy="107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57" h="107342" extrusionOk="0">
                      <a:moveTo>
                        <a:pt x="12033" y="107650"/>
                      </a:moveTo>
                      <a:cubicBezTo>
                        <a:pt x="50862" y="83710"/>
                        <a:pt x="83205" y="60102"/>
                        <a:pt x="117369" y="21756"/>
                      </a:cubicBezTo>
                      <a:cubicBezTo>
                        <a:pt x="131130" y="12574"/>
                        <a:pt x="104781" y="-11397"/>
                        <a:pt x="96954" y="7179"/>
                      </a:cubicBezTo>
                      <a:cubicBezTo>
                        <a:pt x="78707" y="24372"/>
                        <a:pt x="59151" y="40618"/>
                        <a:pt x="39838" y="56592"/>
                      </a:cubicBezTo>
                      <a:cubicBezTo>
                        <a:pt x="25490" y="71074"/>
                        <a:pt x="-21234" y="91360"/>
                        <a:pt x="12033" y="1076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7" name="Google Shape;1017;p25"/>
                <p:cNvSpPr/>
                <p:nvPr/>
              </p:nvSpPr>
              <p:spPr>
                <a:xfrm>
                  <a:off x="1757833" y="4623100"/>
                  <a:ext cx="71144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4" h="51267" extrusionOk="0">
                      <a:moveTo>
                        <a:pt x="6020" y="51575"/>
                      </a:moveTo>
                      <a:cubicBezTo>
                        <a:pt x="26520" y="46390"/>
                        <a:pt x="35361" y="48179"/>
                        <a:pt x="56096" y="34768"/>
                      </a:cubicBezTo>
                      <a:cubicBezTo>
                        <a:pt x="57209" y="26433"/>
                        <a:pt x="68207" y="24363"/>
                        <a:pt x="71468" y="19040"/>
                      </a:cubicBezTo>
                      <a:cubicBezTo>
                        <a:pt x="69060" y="13576"/>
                        <a:pt x="61104" y="-4952"/>
                        <a:pt x="54458" y="1749"/>
                      </a:cubicBezTo>
                      <a:cubicBezTo>
                        <a:pt x="44596" y="9129"/>
                        <a:pt x="33956" y="15409"/>
                        <a:pt x="22727" y="20475"/>
                      </a:cubicBezTo>
                      <a:cubicBezTo>
                        <a:pt x="5299" y="25474"/>
                        <a:pt x="-7601" y="33510"/>
                        <a:pt x="6020" y="515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25"/>
                <p:cNvSpPr/>
                <p:nvPr/>
              </p:nvSpPr>
              <p:spPr>
                <a:xfrm>
                  <a:off x="2389729" y="5235243"/>
                  <a:ext cx="82695" cy="42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95" h="42804" extrusionOk="0">
                      <a:moveTo>
                        <a:pt x="2854" y="42148"/>
                      </a:moveTo>
                      <a:cubicBezTo>
                        <a:pt x="32828" y="45647"/>
                        <a:pt x="56060" y="39856"/>
                        <a:pt x="83017" y="20888"/>
                      </a:cubicBezTo>
                      <a:cubicBezTo>
                        <a:pt x="83198" y="3387"/>
                        <a:pt x="74426" y="-7027"/>
                        <a:pt x="56895" y="6472"/>
                      </a:cubicBezTo>
                      <a:cubicBezTo>
                        <a:pt x="37927" y="20415"/>
                        <a:pt x="-11333" y="7689"/>
                        <a:pt x="2854" y="421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Google Shape;1019;p25"/>
                <p:cNvSpPr/>
                <p:nvPr/>
              </p:nvSpPr>
              <p:spPr>
                <a:xfrm>
                  <a:off x="2114601" y="5324824"/>
                  <a:ext cx="74054" cy="4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54" h="45941" extrusionOk="0">
                      <a:moveTo>
                        <a:pt x="5791" y="46248"/>
                      </a:moveTo>
                      <a:cubicBezTo>
                        <a:pt x="25988" y="40298"/>
                        <a:pt x="43365" y="44256"/>
                        <a:pt x="62020" y="28671"/>
                      </a:cubicBezTo>
                      <a:cubicBezTo>
                        <a:pt x="78738" y="25815"/>
                        <a:pt x="76364" y="11158"/>
                        <a:pt x="67434" y="307"/>
                      </a:cubicBezTo>
                      <a:cubicBezTo>
                        <a:pt x="47193" y="13078"/>
                        <a:pt x="-18959" y="12381"/>
                        <a:pt x="5791" y="462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Google Shape;1020;p25"/>
                <p:cNvSpPr/>
                <p:nvPr/>
              </p:nvSpPr>
              <p:spPr>
                <a:xfrm>
                  <a:off x="1957944" y="5082693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5" y="57177"/>
                        <a:pt x="48908" y="53631"/>
                        <a:pt x="63713" y="30002"/>
                      </a:cubicBezTo>
                      <a:cubicBezTo>
                        <a:pt x="78890" y="20991"/>
                        <a:pt x="74565" y="7420"/>
                        <a:pt x="60245" y="307"/>
                      </a:cubicBezTo>
                      <a:cubicBezTo>
                        <a:pt x="45319" y="21146"/>
                        <a:pt x="-25862" y="47663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21" name="Google Shape;1021;p25"/>
              <p:cNvSpPr/>
              <p:nvPr/>
            </p:nvSpPr>
            <p:spPr>
              <a:xfrm rot="738624">
                <a:off x="-250286" y="4587956"/>
                <a:ext cx="2637171" cy="1187629"/>
              </a:xfrm>
              <a:custGeom>
                <a:avLst/>
                <a:gdLst/>
                <a:ahLst/>
                <a:cxnLst/>
                <a:rect l="l" t="t" r="r" b="b"/>
                <a:pathLst>
                  <a:path w="2471496" h="1113018" extrusionOk="0">
                    <a:moveTo>
                      <a:pt x="2454781" y="1106464"/>
                    </a:moveTo>
                    <a:cubicBezTo>
                      <a:pt x="2478159" y="912079"/>
                      <a:pt x="2500277" y="682254"/>
                      <a:pt x="2355431" y="526004"/>
                    </a:cubicBezTo>
                    <a:cubicBezTo>
                      <a:pt x="2226660" y="387094"/>
                      <a:pt x="2015701" y="371775"/>
                      <a:pt x="1838349" y="365699"/>
                    </a:cubicBezTo>
                    <a:cubicBezTo>
                      <a:pt x="1615180" y="358053"/>
                      <a:pt x="1391394" y="376607"/>
                      <a:pt x="1168643" y="356001"/>
                    </a:cubicBezTo>
                    <a:cubicBezTo>
                      <a:pt x="1065859" y="346492"/>
                      <a:pt x="963420" y="328621"/>
                      <a:pt x="865165" y="296488"/>
                    </a:cubicBezTo>
                    <a:cubicBezTo>
                      <a:pt x="764826" y="263672"/>
                      <a:pt x="674945" y="212691"/>
                      <a:pt x="585854" y="156970"/>
                    </a:cubicBezTo>
                    <a:cubicBezTo>
                      <a:pt x="502826" y="105040"/>
                      <a:pt x="418618" y="51235"/>
                      <a:pt x="324132" y="22613"/>
                    </a:cubicBezTo>
                    <a:cubicBezTo>
                      <a:pt x="239612" y="-2991"/>
                      <a:pt x="144621" y="-10658"/>
                      <a:pt x="60791" y="21728"/>
                    </a:cubicBezTo>
                    <a:cubicBezTo>
                      <a:pt x="40673" y="29490"/>
                      <a:pt x="21487" y="39478"/>
                      <a:pt x="3592" y="51505"/>
                    </a:cubicBezTo>
                    <a:cubicBezTo>
                      <a:pt x="-4070" y="56653"/>
                      <a:pt x="3140" y="69145"/>
                      <a:pt x="10870" y="63951"/>
                    </a:cubicBezTo>
                    <a:cubicBezTo>
                      <a:pt x="87240" y="12633"/>
                      <a:pt x="182438" y="6099"/>
                      <a:pt x="270705" y="23968"/>
                    </a:cubicBezTo>
                    <a:cubicBezTo>
                      <a:pt x="366353" y="43331"/>
                      <a:pt x="451735" y="90935"/>
                      <a:pt x="533977" y="141630"/>
                    </a:cubicBezTo>
                    <a:cubicBezTo>
                      <a:pt x="619111" y="194108"/>
                      <a:pt x="702552" y="248746"/>
                      <a:pt x="795653" y="286433"/>
                    </a:cubicBezTo>
                    <a:cubicBezTo>
                      <a:pt x="889159" y="324284"/>
                      <a:pt x="988085" y="347368"/>
                      <a:pt x="1087853" y="361124"/>
                    </a:cubicBezTo>
                    <a:cubicBezTo>
                      <a:pt x="1300344" y="390422"/>
                      <a:pt x="1515000" y="377385"/>
                      <a:pt x="1728694" y="378177"/>
                    </a:cubicBezTo>
                    <a:cubicBezTo>
                      <a:pt x="1832689" y="378562"/>
                      <a:pt x="1937937" y="380787"/>
                      <a:pt x="2040867" y="396927"/>
                    </a:cubicBezTo>
                    <a:cubicBezTo>
                      <a:pt x="2127301" y="410480"/>
                      <a:pt x="2214526" y="435141"/>
                      <a:pt x="2287054" y="485676"/>
                    </a:cubicBezTo>
                    <a:cubicBezTo>
                      <a:pt x="2364241" y="539457"/>
                      <a:pt x="2413353" y="621075"/>
                      <a:pt x="2437558" y="710937"/>
                    </a:cubicBezTo>
                    <a:cubicBezTo>
                      <a:pt x="2465126" y="813283"/>
                      <a:pt x="2460556" y="920498"/>
                      <a:pt x="2449716" y="1024919"/>
                    </a:cubicBezTo>
                    <a:cubicBezTo>
                      <a:pt x="2446891" y="1052133"/>
                      <a:pt x="2443628" y="1079300"/>
                      <a:pt x="2440361" y="1106464"/>
                    </a:cubicBezTo>
                    <a:cubicBezTo>
                      <a:pt x="2439256" y="1115653"/>
                      <a:pt x="2453685" y="1115574"/>
                      <a:pt x="2454781" y="11064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891225" y="2554800"/>
            <a:ext cx="2824800" cy="1314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119823" y="1540250"/>
            <a:ext cx="972000" cy="7305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>
            <a:spLocks noGrp="1"/>
          </p:cNvSpPr>
          <p:nvPr>
            <p:ph type="pic" idx="3"/>
          </p:nvPr>
        </p:nvSpPr>
        <p:spPr>
          <a:xfrm>
            <a:off x="1251888" y="604200"/>
            <a:ext cx="3045600" cy="39351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sp>
      <p:grpSp>
        <p:nvGrpSpPr>
          <p:cNvPr id="22" name="Google Shape;22;p3"/>
          <p:cNvGrpSpPr/>
          <p:nvPr/>
        </p:nvGrpSpPr>
        <p:grpSpPr>
          <a:xfrm>
            <a:off x="-1280969" y="-777312"/>
            <a:ext cx="6668716" cy="3383418"/>
            <a:chOff x="-1280969" y="-777312"/>
            <a:chExt cx="6668716" cy="3383418"/>
          </a:xfrm>
        </p:grpSpPr>
        <p:grpSp>
          <p:nvGrpSpPr>
            <p:cNvPr id="23" name="Google Shape;23;p3"/>
            <p:cNvGrpSpPr/>
            <p:nvPr/>
          </p:nvGrpSpPr>
          <p:grpSpPr>
            <a:xfrm rot="1297159">
              <a:off x="4108436" y="-281415"/>
              <a:ext cx="1194226" cy="689894"/>
              <a:chOff x="4982230" y="4233795"/>
              <a:chExt cx="929050" cy="536704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5289369" y="4233795"/>
                <a:ext cx="265028" cy="236420"/>
              </a:xfrm>
              <a:custGeom>
                <a:avLst/>
                <a:gdLst/>
                <a:ahLst/>
                <a:cxnLst/>
                <a:rect l="l" t="t" r="r" b="b"/>
                <a:pathLst>
                  <a:path w="265028" h="236420" extrusionOk="0">
                    <a:moveTo>
                      <a:pt x="232327" y="219189"/>
                    </a:moveTo>
                    <a:cubicBezTo>
                      <a:pt x="282583" y="181443"/>
                      <a:pt x="269785" y="98520"/>
                      <a:pt x="231920" y="50811"/>
                    </a:cubicBezTo>
                    <a:cubicBezTo>
                      <a:pt x="202731" y="2215"/>
                      <a:pt x="126159" y="-9025"/>
                      <a:pt x="76093" y="7360"/>
                    </a:cubicBezTo>
                    <a:cubicBezTo>
                      <a:pt x="-9318" y="35311"/>
                      <a:pt x="-21720" y="136427"/>
                      <a:pt x="34846" y="198511"/>
                    </a:cubicBezTo>
                    <a:cubicBezTo>
                      <a:pt x="62059" y="228377"/>
                      <a:pt x="95445" y="235796"/>
                      <a:pt x="134429" y="236311"/>
                    </a:cubicBezTo>
                    <a:cubicBezTo>
                      <a:pt x="166843" y="236741"/>
                      <a:pt x="204802" y="239864"/>
                      <a:pt x="232327" y="219189"/>
                    </a:cubicBezTo>
                    <a:close/>
                    <a:moveTo>
                      <a:pt x="146448" y="165859"/>
                    </a:moveTo>
                    <a:cubicBezTo>
                      <a:pt x="130228" y="165679"/>
                      <a:pt x="113752" y="169094"/>
                      <a:pt x="98495" y="162075"/>
                    </a:cubicBezTo>
                    <a:cubicBezTo>
                      <a:pt x="54288" y="141736"/>
                      <a:pt x="56041" y="80775"/>
                      <a:pt x="101998" y="64532"/>
                    </a:cubicBezTo>
                    <a:cubicBezTo>
                      <a:pt x="117356" y="59102"/>
                      <a:pt x="142129" y="57134"/>
                      <a:pt x="163645" y="62069"/>
                    </a:cubicBezTo>
                    <a:cubicBezTo>
                      <a:pt x="164267" y="64156"/>
                      <a:pt x="165126" y="66165"/>
                      <a:pt x="166206" y="68056"/>
                    </a:cubicBezTo>
                    <a:cubicBezTo>
                      <a:pt x="177946" y="87915"/>
                      <a:pt x="218377" y="140890"/>
                      <a:pt x="190765" y="164676"/>
                    </a:cubicBezTo>
                    <a:cubicBezTo>
                      <a:pt x="182117" y="172125"/>
                      <a:pt x="156697" y="165973"/>
                      <a:pt x="146448" y="1658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5344316" y="4543500"/>
                <a:ext cx="236025" cy="226999"/>
              </a:xfrm>
              <a:custGeom>
                <a:avLst/>
                <a:gdLst/>
                <a:ahLst/>
                <a:cxnLst/>
                <a:rect l="l" t="t" r="r" b="b"/>
                <a:pathLst>
                  <a:path w="236025" h="226999" extrusionOk="0">
                    <a:moveTo>
                      <a:pt x="232881" y="147452"/>
                    </a:moveTo>
                    <a:cubicBezTo>
                      <a:pt x="242077" y="112499"/>
                      <a:pt x="232998" y="50781"/>
                      <a:pt x="205503" y="25905"/>
                    </a:cubicBezTo>
                    <a:cubicBezTo>
                      <a:pt x="189121" y="11082"/>
                      <a:pt x="164737" y="8094"/>
                      <a:pt x="143852" y="3281"/>
                    </a:cubicBezTo>
                    <a:cubicBezTo>
                      <a:pt x="120640" y="-2069"/>
                      <a:pt x="97253" y="282"/>
                      <a:pt x="74507" y="6494"/>
                    </a:cubicBezTo>
                    <a:cubicBezTo>
                      <a:pt x="45323" y="14463"/>
                      <a:pt x="5672" y="30654"/>
                      <a:pt x="6937" y="66092"/>
                    </a:cubicBezTo>
                    <a:cubicBezTo>
                      <a:pt x="7036" y="66835"/>
                      <a:pt x="7194" y="67570"/>
                      <a:pt x="7409" y="68288"/>
                    </a:cubicBezTo>
                    <a:cubicBezTo>
                      <a:pt x="5571" y="73777"/>
                      <a:pt x="4054" y="79369"/>
                      <a:pt x="2866" y="85035"/>
                    </a:cubicBezTo>
                    <a:cubicBezTo>
                      <a:pt x="-14729" y="169870"/>
                      <a:pt x="61803" y="241686"/>
                      <a:pt x="146492" y="224836"/>
                    </a:cubicBezTo>
                    <a:cubicBezTo>
                      <a:pt x="182820" y="217607"/>
                      <a:pt x="223318" y="183800"/>
                      <a:pt x="232881" y="147452"/>
                    </a:cubicBezTo>
                    <a:close/>
                    <a:moveTo>
                      <a:pt x="38164" y="90094"/>
                    </a:moveTo>
                    <a:cubicBezTo>
                      <a:pt x="38451" y="86408"/>
                      <a:pt x="38970" y="82744"/>
                      <a:pt x="39717" y="79123"/>
                    </a:cubicBezTo>
                    <a:cubicBezTo>
                      <a:pt x="61706" y="58048"/>
                      <a:pt x="119184" y="63750"/>
                      <a:pt x="142589" y="74906"/>
                    </a:cubicBezTo>
                    <a:cubicBezTo>
                      <a:pt x="161321" y="83834"/>
                      <a:pt x="165925" y="103838"/>
                      <a:pt x="164779" y="125188"/>
                    </a:cubicBezTo>
                    <a:cubicBezTo>
                      <a:pt x="163877" y="141970"/>
                      <a:pt x="145789" y="157652"/>
                      <a:pt x="130260" y="164116"/>
                    </a:cubicBezTo>
                    <a:cubicBezTo>
                      <a:pt x="80815" y="184702"/>
                      <a:pt x="34483" y="137658"/>
                      <a:pt x="38164" y="900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5131505" y="4460695"/>
                <a:ext cx="152784" cy="154906"/>
              </a:xfrm>
              <a:custGeom>
                <a:avLst/>
                <a:gdLst/>
                <a:ahLst/>
                <a:cxnLst/>
                <a:rect l="l" t="t" r="r" b="b"/>
                <a:pathLst>
                  <a:path w="152784" h="154906" extrusionOk="0">
                    <a:moveTo>
                      <a:pt x="153068" y="78565"/>
                    </a:moveTo>
                    <a:cubicBezTo>
                      <a:pt x="152147" y="54838"/>
                      <a:pt x="144983" y="29024"/>
                      <a:pt x="125322" y="13912"/>
                    </a:cubicBezTo>
                    <a:cubicBezTo>
                      <a:pt x="108531" y="1006"/>
                      <a:pt x="87529" y="-3552"/>
                      <a:pt x="69142" y="3877"/>
                    </a:cubicBezTo>
                    <a:cubicBezTo>
                      <a:pt x="63538" y="2959"/>
                      <a:pt x="57834" y="2817"/>
                      <a:pt x="52192" y="3456"/>
                    </a:cubicBezTo>
                    <a:cubicBezTo>
                      <a:pt x="30023" y="5994"/>
                      <a:pt x="18235" y="20577"/>
                      <a:pt x="8307" y="39316"/>
                    </a:cubicBezTo>
                    <a:cubicBezTo>
                      <a:pt x="-13306" y="80114"/>
                      <a:pt x="11600" y="129562"/>
                      <a:pt x="51447" y="149421"/>
                    </a:cubicBezTo>
                    <a:cubicBezTo>
                      <a:pt x="96236" y="171742"/>
                      <a:pt x="154892" y="125602"/>
                      <a:pt x="153068" y="78565"/>
                    </a:cubicBezTo>
                    <a:close/>
                    <a:moveTo>
                      <a:pt x="41287" y="63550"/>
                    </a:moveTo>
                    <a:cubicBezTo>
                      <a:pt x="42405" y="57980"/>
                      <a:pt x="44765" y="52734"/>
                      <a:pt x="48192" y="48202"/>
                    </a:cubicBezTo>
                    <a:cubicBezTo>
                      <a:pt x="51882" y="54794"/>
                      <a:pt x="58665" y="59067"/>
                      <a:pt x="66207" y="59550"/>
                    </a:cubicBezTo>
                    <a:cubicBezTo>
                      <a:pt x="76903" y="60570"/>
                      <a:pt x="89190" y="67799"/>
                      <a:pt x="87525" y="80788"/>
                    </a:cubicBezTo>
                    <a:cubicBezTo>
                      <a:pt x="87261" y="82852"/>
                      <a:pt x="73945" y="99971"/>
                      <a:pt x="66654" y="99815"/>
                    </a:cubicBezTo>
                    <a:cubicBezTo>
                      <a:pt x="50927" y="99480"/>
                      <a:pt x="38517" y="76523"/>
                      <a:pt x="41287" y="635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4982230" y="4623314"/>
                <a:ext cx="149095" cy="129634"/>
              </a:xfrm>
              <a:custGeom>
                <a:avLst/>
                <a:gdLst/>
                <a:ahLst/>
                <a:cxnLst/>
                <a:rect l="l" t="t" r="r" b="b"/>
                <a:pathLst>
                  <a:path w="149095" h="129634" extrusionOk="0">
                    <a:moveTo>
                      <a:pt x="144203" y="94300"/>
                    </a:moveTo>
                    <a:cubicBezTo>
                      <a:pt x="161151" y="56850"/>
                      <a:pt x="135109" y="5378"/>
                      <a:pt x="90529" y="13510"/>
                    </a:cubicBezTo>
                    <a:cubicBezTo>
                      <a:pt x="84865" y="7233"/>
                      <a:pt x="77344" y="2927"/>
                      <a:pt x="69061" y="1219"/>
                    </a:cubicBezTo>
                    <a:cubicBezTo>
                      <a:pt x="51707" y="-2513"/>
                      <a:pt x="25942" y="5534"/>
                      <a:pt x="14318" y="19432"/>
                    </a:cubicBezTo>
                    <a:cubicBezTo>
                      <a:pt x="-14683" y="54105"/>
                      <a:pt x="5302" y="96364"/>
                      <a:pt x="38634" y="118253"/>
                    </a:cubicBezTo>
                    <a:cubicBezTo>
                      <a:pt x="70589" y="139239"/>
                      <a:pt x="126969" y="132383"/>
                      <a:pt x="144203" y="94300"/>
                    </a:cubicBezTo>
                    <a:close/>
                    <a:moveTo>
                      <a:pt x="60468" y="77371"/>
                    </a:moveTo>
                    <a:cubicBezTo>
                      <a:pt x="54221" y="73021"/>
                      <a:pt x="51559" y="67956"/>
                      <a:pt x="48133" y="62235"/>
                    </a:cubicBezTo>
                    <a:cubicBezTo>
                      <a:pt x="49657" y="60535"/>
                      <a:pt x="51722" y="59414"/>
                      <a:pt x="53977" y="59060"/>
                    </a:cubicBezTo>
                    <a:cubicBezTo>
                      <a:pt x="57935" y="57489"/>
                      <a:pt x="61972" y="56124"/>
                      <a:pt x="66072" y="54973"/>
                    </a:cubicBezTo>
                    <a:cubicBezTo>
                      <a:pt x="70098" y="63393"/>
                      <a:pt x="78058" y="69254"/>
                      <a:pt x="87297" y="70600"/>
                    </a:cubicBezTo>
                    <a:cubicBezTo>
                      <a:pt x="88767" y="70978"/>
                      <a:pt x="90259" y="71264"/>
                      <a:pt x="91764" y="71459"/>
                    </a:cubicBezTo>
                    <a:cubicBezTo>
                      <a:pt x="91761" y="71680"/>
                      <a:pt x="91732" y="71838"/>
                      <a:pt x="91661" y="71896"/>
                    </a:cubicBezTo>
                    <a:cubicBezTo>
                      <a:pt x="81337" y="80167"/>
                      <a:pt x="71796" y="85259"/>
                      <a:pt x="60468" y="773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5564772" y="4419580"/>
                <a:ext cx="174684" cy="140728"/>
              </a:xfrm>
              <a:custGeom>
                <a:avLst/>
                <a:gdLst/>
                <a:ahLst/>
                <a:cxnLst/>
                <a:rect l="l" t="t" r="r" b="b"/>
                <a:pathLst>
                  <a:path w="174684" h="140728" extrusionOk="0">
                    <a:moveTo>
                      <a:pt x="44610" y="6941"/>
                    </a:moveTo>
                    <a:cubicBezTo>
                      <a:pt x="150" y="24153"/>
                      <a:pt x="-20736" y="101046"/>
                      <a:pt x="29621" y="123718"/>
                    </a:cubicBezTo>
                    <a:cubicBezTo>
                      <a:pt x="72260" y="142914"/>
                      <a:pt x="151748" y="158243"/>
                      <a:pt x="172042" y="100475"/>
                    </a:cubicBezTo>
                    <a:cubicBezTo>
                      <a:pt x="185416" y="62406"/>
                      <a:pt x="151756" y="-3386"/>
                      <a:pt x="107305" y="4367"/>
                    </a:cubicBezTo>
                    <a:cubicBezTo>
                      <a:pt x="88436" y="-3060"/>
                      <a:pt x="60344" y="850"/>
                      <a:pt x="44610" y="6941"/>
                    </a:cubicBezTo>
                    <a:close/>
                    <a:moveTo>
                      <a:pt x="98929" y="51654"/>
                    </a:moveTo>
                    <a:cubicBezTo>
                      <a:pt x="109320" y="55857"/>
                      <a:pt x="127110" y="68552"/>
                      <a:pt x="123378" y="82870"/>
                    </a:cubicBezTo>
                    <a:cubicBezTo>
                      <a:pt x="118431" y="101844"/>
                      <a:pt x="72287" y="86799"/>
                      <a:pt x="60764" y="82903"/>
                    </a:cubicBezTo>
                    <a:cubicBezTo>
                      <a:pt x="49917" y="79234"/>
                      <a:pt x="47452" y="83455"/>
                      <a:pt x="49736" y="72689"/>
                    </a:cubicBezTo>
                    <a:cubicBezTo>
                      <a:pt x="51797" y="62967"/>
                      <a:pt x="54859" y="53188"/>
                      <a:pt x="63203" y="47573"/>
                    </a:cubicBezTo>
                    <a:cubicBezTo>
                      <a:pt x="70609" y="43895"/>
                      <a:pt x="78340" y="40912"/>
                      <a:pt x="86298" y="38663"/>
                    </a:cubicBezTo>
                    <a:cubicBezTo>
                      <a:pt x="88519" y="44560"/>
                      <a:pt x="93095" y="49267"/>
                      <a:pt x="98929" y="516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5767747" y="4563782"/>
                <a:ext cx="143533" cy="144442"/>
              </a:xfrm>
              <a:custGeom>
                <a:avLst/>
                <a:gdLst/>
                <a:ahLst/>
                <a:cxnLst/>
                <a:rect l="l" t="t" r="r" b="b"/>
                <a:pathLst>
                  <a:path w="143533" h="144442" extrusionOk="0">
                    <a:moveTo>
                      <a:pt x="23638" y="25538"/>
                    </a:moveTo>
                    <a:cubicBezTo>
                      <a:pt x="19322" y="29529"/>
                      <a:pt x="15605" y="34122"/>
                      <a:pt x="12603" y="39176"/>
                    </a:cubicBezTo>
                    <a:cubicBezTo>
                      <a:pt x="-10466" y="78171"/>
                      <a:pt x="-2910" y="142467"/>
                      <a:pt x="51393" y="144590"/>
                    </a:cubicBezTo>
                    <a:cubicBezTo>
                      <a:pt x="74893" y="145510"/>
                      <a:pt x="100751" y="142830"/>
                      <a:pt x="118880" y="126757"/>
                    </a:cubicBezTo>
                    <a:cubicBezTo>
                      <a:pt x="137852" y="109937"/>
                      <a:pt x="147173" y="86721"/>
                      <a:pt x="142788" y="61307"/>
                    </a:cubicBezTo>
                    <a:cubicBezTo>
                      <a:pt x="138997" y="39336"/>
                      <a:pt x="120986" y="19657"/>
                      <a:pt x="102081" y="8383"/>
                    </a:cubicBezTo>
                    <a:cubicBezTo>
                      <a:pt x="78423" y="-5727"/>
                      <a:pt x="49584" y="-250"/>
                      <a:pt x="29199" y="16324"/>
                    </a:cubicBezTo>
                    <a:cubicBezTo>
                      <a:pt x="26362" y="18683"/>
                      <a:pt x="24402" y="21929"/>
                      <a:pt x="23638" y="25538"/>
                    </a:cubicBezTo>
                    <a:close/>
                    <a:moveTo>
                      <a:pt x="92895" y="63498"/>
                    </a:moveTo>
                    <a:cubicBezTo>
                      <a:pt x="97960" y="71036"/>
                      <a:pt x="97439" y="81011"/>
                      <a:pt x="91616" y="87981"/>
                    </a:cubicBezTo>
                    <a:cubicBezTo>
                      <a:pt x="83965" y="97770"/>
                      <a:pt x="71525" y="96721"/>
                      <a:pt x="60285" y="97656"/>
                    </a:cubicBezTo>
                    <a:cubicBezTo>
                      <a:pt x="49891" y="98520"/>
                      <a:pt x="45955" y="100414"/>
                      <a:pt x="42936" y="90396"/>
                    </a:cubicBezTo>
                    <a:cubicBezTo>
                      <a:pt x="39779" y="79742"/>
                      <a:pt x="40249" y="68342"/>
                      <a:pt x="44271" y="57984"/>
                    </a:cubicBezTo>
                    <a:cubicBezTo>
                      <a:pt x="45867" y="54317"/>
                      <a:pt x="48241" y="51041"/>
                      <a:pt x="51229" y="48382"/>
                    </a:cubicBezTo>
                    <a:cubicBezTo>
                      <a:pt x="56884" y="48857"/>
                      <a:pt x="62628" y="48724"/>
                      <a:pt x="69695" y="48921"/>
                    </a:cubicBezTo>
                    <a:cubicBezTo>
                      <a:pt x="78599" y="49171"/>
                      <a:pt x="87551" y="55910"/>
                      <a:pt x="92895" y="634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30;p3"/>
            <p:cNvGrpSpPr/>
            <p:nvPr/>
          </p:nvGrpSpPr>
          <p:grpSpPr>
            <a:xfrm rot="-5004138">
              <a:off x="-1111760" y="-615628"/>
              <a:ext cx="3052039" cy="3060051"/>
              <a:chOff x="6193284" y="-1051863"/>
              <a:chExt cx="3051969" cy="3059981"/>
            </a:xfrm>
          </p:grpSpPr>
          <p:sp>
            <p:nvSpPr>
              <p:cNvPr id="31" name="Google Shape;31;p3"/>
              <p:cNvSpPr/>
              <p:nvPr/>
            </p:nvSpPr>
            <p:spPr>
              <a:xfrm rot="-1499042" flipH="1">
                <a:off x="6617395" y="-530197"/>
                <a:ext cx="2278729" cy="2158057"/>
              </a:xfrm>
              <a:custGeom>
                <a:avLst/>
                <a:gdLst/>
                <a:ahLst/>
                <a:cxnLst/>
                <a:rect l="l" t="t" r="r" b="b"/>
                <a:pathLst>
                  <a:path w="2162825" h="2048291" extrusionOk="0">
                    <a:moveTo>
                      <a:pt x="1823431" y="457733"/>
                    </a:moveTo>
                    <a:cubicBezTo>
                      <a:pt x="1808495" y="461081"/>
                      <a:pt x="1793969" y="466049"/>
                      <a:pt x="1780111" y="472546"/>
                    </a:cubicBezTo>
                    <a:cubicBezTo>
                      <a:pt x="1776587" y="474259"/>
                      <a:pt x="1773218" y="476138"/>
                      <a:pt x="1769916" y="477856"/>
                    </a:cubicBezTo>
                    <a:cubicBezTo>
                      <a:pt x="1766576" y="479516"/>
                      <a:pt x="1763552" y="481444"/>
                      <a:pt x="1760681" y="483242"/>
                    </a:cubicBezTo>
                    <a:cubicBezTo>
                      <a:pt x="1757820" y="485053"/>
                      <a:pt x="1755062" y="486666"/>
                      <a:pt x="1752656" y="488316"/>
                    </a:cubicBezTo>
                    <a:cubicBezTo>
                      <a:pt x="1750285" y="490017"/>
                      <a:pt x="1748130" y="491563"/>
                      <a:pt x="1746247" y="492914"/>
                    </a:cubicBezTo>
                    <a:cubicBezTo>
                      <a:pt x="1736574" y="499981"/>
                      <a:pt x="1727384" y="507684"/>
                      <a:pt x="1718738" y="515974"/>
                    </a:cubicBezTo>
                    <a:cubicBezTo>
                      <a:pt x="1714613" y="520246"/>
                      <a:pt x="1710302" y="524344"/>
                      <a:pt x="1706355" y="528745"/>
                    </a:cubicBezTo>
                    <a:cubicBezTo>
                      <a:pt x="1702453" y="533182"/>
                      <a:pt x="1698373" y="537469"/>
                      <a:pt x="1694745" y="542101"/>
                    </a:cubicBezTo>
                    <a:cubicBezTo>
                      <a:pt x="1679947" y="560249"/>
                      <a:pt x="1666588" y="579523"/>
                      <a:pt x="1654788" y="599747"/>
                    </a:cubicBezTo>
                    <a:cubicBezTo>
                      <a:pt x="1631091" y="639965"/>
                      <a:pt x="1612255" y="682707"/>
                      <a:pt x="1593883" y="726810"/>
                    </a:cubicBezTo>
                    <a:cubicBezTo>
                      <a:pt x="1579864" y="760645"/>
                      <a:pt x="1566349" y="794367"/>
                      <a:pt x="1551232" y="827530"/>
                    </a:cubicBezTo>
                    <a:cubicBezTo>
                      <a:pt x="1536783" y="860820"/>
                      <a:pt x="1520629" y="893345"/>
                      <a:pt x="1502834" y="924975"/>
                    </a:cubicBezTo>
                    <a:cubicBezTo>
                      <a:pt x="1486093" y="953606"/>
                      <a:pt x="1467214" y="980987"/>
                      <a:pt x="1444353" y="1004558"/>
                    </a:cubicBezTo>
                    <a:cubicBezTo>
                      <a:pt x="1441449" y="1007448"/>
                      <a:pt x="1438692" y="1010497"/>
                      <a:pt x="1435669" y="1013256"/>
                    </a:cubicBezTo>
                    <a:lnTo>
                      <a:pt x="1426621" y="1021550"/>
                    </a:lnTo>
                    <a:cubicBezTo>
                      <a:pt x="1423542" y="1024208"/>
                      <a:pt x="1420398" y="1026728"/>
                      <a:pt x="1417234" y="1029249"/>
                    </a:cubicBezTo>
                    <a:cubicBezTo>
                      <a:pt x="1413920" y="1031560"/>
                      <a:pt x="1410776" y="1034117"/>
                      <a:pt x="1407328" y="1036229"/>
                    </a:cubicBezTo>
                    <a:cubicBezTo>
                      <a:pt x="1393778" y="1045097"/>
                      <a:pt x="1379125" y="1052156"/>
                      <a:pt x="1363743" y="1057226"/>
                    </a:cubicBezTo>
                    <a:cubicBezTo>
                      <a:pt x="1328471" y="1069070"/>
                      <a:pt x="1290674" y="1071710"/>
                      <a:pt x="1253140" y="1072647"/>
                    </a:cubicBezTo>
                    <a:cubicBezTo>
                      <a:pt x="1215502" y="1073572"/>
                      <a:pt x="1177521" y="1072404"/>
                      <a:pt x="1139290" y="1075935"/>
                    </a:cubicBezTo>
                    <a:cubicBezTo>
                      <a:pt x="1120085" y="1077650"/>
                      <a:pt x="1101068" y="1081043"/>
                      <a:pt x="1082457" y="1086074"/>
                    </a:cubicBezTo>
                    <a:lnTo>
                      <a:pt x="1068535" y="1089965"/>
                    </a:lnTo>
                    <a:cubicBezTo>
                      <a:pt x="1063918" y="1091334"/>
                      <a:pt x="1059436" y="1093087"/>
                      <a:pt x="1054879" y="1094631"/>
                    </a:cubicBezTo>
                    <a:cubicBezTo>
                      <a:pt x="1050366" y="1096286"/>
                      <a:pt x="1045742" y="1097686"/>
                      <a:pt x="1041317" y="1099555"/>
                    </a:cubicBezTo>
                    <a:lnTo>
                      <a:pt x="1028027" y="1105137"/>
                    </a:lnTo>
                    <a:cubicBezTo>
                      <a:pt x="992793" y="1120509"/>
                      <a:pt x="959408" y="1139807"/>
                      <a:pt x="928504" y="1162663"/>
                    </a:cubicBezTo>
                    <a:cubicBezTo>
                      <a:pt x="883116" y="1195845"/>
                      <a:pt x="842425" y="1235009"/>
                      <a:pt x="807537" y="1279091"/>
                    </a:cubicBezTo>
                    <a:cubicBezTo>
                      <a:pt x="773592" y="1323116"/>
                      <a:pt x="746493" y="1372012"/>
                      <a:pt x="727157" y="1424126"/>
                    </a:cubicBezTo>
                    <a:cubicBezTo>
                      <a:pt x="687612" y="1527262"/>
                      <a:pt x="671078" y="1635708"/>
                      <a:pt x="639669" y="1741219"/>
                    </a:cubicBezTo>
                    <a:cubicBezTo>
                      <a:pt x="627538" y="1783570"/>
                      <a:pt x="611696" y="1824769"/>
                      <a:pt x="592327" y="1864339"/>
                    </a:cubicBezTo>
                    <a:cubicBezTo>
                      <a:pt x="576465" y="1896001"/>
                      <a:pt x="557202" y="1925843"/>
                      <a:pt x="534877" y="1953337"/>
                    </a:cubicBezTo>
                    <a:cubicBezTo>
                      <a:pt x="532049" y="1956724"/>
                      <a:pt x="529382" y="1960253"/>
                      <a:pt x="526425" y="1963529"/>
                    </a:cubicBezTo>
                    <a:lnTo>
                      <a:pt x="517491" y="1973307"/>
                    </a:lnTo>
                    <a:cubicBezTo>
                      <a:pt x="511699" y="1979985"/>
                      <a:pt x="505207" y="1985991"/>
                      <a:pt x="498910" y="1992192"/>
                    </a:cubicBezTo>
                    <a:cubicBezTo>
                      <a:pt x="486715" y="2004518"/>
                      <a:pt x="472702" y="2014905"/>
                      <a:pt x="457360" y="2022990"/>
                    </a:cubicBezTo>
                    <a:lnTo>
                      <a:pt x="450001" y="2026342"/>
                    </a:lnTo>
                    <a:cubicBezTo>
                      <a:pt x="448770" y="2026887"/>
                      <a:pt x="447563" y="2027501"/>
                      <a:pt x="446311" y="2027993"/>
                    </a:cubicBezTo>
                    <a:lnTo>
                      <a:pt x="442488" y="2029283"/>
                    </a:lnTo>
                    <a:lnTo>
                      <a:pt x="434846" y="2031885"/>
                    </a:lnTo>
                    <a:lnTo>
                      <a:pt x="426982" y="2033691"/>
                    </a:lnTo>
                    <a:lnTo>
                      <a:pt x="423049" y="2034601"/>
                    </a:lnTo>
                    <a:cubicBezTo>
                      <a:pt x="421724" y="2034834"/>
                      <a:pt x="420378" y="2034949"/>
                      <a:pt x="419045" y="2035131"/>
                    </a:cubicBezTo>
                    <a:lnTo>
                      <a:pt x="411023" y="2036146"/>
                    </a:lnTo>
                    <a:cubicBezTo>
                      <a:pt x="408331" y="2036307"/>
                      <a:pt x="405623" y="2036314"/>
                      <a:pt x="402922" y="2036413"/>
                    </a:cubicBezTo>
                    <a:lnTo>
                      <a:pt x="398868" y="2036533"/>
                    </a:lnTo>
                    <a:cubicBezTo>
                      <a:pt x="397516" y="2036558"/>
                      <a:pt x="396160" y="2036388"/>
                      <a:pt x="394806" y="2036326"/>
                    </a:cubicBezTo>
                    <a:cubicBezTo>
                      <a:pt x="372820" y="2034972"/>
                      <a:pt x="351258" y="2029668"/>
                      <a:pt x="331155" y="2020667"/>
                    </a:cubicBezTo>
                    <a:cubicBezTo>
                      <a:pt x="326075" y="2018403"/>
                      <a:pt x="320933" y="2016289"/>
                      <a:pt x="315989" y="2013673"/>
                    </a:cubicBezTo>
                    <a:lnTo>
                      <a:pt x="308502" y="2009921"/>
                    </a:lnTo>
                    <a:cubicBezTo>
                      <a:pt x="306028" y="2008622"/>
                      <a:pt x="303604" y="2007212"/>
                      <a:pt x="301152" y="2005863"/>
                    </a:cubicBezTo>
                    <a:lnTo>
                      <a:pt x="293827" y="2001749"/>
                    </a:lnTo>
                    <a:lnTo>
                      <a:pt x="286692" y="1997307"/>
                    </a:lnTo>
                    <a:lnTo>
                      <a:pt x="279553" y="1992866"/>
                    </a:lnTo>
                    <a:lnTo>
                      <a:pt x="275983" y="1990646"/>
                    </a:lnTo>
                    <a:lnTo>
                      <a:pt x="272551" y="1988235"/>
                    </a:lnTo>
                    <a:lnTo>
                      <a:pt x="258857" y="1978531"/>
                    </a:lnTo>
                    <a:lnTo>
                      <a:pt x="245822" y="1968005"/>
                    </a:lnTo>
                    <a:cubicBezTo>
                      <a:pt x="237329" y="1960768"/>
                      <a:pt x="229265" y="1953043"/>
                      <a:pt x="221669" y="1944871"/>
                    </a:cubicBezTo>
                    <a:cubicBezTo>
                      <a:pt x="206527" y="1928395"/>
                      <a:pt x="193277" y="1910278"/>
                      <a:pt x="182165" y="1890858"/>
                    </a:cubicBezTo>
                    <a:cubicBezTo>
                      <a:pt x="171026" y="1871227"/>
                      <a:pt x="161034" y="1850968"/>
                      <a:pt x="152240" y="1830182"/>
                    </a:cubicBezTo>
                    <a:cubicBezTo>
                      <a:pt x="143197" y="1809391"/>
                      <a:pt x="134723" y="1788249"/>
                      <a:pt x="125916" y="1767207"/>
                    </a:cubicBezTo>
                    <a:cubicBezTo>
                      <a:pt x="117320" y="1745969"/>
                      <a:pt x="107222" y="1725305"/>
                      <a:pt x="97582" y="1704827"/>
                    </a:cubicBezTo>
                    <a:cubicBezTo>
                      <a:pt x="87762" y="1684693"/>
                      <a:pt x="79072" y="1664028"/>
                      <a:pt x="71554" y="1642927"/>
                    </a:cubicBezTo>
                    <a:cubicBezTo>
                      <a:pt x="67970" y="1632380"/>
                      <a:pt x="65060" y="1621617"/>
                      <a:pt x="62839" y="1610701"/>
                    </a:cubicBezTo>
                    <a:cubicBezTo>
                      <a:pt x="60494" y="1599605"/>
                      <a:pt x="58147" y="1588502"/>
                      <a:pt x="55798" y="1577393"/>
                    </a:cubicBezTo>
                    <a:cubicBezTo>
                      <a:pt x="46873" y="1532868"/>
                      <a:pt x="39419" y="1488034"/>
                      <a:pt x="33201" y="1443449"/>
                    </a:cubicBezTo>
                    <a:cubicBezTo>
                      <a:pt x="20115" y="1347057"/>
                      <a:pt x="13979" y="1249850"/>
                      <a:pt x="14838" y="1152579"/>
                    </a:cubicBezTo>
                    <a:cubicBezTo>
                      <a:pt x="14992" y="1089378"/>
                      <a:pt x="18068" y="1026232"/>
                      <a:pt x="24067" y="963141"/>
                    </a:cubicBezTo>
                    <a:cubicBezTo>
                      <a:pt x="30055" y="900155"/>
                      <a:pt x="38766" y="837388"/>
                      <a:pt x="50731" y="775247"/>
                    </a:cubicBezTo>
                    <a:cubicBezTo>
                      <a:pt x="74809" y="651047"/>
                      <a:pt x="110860" y="528995"/>
                      <a:pt x="161436" y="413419"/>
                    </a:cubicBezTo>
                    <a:cubicBezTo>
                      <a:pt x="164382" y="406764"/>
                      <a:pt x="167143" y="399961"/>
                      <a:pt x="170276" y="393270"/>
                    </a:cubicBezTo>
                    <a:cubicBezTo>
                      <a:pt x="173364" y="386559"/>
                      <a:pt x="176473" y="379804"/>
                      <a:pt x="179602" y="373005"/>
                    </a:cubicBezTo>
                    <a:cubicBezTo>
                      <a:pt x="181160" y="369603"/>
                      <a:pt x="182723" y="366193"/>
                      <a:pt x="184291" y="362772"/>
                    </a:cubicBezTo>
                    <a:cubicBezTo>
                      <a:pt x="185875" y="359362"/>
                      <a:pt x="187605" y="356028"/>
                      <a:pt x="189259" y="352639"/>
                    </a:cubicBezTo>
                    <a:cubicBezTo>
                      <a:pt x="192642" y="345901"/>
                      <a:pt x="195879" y="339042"/>
                      <a:pt x="199412" y="332310"/>
                    </a:cubicBezTo>
                    <a:cubicBezTo>
                      <a:pt x="213611" y="305087"/>
                      <a:pt x="229448" y="278749"/>
                      <a:pt x="246837" y="253442"/>
                    </a:cubicBezTo>
                    <a:cubicBezTo>
                      <a:pt x="264134" y="228195"/>
                      <a:pt x="283438" y="204382"/>
                      <a:pt x="304561" y="182234"/>
                    </a:cubicBezTo>
                    <a:cubicBezTo>
                      <a:pt x="324742" y="160758"/>
                      <a:pt x="346928" y="141257"/>
                      <a:pt x="370817" y="123995"/>
                    </a:cubicBezTo>
                    <a:cubicBezTo>
                      <a:pt x="375607" y="120262"/>
                      <a:pt x="380611" y="117121"/>
                      <a:pt x="385434" y="113935"/>
                    </a:cubicBezTo>
                    <a:cubicBezTo>
                      <a:pt x="390289" y="110797"/>
                      <a:pt x="394949" y="107577"/>
                      <a:pt x="399733" y="104676"/>
                    </a:cubicBezTo>
                    <a:cubicBezTo>
                      <a:pt x="404580" y="101883"/>
                      <a:pt x="409373" y="99120"/>
                      <a:pt x="414158" y="96362"/>
                    </a:cubicBezTo>
                    <a:lnTo>
                      <a:pt x="421330" y="92237"/>
                    </a:lnTo>
                    <a:cubicBezTo>
                      <a:pt x="423796" y="90997"/>
                      <a:pt x="426268" y="89755"/>
                      <a:pt x="428746" y="88509"/>
                    </a:cubicBezTo>
                    <a:cubicBezTo>
                      <a:pt x="433694" y="86006"/>
                      <a:pt x="438681" y="83485"/>
                      <a:pt x="443753" y="80919"/>
                    </a:cubicBezTo>
                    <a:cubicBezTo>
                      <a:pt x="448915" y="78546"/>
                      <a:pt x="454246" y="76308"/>
                      <a:pt x="459654" y="73896"/>
                    </a:cubicBezTo>
                    <a:cubicBezTo>
                      <a:pt x="462362" y="72697"/>
                      <a:pt x="465105" y="71483"/>
                      <a:pt x="467885" y="70253"/>
                    </a:cubicBezTo>
                    <a:cubicBezTo>
                      <a:pt x="470696" y="69092"/>
                      <a:pt x="473616" y="68081"/>
                      <a:pt x="476542" y="66955"/>
                    </a:cubicBezTo>
                    <a:cubicBezTo>
                      <a:pt x="482422" y="64784"/>
                      <a:pt x="488438" y="62365"/>
                      <a:pt x="494764" y="60120"/>
                    </a:cubicBezTo>
                    <a:cubicBezTo>
                      <a:pt x="529736" y="48258"/>
                      <a:pt x="566339" y="41894"/>
                      <a:pt x="603265" y="41255"/>
                    </a:cubicBezTo>
                    <a:cubicBezTo>
                      <a:pt x="640378" y="40800"/>
                      <a:pt x="677434" y="44306"/>
                      <a:pt x="713802" y="51713"/>
                    </a:cubicBezTo>
                    <a:cubicBezTo>
                      <a:pt x="771664" y="62923"/>
                      <a:pt x="821356" y="78689"/>
                      <a:pt x="876824" y="93961"/>
                    </a:cubicBezTo>
                    <a:cubicBezTo>
                      <a:pt x="910694" y="103672"/>
                      <a:pt x="945050" y="111601"/>
                      <a:pt x="979751" y="117717"/>
                    </a:cubicBezTo>
                    <a:cubicBezTo>
                      <a:pt x="997411" y="120841"/>
                      <a:pt x="1015341" y="122634"/>
                      <a:pt x="1033293" y="124094"/>
                    </a:cubicBezTo>
                    <a:cubicBezTo>
                      <a:pt x="1051270" y="125308"/>
                      <a:pt x="1069282" y="125802"/>
                      <a:pt x="1087329" y="125577"/>
                    </a:cubicBezTo>
                    <a:cubicBezTo>
                      <a:pt x="1159497" y="124517"/>
                      <a:pt x="1230468" y="111803"/>
                      <a:pt x="1297554" y="96612"/>
                    </a:cubicBezTo>
                    <a:cubicBezTo>
                      <a:pt x="1399138" y="73526"/>
                      <a:pt x="1498366" y="43035"/>
                      <a:pt x="1600061" y="24626"/>
                    </a:cubicBezTo>
                    <a:cubicBezTo>
                      <a:pt x="1650821" y="15385"/>
                      <a:pt x="1702179" y="8952"/>
                      <a:pt x="1753595" y="9169"/>
                    </a:cubicBezTo>
                    <a:cubicBezTo>
                      <a:pt x="1804889" y="9370"/>
                      <a:pt x="1856449" y="16571"/>
                      <a:pt x="1904237" y="34898"/>
                    </a:cubicBezTo>
                    <a:cubicBezTo>
                      <a:pt x="1939734" y="48485"/>
                      <a:pt x="1972595" y="68141"/>
                      <a:pt x="2001351" y="92987"/>
                    </a:cubicBezTo>
                    <a:cubicBezTo>
                      <a:pt x="2010736" y="101260"/>
                      <a:pt x="2019429" y="109978"/>
                      <a:pt x="2027843" y="118876"/>
                    </a:cubicBezTo>
                    <a:cubicBezTo>
                      <a:pt x="2036280" y="127761"/>
                      <a:pt x="2044347" y="136962"/>
                      <a:pt x="2052247" y="146590"/>
                    </a:cubicBezTo>
                    <a:cubicBezTo>
                      <a:pt x="2062191" y="158649"/>
                      <a:pt x="2071592" y="171117"/>
                      <a:pt x="2080451" y="183996"/>
                    </a:cubicBezTo>
                    <a:cubicBezTo>
                      <a:pt x="2089301" y="196869"/>
                      <a:pt x="2097812" y="210025"/>
                      <a:pt x="2105569" y="223704"/>
                    </a:cubicBezTo>
                    <a:cubicBezTo>
                      <a:pt x="2118036" y="245093"/>
                      <a:pt x="2128621" y="267525"/>
                      <a:pt x="2137204" y="290746"/>
                    </a:cubicBezTo>
                    <a:cubicBezTo>
                      <a:pt x="2145921" y="313710"/>
                      <a:pt x="2151278" y="337810"/>
                      <a:pt x="2153112" y="362303"/>
                    </a:cubicBezTo>
                    <a:cubicBezTo>
                      <a:pt x="2154626" y="382190"/>
                      <a:pt x="2152009" y="402176"/>
                      <a:pt x="2145427" y="421004"/>
                    </a:cubicBezTo>
                    <a:cubicBezTo>
                      <a:pt x="2144560" y="423308"/>
                      <a:pt x="2143796" y="425657"/>
                      <a:pt x="2142852" y="427926"/>
                    </a:cubicBezTo>
                    <a:lnTo>
                      <a:pt x="2139613" y="434555"/>
                    </a:lnTo>
                    <a:cubicBezTo>
                      <a:pt x="2137453" y="438971"/>
                      <a:pt x="2134983" y="443229"/>
                      <a:pt x="2132221" y="447297"/>
                    </a:cubicBezTo>
                    <a:cubicBezTo>
                      <a:pt x="2130949" y="449403"/>
                      <a:pt x="2129508" y="451401"/>
                      <a:pt x="2127911" y="453274"/>
                    </a:cubicBezTo>
                    <a:lnTo>
                      <a:pt x="2123343" y="459073"/>
                    </a:lnTo>
                    <a:cubicBezTo>
                      <a:pt x="2121867" y="461053"/>
                      <a:pt x="2120017" y="462643"/>
                      <a:pt x="2118379" y="464452"/>
                    </a:cubicBezTo>
                    <a:lnTo>
                      <a:pt x="2115845" y="467086"/>
                    </a:lnTo>
                    <a:lnTo>
                      <a:pt x="2113088" y="469454"/>
                    </a:lnTo>
                    <a:cubicBezTo>
                      <a:pt x="2105889" y="475910"/>
                      <a:pt x="2097606" y="481043"/>
                      <a:pt x="2088619" y="484616"/>
                    </a:cubicBezTo>
                    <a:cubicBezTo>
                      <a:pt x="2079547" y="488120"/>
                      <a:pt x="2069996" y="490226"/>
                      <a:pt x="2060291" y="490862"/>
                    </a:cubicBezTo>
                    <a:cubicBezTo>
                      <a:pt x="2040678" y="492326"/>
                      <a:pt x="2020591" y="488918"/>
                      <a:pt x="2000862" y="484062"/>
                    </a:cubicBezTo>
                    <a:cubicBezTo>
                      <a:pt x="1959981" y="473638"/>
                      <a:pt x="1932234" y="462346"/>
                      <a:pt x="1898306" y="456461"/>
                    </a:cubicBezTo>
                    <a:cubicBezTo>
                      <a:pt x="1891181" y="455189"/>
                      <a:pt x="1883991" y="454318"/>
                      <a:pt x="1876769" y="453850"/>
                    </a:cubicBezTo>
                    <a:cubicBezTo>
                      <a:pt x="1873089" y="453686"/>
                      <a:pt x="1869570" y="453520"/>
                      <a:pt x="1866434" y="453706"/>
                    </a:cubicBezTo>
                    <a:cubicBezTo>
                      <a:pt x="1864875" y="453769"/>
                      <a:pt x="1863418" y="453828"/>
                      <a:pt x="1862095" y="453881"/>
                    </a:cubicBezTo>
                    <a:cubicBezTo>
                      <a:pt x="1860777" y="454049"/>
                      <a:pt x="1859594" y="454200"/>
                      <a:pt x="1858576" y="454330"/>
                    </a:cubicBezTo>
                    <a:cubicBezTo>
                      <a:pt x="1854762" y="454872"/>
                      <a:pt x="1853709" y="455122"/>
                      <a:pt x="1854994" y="455223"/>
                    </a:cubicBezTo>
                    <a:cubicBezTo>
                      <a:pt x="1855637" y="455274"/>
                      <a:pt x="1856867" y="455289"/>
                      <a:pt x="1858634" y="455285"/>
                    </a:cubicBezTo>
                    <a:cubicBezTo>
                      <a:pt x="1860922" y="455228"/>
                      <a:pt x="1863212" y="455292"/>
                      <a:pt x="1865493" y="455477"/>
                    </a:cubicBezTo>
                    <a:cubicBezTo>
                      <a:pt x="1872837" y="455812"/>
                      <a:pt x="1880125" y="456921"/>
                      <a:pt x="1887236" y="458785"/>
                    </a:cubicBezTo>
                    <a:cubicBezTo>
                      <a:pt x="1892297" y="460273"/>
                      <a:pt x="1893915" y="460986"/>
                      <a:pt x="1902732" y="463433"/>
                    </a:cubicBezTo>
                    <a:cubicBezTo>
                      <a:pt x="1911010" y="465840"/>
                      <a:pt x="1921270" y="469007"/>
                      <a:pt x="1932679" y="472785"/>
                    </a:cubicBezTo>
                    <a:cubicBezTo>
                      <a:pt x="1944094" y="476541"/>
                      <a:pt x="1956670" y="480857"/>
                      <a:pt x="1969738" y="485021"/>
                    </a:cubicBezTo>
                    <a:cubicBezTo>
                      <a:pt x="1995789" y="493395"/>
                      <a:pt x="2024263" y="500801"/>
                      <a:pt x="2048214" y="501239"/>
                    </a:cubicBezTo>
                    <a:lnTo>
                      <a:pt x="2054008" y="501220"/>
                    </a:lnTo>
                    <a:lnTo>
                      <a:pt x="2056907" y="501205"/>
                    </a:lnTo>
                    <a:lnTo>
                      <a:pt x="2059812" y="500998"/>
                    </a:lnTo>
                    <a:lnTo>
                      <a:pt x="2065628" y="500574"/>
                    </a:lnTo>
                    <a:lnTo>
                      <a:pt x="2071425" y="499721"/>
                    </a:lnTo>
                    <a:lnTo>
                      <a:pt x="2074326" y="499283"/>
                    </a:lnTo>
                    <a:lnTo>
                      <a:pt x="2077194" y="498625"/>
                    </a:lnTo>
                    <a:lnTo>
                      <a:pt x="2082929" y="497265"/>
                    </a:lnTo>
                    <a:lnTo>
                      <a:pt x="2088545" y="495412"/>
                    </a:lnTo>
                    <a:lnTo>
                      <a:pt x="2091351" y="494470"/>
                    </a:lnTo>
                    <a:cubicBezTo>
                      <a:pt x="2092267" y="494103"/>
                      <a:pt x="2093163" y="493681"/>
                      <a:pt x="2094069" y="493288"/>
                    </a:cubicBezTo>
                    <a:lnTo>
                      <a:pt x="2099492" y="490877"/>
                    </a:lnTo>
                    <a:cubicBezTo>
                      <a:pt x="2101239" y="489953"/>
                      <a:pt x="2102944" y="488944"/>
                      <a:pt x="2104671" y="487977"/>
                    </a:cubicBezTo>
                    <a:cubicBezTo>
                      <a:pt x="2108098" y="485998"/>
                      <a:pt x="2111398" y="483807"/>
                      <a:pt x="2114551" y="481415"/>
                    </a:cubicBezTo>
                    <a:cubicBezTo>
                      <a:pt x="2116179" y="480287"/>
                      <a:pt x="2117577" y="478884"/>
                      <a:pt x="2119099" y="477627"/>
                    </a:cubicBezTo>
                    <a:cubicBezTo>
                      <a:pt x="2120564" y="476310"/>
                      <a:pt x="2122140" y="475098"/>
                      <a:pt x="2123511" y="473689"/>
                    </a:cubicBezTo>
                    <a:lnTo>
                      <a:pt x="2127589" y="469427"/>
                    </a:lnTo>
                    <a:cubicBezTo>
                      <a:pt x="2128987" y="468051"/>
                      <a:pt x="2130285" y="466578"/>
                      <a:pt x="2131475" y="465018"/>
                    </a:cubicBezTo>
                    <a:lnTo>
                      <a:pt x="2138697" y="455788"/>
                    </a:lnTo>
                    <a:cubicBezTo>
                      <a:pt x="2140820" y="452507"/>
                      <a:pt x="2142852" y="449160"/>
                      <a:pt x="2144925" y="445844"/>
                    </a:cubicBezTo>
                    <a:cubicBezTo>
                      <a:pt x="2145426" y="445005"/>
                      <a:pt x="2145990" y="444200"/>
                      <a:pt x="2146438" y="443332"/>
                    </a:cubicBezTo>
                    <a:lnTo>
                      <a:pt x="2147716" y="440691"/>
                    </a:lnTo>
                    <a:lnTo>
                      <a:pt x="2150267" y="435406"/>
                    </a:lnTo>
                    <a:cubicBezTo>
                      <a:pt x="2151166" y="433671"/>
                      <a:pt x="2151974" y="431889"/>
                      <a:pt x="2152688" y="430069"/>
                    </a:cubicBezTo>
                    <a:lnTo>
                      <a:pt x="2154675" y="424555"/>
                    </a:lnTo>
                    <a:cubicBezTo>
                      <a:pt x="2159840" y="409860"/>
                      <a:pt x="2162683" y="394450"/>
                      <a:pt x="2163101" y="378880"/>
                    </a:cubicBezTo>
                    <a:cubicBezTo>
                      <a:pt x="2163377" y="366283"/>
                      <a:pt x="2162489" y="353687"/>
                      <a:pt x="2160446" y="341253"/>
                    </a:cubicBezTo>
                    <a:cubicBezTo>
                      <a:pt x="2159663" y="334957"/>
                      <a:pt x="2158049" y="328820"/>
                      <a:pt x="2156798" y="322584"/>
                    </a:cubicBezTo>
                    <a:cubicBezTo>
                      <a:pt x="2156090" y="319487"/>
                      <a:pt x="2155176" y="316442"/>
                      <a:pt x="2154372" y="313363"/>
                    </a:cubicBezTo>
                    <a:cubicBezTo>
                      <a:pt x="2153520" y="310297"/>
                      <a:pt x="2152780" y="307191"/>
                      <a:pt x="2151735" y="304181"/>
                    </a:cubicBezTo>
                    <a:cubicBezTo>
                      <a:pt x="2144001" y="279804"/>
                      <a:pt x="2133984" y="256210"/>
                      <a:pt x="2121817" y="233713"/>
                    </a:cubicBezTo>
                    <a:cubicBezTo>
                      <a:pt x="2097943" y="189510"/>
                      <a:pt x="2068731" y="148403"/>
                      <a:pt x="2034836" y="111315"/>
                    </a:cubicBezTo>
                    <a:cubicBezTo>
                      <a:pt x="2027222" y="102989"/>
                      <a:pt x="2019429" y="95072"/>
                      <a:pt x="2011284" y="87665"/>
                    </a:cubicBezTo>
                    <a:cubicBezTo>
                      <a:pt x="2003234" y="80349"/>
                      <a:pt x="1994768" y="73504"/>
                      <a:pt x="1985928" y="67163"/>
                    </a:cubicBezTo>
                    <a:cubicBezTo>
                      <a:pt x="1968734" y="54713"/>
                      <a:pt x="1950389" y="43935"/>
                      <a:pt x="1931141" y="34977"/>
                    </a:cubicBezTo>
                    <a:cubicBezTo>
                      <a:pt x="1911887" y="26067"/>
                      <a:pt x="1891850" y="18956"/>
                      <a:pt x="1871285" y="13734"/>
                    </a:cubicBezTo>
                    <a:cubicBezTo>
                      <a:pt x="1850003" y="8265"/>
                      <a:pt x="1828308" y="4545"/>
                      <a:pt x="1806419" y="2613"/>
                    </a:cubicBezTo>
                    <a:cubicBezTo>
                      <a:pt x="1758636" y="-1958"/>
                      <a:pt x="1707617" y="636"/>
                      <a:pt x="1657332" y="7160"/>
                    </a:cubicBezTo>
                    <a:cubicBezTo>
                      <a:pt x="1606997" y="13669"/>
                      <a:pt x="1557237" y="23803"/>
                      <a:pt x="1510619" y="34363"/>
                    </a:cubicBezTo>
                    <a:cubicBezTo>
                      <a:pt x="1455846" y="46769"/>
                      <a:pt x="1403760" y="60635"/>
                      <a:pt x="1351591" y="73498"/>
                    </a:cubicBezTo>
                    <a:cubicBezTo>
                      <a:pt x="1299430" y="86337"/>
                      <a:pt x="1247144" y="98371"/>
                      <a:pt x="1192140" y="106514"/>
                    </a:cubicBezTo>
                    <a:cubicBezTo>
                      <a:pt x="1158283" y="111623"/>
                      <a:pt x="1124121" y="114447"/>
                      <a:pt x="1089885" y="114964"/>
                    </a:cubicBezTo>
                    <a:lnTo>
                      <a:pt x="1077029" y="114915"/>
                    </a:lnTo>
                    <a:lnTo>
                      <a:pt x="1070598" y="114882"/>
                    </a:lnTo>
                    <a:lnTo>
                      <a:pt x="1064169" y="114660"/>
                    </a:lnTo>
                    <a:lnTo>
                      <a:pt x="1051304" y="114202"/>
                    </a:lnTo>
                    <a:lnTo>
                      <a:pt x="1038450" y="113345"/>
                    </a:lnTo>
                    <a:cubicBezTo>
                      <a:pt x="1034159" y="113108"/>
                      <a:pt x="1029878" y="112727"/>
                      <a:pt x="1025603" y="112266"/>
                    </a:cubicBezTo>
                    <a:lnTo>
                      <a:pt x="1012762" y="110970"/>
                    </a:lnTo>
                    <a:cubicBezTo>
                      <a:pt x="1004243" y="109748"/>
                      <a:pt x="995660" y="108889"/>
                      <a:pt x="987175" y="107309"/>
                    </a:cubicBezTo>
                    <a:cubicBezTo>
                      <a:pt x="925647" y="97088"/>
                      <a:pt x="865707" y="78284"/>
                      <a:pt x="805067" y="61891"/>
                    </a:cubicBezTo>
                    <a:cubicBezTo>
                      <a:pt x="774733" y="53672"/>
                      <a:pt x="744173" y="45894"/>
                      <a:pt x="713118" y="40091"/>
                    </a:cubicBezTo>
                    <a:cubicBezTo>
                      <a:pt x="697604" y="37152"/>
                      <a:pt x="681974" y="34672"/>
                      <a:pt x="666231" y="32951"/>
                    </a:cubicBezTo>
                    <a:cubicBezTo>
                      <a:pt x="650481" y="31109"/>
                      <a:pt x="634647" y="30067"/>
                      <a:pt x="618791" y="29828"/>
                    </a:cubicBezTo>
                    <a:cubicBezTo>
                      <a:pt x="586946" y="29176"/>
                      <a:pt x="555146" y="32529"/>
                      <a:pt x="524138" y="39809"/>
                    </a:cubicBezTo>
                    <a:cubicBezTo>
                      <a:pt x="520233" y="40601"/>
                      <a:pt x="516430" y="41804"/>
                      <a:pt x="512579" y="42811"/>
                    </a:cubicBezTo>
                    <a:cubicBezTo>
                      <a:pt x="508740" y="43870"/>
                      <a:pt x="504878" y="44853"/>
                      <a:pt x="501113" y="46155"/>
                    </a:cubicBezTo>
                    <a:lnTo>
                      <a:pt x="489749" y="49839"/>
                    </a:lnTo>
                    <a:lnTo>
                      <a:pt x="478626" y="54102"/>
                    </a:lnTo>
                    <a:cubicBezTo>
                      <a:pt x="471224" y="56975"/>
                      <a:pt x="463737" y="59651"/>
                      <a:pt x="456593" y="63133"/>
                    </a:cubicBezTo>
                    <a:lnTo>
                      <a:pt x="445757" y="68077"/>
                    </a:lnTo>
                    <a:lnTo>
                      <a:pt x="440340" y="70550"/>
                    </a:lnTo>
                    <a:cubicBezTo>
                      <a:pt x="438557" y="71421"/>
                      <a:pt x="436824" y="72391"/>
                      <a:pt x="435064" y="73307"/>
                    </a:cubicBezTo>
                    <a:cubicBezTo>
                      <a:pt x="428079" y="77073"/>
                      <a:pt x="420970" y="80627"/>
                      <a:pt x="414088" y="84574"/>
                    </a:cubicBezTo>
                    <a:lnTo>
                      <a:pt x="393731" y="96919"/>
                    </a:lnTo>
                    <a:cubicBezTo>
                      <a:pt x="387134" y="101321"/>
                      <a:pt x="380631" y="105867"/>
                      <a:pt x="374078" y="110337"/>
                    </a:cubicBezTo>
                    <a:cubicBezTo>
                      <a:pt x="370752" y="112508"/>
                      <a:pt x="367664" y="114997"/>
                      <a:pt x="364513" y="117404"/>
                    </a:cubicBezTo>
                    <a:lnTo>
                      <a:pt x="355084" y="124654"/>
                    </a:lnTo>
                    <a:cubicBezTo>
                      <a:pt x="330256" y="144370"/>
                      <a:pt x="307105" y="166107"/>
                      <a:pt x="285867" y="189643"/>
                    </a:cubicBezTo>
                    <a:lnTo>
                      <a:pt x="270394" y="207382"/>
                    </a:lnTo>
                    <a:lnTo>
                      <a:pt x="255715" y="225764"/>
                    </a:lnTo>
                    <a:lnTo>
                      <a:pt x="252055" y="230368"/>
                    </a:lnTo>
                    <a:lnTo>
                      <a:pt x="248594" y="235118"/>
                    </a:lnTo>
                    <a:lnTo>
                      <a:pt x="241671" y="244618"/>
                    </a:lnTo>
                    <a:lnTo>
                      <a:pt x="234767" y="254132"/>
                    </a:lnTo>
                    <a:lnTo>
                      <a:pt x="228246" y="263905"/>
                    </a:lnTo>
                    <a:cubicBezTo>
                      <a:pt x="219331" y="276798"/>
                      <a:pt x="211349" y="290271"/>
                      <a:pt x="203188" y="303633"/>
                    </a:cubicBezTo>
                    <a:lnTo>
                      <a:pt x="191723" y="324118"/>
                    </a:lnTo>
                    <a:lnTo>
                      <a:pt x="188857" y="329240"/>
                    </a:lnTo>
                    <a:lnTo>
                      <a:pt x="186174" y="334456"/>
                    </a:lnTo>
                    <a:lnTo>
                      <a:pt x="180827" y="344900"/>
                    </a:lnTo>
                    <a:lnTo>
                      <a:pt x="175481" y="355345"/>
                    </a:lnTo>
                    <a:cubicBezTo>
                      <a:pt x="173736" y="358840"/>
                      <a:pt x="172125" y="362382"/>
                      <a:pt x="170440" y="365898"/>
                    </a:cubicBezTo>
                    <a:lnTo>
                      <a:pt x="160436" y="387032"/>
                    </a:lnTo>
                    <a:cubicBezTo>
                      <a:pt x="153853" y="401161"/>
                      <a:pt x="147727" y="415496"/>
                      <a:pt x="141391" y="429736"/>
                    </a:cubicBezTo>
                    <a:lnTo>
                      <a:pt x="132472" y="451345"/>
                    </a:lnTo>
                    <a:cubicBezTo>
                      <a:pt x="129525" y="458558"/>
                      <a:pt x="126438" y="465717"/>
                      <a:pt x="123724" y="473022"/>
                    </a:cubicBezTo>
                    <a:cubicBezTo>
                      <a:pt x="118204" y="487593"/>
                      <a:pt x="112351" y="502046"/>
                      <a:pt x="107282" y="516784"/>
                    </a:cubicBezTo>
                    <a:cubicBezTo>
                      <a:pt x="86198" y="575474"/>
                      <a:pt x="68248" y="635243"/>
                      <a:pt x="53510" y="695837"/>
                    </a:cubicBezTo>
                    <a:cubicBezTo>
                      <a:pt x="38889" y="756471"/>
                      <a:pt x="27347" y="817776"/>
                      <a:pt x="18883" y="879752"/>
                    </a:cubicBezTo>
                    <a:cubicBezTo>
                      <a:pt x="9498" y="948046"/>
                      <a:pt x="3701" y="1016785"/>
                      <a:pt x="1515" y="1085686"/>
                    </a:cubicBezTo>
                    <a:cubicBezTo>
                      <a:pt x="-930" y="1154515"/>
                      <a:pt x="495" y="1223417"/>
                      <a:pt x="4827" y="1292130"/>
                    </a:cubicBezTo>
                    <a:cubicBezTo>
                      <a:pt x="8754" y="1354125"/>
                      <a:pt x="15141" y="1414922"/>
                      <a:pt x="24036" y="1475318"/>
                    </a:cubicBezTo>
                    <a:cubicBezTo>
                      <a:pt x="26284" y="1490414"/>
                      <a:pt x="28502" y="1505512"/>
                      <a:pt x="31167" y="1520553"/>
                    </a:cubicBezTo>
                    <a:lnTo>
                      <a:pt x="35013" y="1543151"/>
                    </a:lnTo>
                    <a:cubicBezTo>
                      <a:pt x="36432" y="1550664"/>
                      <a:pt x="37852" y="1558183"/>
                      <a:pt x="39273" y="1565707"/>
                    </a:cubicBezTo>
                    <a:cubicBezTo>
                      <a:pt x="41984" y="1580784"/>
                      <a:pt x="45283" y="1595773"/>
                      <a:pt x="48403" y="1610844"/>
                    </a:cubicBezTo>
                    <a:cubicBezTo>
                      <a:pt x="49939" y="1618277"/>
                      <a:pt x="51612" y="1626124"/>
                      <a:pt x="53839" y="1633726"/>
                    </a:cubicBezTo>
                    <a:cubicBezTo>
                      <a:pt x="55933" y="1641374"/>
                      <a:pt x="58500" y="1648837"/>
                      <a:pt x="61149" y="1656265"/>
                    </a:cubicBezTo>
                    <a:cubicBezTo>
                      <a:pt x="75932" y="1696730"/>
                      <a:pt x="97273" y="1734432"/>
                      <a:pt x="113369" y="1774433"/>
                    </a:cubicBezTo>
                    <a:cubicBezTo>
                      <a:pt x="130224" y="1814505"/>
                      <a:pt x="146065" y="1856098"/>
                      <a:pt x="168306" y="1895127"/>
                    </a:cubicBezTo>
                    <a:cubicBezTo>
                      <a:pt x="179366" y="1914702"/>
                      <a:pt x="192450" y="1933062"/>
                      <a:pt x="207342" y="1949908"/>
                    </a:cubicBezTo>
                    <a:cubicBezTo>
                      <a:pt x="222329" y="1966352"/>
                      <a:pt x="239066" y="1981111"/>
                      <a:pt x="257257" y="1993924"/>
                    </a:cubicBezTo>
                    <a:cubicBezTo>
                      <a:pt x="261800" y="1997004"/>
                      <a:pt x="266164" y="2000350"/>
                      <a:pt x="270826" y="2003177"/>
                    </a:cubicBezTo>
                    <a:cubicBezTo>
                      <a:pt x="275474" y="2006022"/>
                      <a:pt x="280110" y="2008860"/>
                      <a:pt x="284735" y="2011690"/>
                    </a:cubicBezTo>
                    <a:cubicBezTo>
                      <a:pt x="294063" y="2017207"/>
                      <a:pt x="303613" y="2022224"/>
                      <a:pt x="313314" y="2026850"/>
                    </a:cubicBezTo>
                    <a:cubicBezTo>
                      <a:pt x="332491" y="2036255"/>
                      <a:pt x="352919" y="2042862"/>
                      <a:pt x="373973" y="2046468"/>
                    </a:cubicBezTo>
                    <a:cubicBezTo>
                      <a:pt x="390688" y="2049337"/>
                      <a:pt x="407774" y="2049309"/>
                      <a:pt x="424479" y="2046383"/>
                    </a:cubicBezTo>
                    <a:cubicBezTo>
                      <a:pt x="441348" y="2043196"/>
                      <a:pt x="457481" y="2036916"/>
                      <a:pt x="472063" y="2027862"/>
                    </a:cubicBezTo>
                    <a:cubicBezTo>
                      <a:pt x="486510" y="2018802"/>
                      <a:pt x="499753" y="2007953"/>
                      <a:pt x="511477" y="1995574"/>
                    </a:cubicBezTo>
                    <a:cubicBezTo>
                      <a:pt x="514454" y="1992576"/>
                      <a:pt x="517569" y="1989709"/>
                      <a:pt x="520439" y="1986602"/>
                    </a:cubicBezTo>
                    <a:lnTo>
                      <a:pt x="528964" y="1977187"/>
                    </a:lnTo>
                    <a:cubicBezTo>
                      <a:pt x="531769" y="1974015"/>
                      <a:pt x="534741" y="1970983"/>
                      <a:pt x="537413" y="1967693"/>
                    </a:cubicBezTo>
                    <a:lnTo>
                      <a:pt x="545421" y="1957806"/>
                    </a:lnTo>
                    <a:cubicBezTo>
                      <a:pt x="566571" y="1931243"/>
                      <a:pt x="584967" y="1902600"/>
                      <a:pt x="600325" y="1872320"/>
                    </a:cubicBezTo>
                    <a:cubicBezTo>
                      <a:pt x="615495" y="1842320"/>
                      <a:pt x="628533" y="1811289"/>
                      <a:pt x="639343" y="1779459"/>
                    </a:cubicBezTo>
                    <a:cubicBezTo>
                      <a:pt x="664261" y="1707027"/>
                      <a:pt x="680234" y="1632778"/>
                      <a:pt x="699675" y="1558761"/>
                    </a:cubicBezTo>
                    <a:cubicBezTo>
                      <a:pt x="710668" y="1514879"/>
                      <a:pt x="724122" y="1471650"/>
                      <a:pt x="739974" y="1429279"/>
                    </a:cubicBezTo>
                    <a:cubicBezTo>
                      <a:pt x="748102" y="1408269"/>
                      <a:pt x="757299" y="1387688"/>
                      <a:pt x="767529" y="1367616"/>
                    </a:cubicBezTo>
                    <a:cubicBezTo>
                      <a:pt x="772949" y="1357783"/>
                      <a:pt x="778055" y="1347772"/>
                      <a:pt x="784072" y="1338318"/>
                    </a:cubicBezTo>
                    <a:lnTo>
                      <a:pt x="788434" y="1331142"/>
                    </a:lnTo>
                    <a:lnTo>
                      <a:pt x="790615" y="1327557"/>
                    </a:lnTo>
                    <a:lnTo>
                      <a:pt x="792969" y="1324086"/>
                    </a:lnTo>
                    <a:lnTo>
                      <a:pt x="802393" y="1310228"/>
                    </a:lnTo>
                    <a:cubicBezTo>
                      <a:pt x="814386" y="1293428"/>
                      <a:pt x="827328" y="1277326"/>
                      <a:pt x="841155" y="1261999"/>
                    </a:cubicBezTo>
                    <a:cubicBezTo>
                      <a:pt x="847967" y="1254109"/>
                      <a:pt x="855372" y="1246707"/>
                      <a:pt x="862647" y="1239162"/>
                    </a:cubicBezTo>
                    <a:cubicBezTo>
                      <a:pt x="866219" y="1235324"/>
                      <a:pt x="870161" y="1231842"/>
                      <a:pt x="873917" y="1228173"/>
                    </a:cubicBezTo>
                    <a:cubicBezTo>
                      <a:pt x="877747" y="1224580"/>
                      <a:pt x="881445" y="1220841"/>
                      <a:pt x="885385" y="1217359"/>
                    </a:cubicBezTo>
                    <a:cubicBezTo>
                      <a:pt x="916322" y="1189150"/>
                      <a:pt x="950082" y="1164199"/>
                      <a:pt x="986132" y="1142902"/>
                    </a:cubicBezTo>
                    <a:cubicBezTo>
                      <a:pt x="1007523" y="1130422"/>
                      <a:pt x="1029838" y="1119594"/>
                      <a:pt x="1052880" y="1110513"/>
                    </a:cubicBezTo>
                    <a:cubicBezTo>
                      <a:pt x="1075077" y="1101871"/>
                      <a:pt x="1098082" y="1095469"/>
                      <a:pt x="1121554" y="1091402"/>
                    </a:cubicBezTo>
                    <a:cubicBezTo>
                      <a:pt x="1144942" y="1087918"/>
                      <a:pt x="1168526" y="1085903"/>
                      <a:pt x="1192167" y="1085370"/>
                    </a:cubicBezTo>
                    <a:cubicBezTo>
                      <a:pt x="1215931" y="1084506"/>
                      <a:pt x="1239895" y="1084252"/>
                      <a:pt x="1264209" y="1082940"/>
                    </a:cubicBezTo>
                    <a:cubicBezTo>
                      <a:pt x="1298389" y="1081134"/>
                      <a:pt x="1330107" y="1077935"/>
                      <a:pt x="1360456" y="1069141"/>
                    </a:cubicBezTo>
                    <a:cubicBezTo>
                      <a:pt x="1375699" y="1064726"/>
                      <a:pt x="1390400" y="1058624"/>
                      <a:pt x="1404288" y="1050948"/>
                    </a:cubicBezTo>
                    <a:cubicBezTo>
                      <a:pt x="1407856" y="1049114"/>
                      <a:pt x="1411165" y="1046804"/>
                      <a:pt x="1414637" y="1044731"/>
                    </a:cubicBezTo>
                    <a:cubicBezTo>
                      <a:pt x="1418037" y="1042543"/>
                      <a:pt x="1421303" y="1040117"/>
                      <a:pt x="1424666" y="1037788"/>
                    </a:cubicBezTo>
                    <a:cubicBezTo>
                      <a:pt x="1427843" y="1035231"/>
                      <a:pt x="1431154" y="1032741"/>
                      <a:pt x="1434271" y="1030063"/>
                    </a:cubicBezTo>
                    <a:cubicBezTo>
                      <a:pt x="1437325" y="1027333"/>
                      <a:pt x="1440401" y="1024583"/>
                      <a:pt x="1443499" y="1021814"/>
                    </a:cubicBezTo>
                    <a:cubicBezTo>
                      <a:pt x="1461551" y="1004598"/>
                      <a:pt x="1477692" y="985486"/>
                      <a:pt x="1491642" y="964808"/>
                    </a:cubicBezTo>
                    <a:cubicBezTo>
                      <a:pt x="1512461" y="934171"/>
                      <a:pt x="1530634" y="901818"/>
                      <a:pt x="1545963" y="868100"/>
                    </a:cubicBezTo>
                    <a:cubicBezTo>
                      <a:pt x="1557709" y="842884"/>
                      <a:pt x="1568920" y="817675"/>
                      <a:pt x="1579692" y="792075"/>
                    </a:cubicBezTo>
                    <a:cubicBezTo>
                      <a:pt x="1590176" y="766511"/>
                      <a:pt x="1600663" y="740943"/>
                      <a:pt x="1611151" y="715370"/>
                    </a:cubicBezTo>
                    <a:cubicBezTo>
                      <a:pt x="1623347" y="686082"/>
                      <a:pt x="1638072" y="652752"/>
                      <a:pt x="1654872" y="621249"/>
                    </a:cubicBezTo>
                    <a:cubicBezTo>
                      <a:pt x="1671733" y="589815"/>
                      <a:pt x="1690836" y="560294"/>
                      <a:pt x="1709737" y="538216"/>
                    </a:cubicBezTo>
                    <a:cubicBezTo>
                      <a:pt x="1727205" y="517668"/>
                      <a:pt x="1742309" y="502744"/>
                      <a:pt x="1767824" y="486314"/>
                    </a:cubicBezTo>
                    <a:cubicBezTo>
                      <a:pt x="1769873" y="484889"/>
                      <a:pt x="1772344" y="483695"/>
                      <a:pt x="1774865" y="482209"/>
                    </a:cubicBezTo>
                    <a:cubicBezTo>
                      <a:pt x="1777430" y="480802"/>
                      <a:pt x="1780088" y="479157"/>
                      <a:pt x="1782986" y="477703"/>
                    </a:cubicBezTo>
                    <a:cubicBezTo>
                      <a:pt x="1788858" y="474957"/>
                      <a:pt x="1795068" y="471663"/>
                      <a:pt x="1801695" y="469275"/>
                    </a:cubicBezTo>
                    <a:cubicBezTo>
                      <a:pt x="1808169" y="466469"/>
                      <a:pt x="1814957" y="464493"/>
                      <a:pt x="1821262" y="462459"/>
                    </a:cubicBezTo>
                    <a:cubicBezTo>
                      <a:pt x="1824393" y="461354"/>
                      <a:pt x="1827552" y="460833"/>
                      <a:pt x="1830466" y="460034"/>
                    </a:cubicBezTo>
                    <a:cubicBezTo>
                      <a:pt x="1833401" y="459298"/>
                      <a:pt x="1836163" y="458605"/>
                      <a:pt x="1838693" y="457970"/>
                    </a:cubicBezTo>
                    <a:cubicBezTo>
                      <a:pt x="1848942" y="456123"/>
                      <a:pt x="1855472" y="454717"/>
                      <a:pt x="1854265" y="454307"/>
                    </a:cubicBezTo>
                    <a:cubicBezTo>
                      <a:pt x="1851552" y="454099"/>
                      <a:pt x="1848824" y="454167"/>
                      <a:pt x="1846123" y="454511"/>
                    </a:cubicBezTo>
                    <a:cubicBezTo>
                      <a:pt x="1843633" y="454738"/>
                      <a:pt x="1840500" y="454858"/>
                      <a:pt x="1836743" y="455414"/>
                    </a:cubicBezTo>
                    <a:cubicBezTo>
                      <a:pt x="1832993" y="456067"/>
                      <a:pt x="1828577" y="456837"/>
                      <a:pt x="1823431" y="457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 rot="-1499042" flipH="1">
                <a:off x="6542413" y="-671604"/>
                <a:ext cx="2278729" cy="2158057"/>
              </a:xfrm>
              <a:custGeom>
                <a:avLst/>
                <a:gdLst/>
                <a:ahLst/>
                <a:cxnLst/>
                <a:rect l="l" t="t" r="r" b="b"/>
                <a:pathLst>
                  <a:path w="2162825" h="2048291" extrusionOk="0">
                    <a:moveTo>
                      <a:pt x="1823431" y="457734"/>
                    </a:moveTo>
                    <a:cubicBezTo>
                      <a:pt x="1808495" y="461082"/>
                      <a:pt x="1793969" y="466049"/>
                      <a:pt x="1780111" y="472547"/>
                    </a:cubicBezTo>
                    <a:cubicBezTo>
                      <a:pt x="1776587" y="474259"/>
                      <a:pt x="1773219" y="476138"/>
                      <a:pt x="1769916" y="477856"/>
                    </a:cubicBezTo>
                    <a:cubicBezTo>
                      <a:pt x="1766576" y="479516"/>
                      <a:pt x="1763552" y="481445"/>
                      <a:pt x="1760681" y="483242"/>
                    </a:cubicBezTo>
                    <a:cubicBezTo>
                      <a:pt x="1757820" y="485053"/>
                      <a:pt x="1755062" y="486666"/>
                      <a:pt x="1752656" y="488316"/>
                    </a:cubicBezTo>
                    <a:cubicBezTo>
                      <a:pt x="1750285" y="490017"/>
                      <a:pt x="1748131" y="491563"/>
                      <a:pt x="1746247" y="492915"/>
                    </a:cubicBezTo>
                    <a:cubicBezTo>
                      <a:pt x="1736574" y="499981"/>
                      <a:pt x="1727384" y="507685"/>
                      <a:pt x="1718738" y="515974"/>
                    </a:cubicBezTo>
                    <a:cubicBezTo>
                      <a:pt x="1714613" y="520247"/>
                      <a:pt x="1710302" y="524345"/>
                      <a:pt x="1706355" y="528746"/>
                    </a:cubicBezTo>
                    <a:cubicBezTo>
                      <a:pt x="1702454" y="533183"/>
                      <a:pt x="1698373" y="537469"/>
                      <a:pt x="1694745" y="542101"/>
                    </a:cubicBezTo>
                    <a:cubicBezTo>
                      <a:pt x="1679947" y="560250"/>
                      <a:pt x="1666588" y="579523"/>
                      <a:pt x="1654788" y="599748"/>
                    </a:cubicBezTo>
                    <a:cubicBezTo>
                      <a:pt x="1631092" y="639965"/>
                      <a:pt x="1612256" y="682707"/>
                      <a:pt x="1593883" y="726810"/>
                    </a:cubicBezTo>
                    <a:cubicBezTo>
                      <a:pt x="1579864" y="760645"/>
                      <a:pt x="1566350" y="794367"/>
                      <a:pt x="1551232" y="827530"/>
                    </a:cubicBezTo>
                    <a:cubicBezTo>
                      <a:pt x="1536783" y="860821"/>
                      <a:pt x="1520629" y="893346"/>
                      <a:pt x="1502834" y="924976"/>
                    </a:cubicBezTo>
                    <a:cubicBezTo>
                      <a:pt x="1486093" y="953606"/>
                      <a:pt x="1467215" y="980987"/>
                      <a:pt x="1444353" y="1004559"/>
                    </a:cubicBezTo>
                    <a:cubicBezTo>
                      <a:pt x="1441449" y="1007448"/>
                      <a:pt x="1438692" y="1010497"/>
                      <a:pt x="1435670" y="1013256"/>
                    </a:cubicBezTo>
                    <a:lnTo>
                      <a:pt x="1426621" y="1021550"/>
                    </a:lnTo>
                    <a:cubicBezTo>
                      <a:pt x="1423543" y="1024209"/>
                      <a:pt x="1420399" y="1026728"/>
                      <a:pt x="1417235" y="1029249"/>
                    </a:cubicBezTo>
                    <a:cubicBezTo>
                      <a:pt x="1413921" y="1031560"/>
                      <a:pt x="1410776" y="1034117"/>
                      <a:pt x="1407329" y="1036230"/>
                    </a:cubicBezTo>
                    <a:cubicBezTo>
                      <a:pt x="1393778" y="1045097"/>
                      <a:pt x="1379125" y="1052156"/>
                      <a:pt x="1363744" y="1057227"/>
                    </a:cubicBezTo>
                    <a:cubicBezTo>
                      <a:pt x="1328471" y="1069070"/>
                      <a:pt x="1290674" y="1071710"/>
                      <a:pt x="1253141" y="1072647"/>
                    </a:cubicBezTo>
                    <a:cubicBezTo>
                      <a:pt x="1215502" y="1073573"/>
                      <a:pt x="1177521" y="1072405"/>
                      <a:pt x="1139290" y="1075935"/>
                    </a:cubicBezTo>
                    <a:cubicBezTo>
                      <a:pt x="1120086" y="1077650"/>
                      <a:pt x="1101069" y="1081042"/>
                      <a:pt x="1082457" y="1086074"/>
                    </a:cubicBezTo>
                    <a:lnTo>
                      <a:pt x="1068535" y="1089965"/>
                    </a:lnTo>
                    <a:cubicBezTo>
                      <a:pt x="1063918" y="1091334"/>
                      <a:pt x="1059436" y="1093086"/>
                      <a:pt x="1054880" y="1094631"/>
                    </a:cubicBezTo>
                    <a:cubicBezTo>
                      <a:pt x="1050366" y="1096286"/>
                      <a:pt x="1045743" y="1097686"/>
                      <a:pt x="1041317" y="1099555"/>
                    </a:cubicBezTo>
                    <a:lnTo>
                      <a:pt x="1028027" y="1105138"/>
                    </a:lnTo>
                    <a:cubicBezTo>
                      <a:pt x="992793" y="1120510"/>
                      <a:pt x="959408" y="1139807"/>
                      <a:pt x="928504" y="1162663"/>
                    </a:cubicBezTo>
                    <a:cubicBezTo>
                      <a:pt x="883116" y="1195845"/>
                      <a:pt x="842425" y="1235009"/>
                      <a:pt x="807538" y="1279091"/>
                    </a:cubicBezTo>
                    <a:cubicBezTo>
                      <a:pt x="773592" y="1323116"/>
                      <a:pt x="746493" y="1372012"/>
                      <a:pt x="727158" y="1424127"/>
                    </a:cubicBezTo>
                    <a:cubicBezTo>
                      <a:pt x="687612" y="1527262"/>
                      <a:pt x="671078" y="1635708"/>
                      <a:pt x="639669" y="1741219"/>
                    </a:cubicBezTo>
                    <a:cubicBezTo>
                      <a:pt x="627538" y="1783570"/>
                      <a:pt x="611696" y="1824769"/>
                      <a:pt x="592327" y="1864339"/>
                    </a:cubicBezTo>
                    <a:cubicBezTo>
                      <a:pt x="576465" y="1896001"/>
                      <a:pt x="557202" y="1925842"/>
                      <a:pt x="534877" y="1953336"/>
                    </a:cubicBezTo>
                    <a:cubicBezTo>
                      <a:pt x="532049" y="1956724"/>
                      <a:pt x="529382" y="1960253"/>
                      <a:pt x="526425" y="1963529"/>
                    </a:cubicBezTo>
                    <a:lnTo>
                      <a:pt x="517491" y="1973307"/>
                    </a:lnTo>
                    <a:cubicBezTo>
                      <a:pt x="511698" y="1979985"/>
                      <a:pt x="505206" y="1985990"/>
                      <a:pt x="498910" y="1992192"/>
                    </a:cubicBezTo>
                    <a:cubicBezTo>
                      <a:pt x="486715" y="2004518"/>
                      <a:pt x="472702" y="2014905"/>
                      <a:pt x="457360" y="2022990"/>
                    </a:cubicBezTo>
                    <a:lnTo>
                      <a:pt x="450002" y="2026343"/>
                    </a:lnTo>
                    <a:cubicBezTo>
                      <a:pt x="448770" y="2026887"/>
                      <a:pt x="447563" y="2027501"/>
                      <a:pt x="446311" y="2027993"/>
                    </a:cubicBezTo>
                    <a:lnTo>
                      <a:pt x="442488" y="2029283"/>
                    </a:lnTo>
                    <a:lnTo>
                      <a:pt x="434846" y="2031885"/>
                    </a:lnTo>
                    <a:lnTo>
                      <a:pt x="426982" y="2033692"/>
                    </a:lnTo>
                    <a:lnTo>
                      <a:pt x="423049" y="2034601"/>
                    </a:lnTo>
                    <a:cubicBezTo>
                      <a:pt x="421724" y="2034834"/>
                      <a:pt x="420379" y="2034950"/>
                      <a:pt x="419045" y="2035132"/>
                    </a:cubicBezTo>
                    <a:lnTo>
                      <a:pt x="411024" y="2036146"/>
                    </a:lnTo>
                    <a:cubicBezTo>
                      <a:pt x="408331" y="2036307"/>
                      <a:pt x="405623" y="2036314"/>
                      <a:pt x="402922" y="2036413"/>
                    </a:cubicBezTo>
                    <a:lnTo>
                      <a:pt x="398868" y="2036533"/>
                    </a:lnTo>
                    <a:cubicBezTo>
                      <a:pt x="397516" y="2036558"/>
                      <a:pt x="396160" y="2036388"/>
                      <a:pt x="394806" y="2036327"/>
                    </a:cubicBezTo>
                    <a:cubicBezTo>
                      <a:pt x="372820" y="2034972"/>
                      <a:pt x="351259" y="2029668"/>
                      <a:pt x="331156" y="2020667"/>
                    </a:cubicBezTo>
                    <a:cubicBezTo>
                      <a:pt x="326076" y="2018403"/>
                      <a:pt x="320934" y="2016289"/>
                      <a:pt x="315989" y="2013673"/>
                    </a:cubicBezTo>
                    <a:lnTo>
                      <a:pt x="308502" y="2009921"/>
                    </a:lnTo>
                    <a:cubicBezTo>
                      <a:pt x="306028" y="2008622"/>
                      <a:pt x="303604" y="2007212"/>
                      <a:pt x="301152" y="2005862"/>
                    </a:cubicBezTo>
                    <a:lnTo>
                      <a:pt x="293827" y="2001749"/>
                    </a:lnTo>
                    <a:lnTo>
                      <a:pt x="286692" y="1997307"/>
                    </a:lnTo>
                    <a:lnTo>
                      <a:pt x="279554" y="1992866"/>
                    </a:lnTo>
                    <a:lnTo>
                      <a:pt x="275983" y="1990646"/>
                    </a:lnTo>
                    <a:lnTo>
                      <a:pt x="272551" y="1988235"/>
                    </a:lnTo>
                    <a:lnTo>
                      <a:pt x="258857" y="1978531"/>
                    </a:lnTo>
                    <a:lnTo>
                      <a:pt x="245822" y="1968005"/>
                    </a:lnTo>
                    <a:cubicBezTo>
                      <a:pt x="237329" y="1960768"/>
                      <a:pt x="229265" y="1953044"/>
                      <a:pt x="221669" y="1944872"/>
                    </a:cubicBezTo>
                    <a:cubicBezTo>
                      <a:pt x="206527" y="1928396"/>
                      <a:pt x="193277" y="1910279"/>
                      <a:pt x="182165" y="1890858"/>
                    </a:cubicBezTo>
                    <a:cubicBezTo>
                      <a:pt x="171026" y="1871228"/>
                      <a:pt x="161034" y="1850969"/>
                      <a:pt x="152240" y="1830182"/>
                    </a:cubicBezTo>
                    <a:cubicBezTo>
                      <a:pt x="143197" y="1809391"/>
                      <a:pt x="134723" y="1788249"/>
                      <a:pt x="125916" y="1767207"/>
                    </a:cubicBezTo>
                    <a:cubicBezTo>
                      <a:pt x="117320" y="1745969"/>
                      <a:pt x="107222" y="1725306"/>
                      <a:pt x="97582" y="1704827"/>
                    </a:cubicBezTo>
                    <a:cubicBezTo>
                      <a:pt x="87762" y="1684693"/>
                      <a:pt x="79072" y="1664028"/>
                      <a:pt x="71553" y="1642927"/>
                    </a:cubicBezTo>
                    <a:cubicBezTo>
                      <a:pt x="67970" y="1632380"/>
                      <a:pt x="65060" y="1621617"/>
                      <a:pt x="62839" y="1610702"/>
                    </a:cubicBezTo>
                    <a:cubicBezTo>
                      <a:pt x="60494" y="1599605"/>
                      <a:pt x="58146" y="1588503"/>
                      <a:pt x="55798" y="1577394"/>
                    </a:cubicBezTo>
                    <a:cubicBezTo>
                      <a:pt x="46873" y="1532869"/>
                      <a:pt x="39419" y="1488034"/>
                      <a:pt x="33201" y="1443450"/>
                    </a:cubicBezTo>
                    <a:cubicBezTo>
                      <a:pt x="20115" y="1347058"/>
                      <a:pt x="13979" y="1249850"/>
                      <a:pt x="14838" y="1152579"/>
                    </a:cubicBezTo>
                    <a:cubicBezTo>
                      <a:pt x="14992" y="1089379"/>
                      <a:pt x="18068" y="1026232"/>
                      <a:pt x="24067" y="963141"/>
                    </a:cubicBezTo>
                    <a:cubicBezTo>
                      <a:pt x="30056" y="900155"/>
                      <a:pt x="38766" y="837388"/>
                      <a:pt x="50731" y="775248"/>
                    </a:cubicBezTo>
                    <a:cubicBezTo>
                      <a:pt x="74809" y="651048"/>
                      <a:pt x="110860" y="528996"/>
                      <a:pt x="161436" y="413420"/>
                    </a:cubicBezTo>
                    <a:cubicBezTo>
                      <a:pt x="164382" y="406765"/>
                      <a:pt x="167144" y="399962"/>
                      <a:pt x="170276" y="393271"/>
                    </a:cubicBezTo>
                    <a:cubicBezTo>
                      <a:pt x="173364" y="386559"/>
                      <a:pt x="176473" y="379804"/>
                      <a:pt x="179602" y="373005"/>
                    </a:cubicBezTo>
                    <a:cubicBezTo>
                      <a:pt x="181160" y="369604"/>
                      <a:pt x="182723" y="366193"/>
                      <a:pt x="184291" y="362773"/>
                    </a:cubicBezTo>
                    <a:cubicBezTo>
                      <a:pt x="185875" y="359363"/>
                      <a:pt x="187605" y="356029"/>
                      <a:pt x="189260" y="352639"/>
                    </a:cubicBezTo>
                    <a:cubicBezTo>
                      <a:pt x="192642" y="345902"/>
                      <a:pt x="195879" y="339043"/>
                      <a:pt x="199412" y="332311"/>
                    </a:cubicBezTo>
                    <a:cubicBezTo>
                      <a:pt x="213611" y="305088"/>
                      <a:pt x="229449" y="278750"/>
                      <a:pt x="246837" y="253443"/>
                    </a:cubicBezTo>
                    <a:cubicBezTo>
                      <a:pt x="264134" y="228196"/>
                      <a:pt x="283438" y="204383"/>
                      <a:pt x="304561" y="182235"/>
                    </a:cubicBezTo>
                    <a:cubicBezTo>
                      <a:pt x="324742" y="160759"/>
                      <a:pt x="346928" y="141258"/>
                      <a:pt x="370816" y="123996"/>
                    </a:cubicBezTo>
                    <a:cubicBezTo>
                      <a:pt x="375607" y="120262"/>
                      <a:pt x="380611" y="117122"/>
                      <a:pt x="385434" y="113936"/>
                    </a:cubicBezTo>
                    <a:cubicBezTo>
                      <a:pt x="390289" y="110798"/>
                      <a:pt x="394949" y="107578"/>
                      <a:pt x="399733" y="104677"/>
                    </a:cubicBezTo>
                    <a:cubicBezTo>
                      <a:pt x="404580" y="101883"/>
                      <a:pt x="409373" y="99120"/>
                      <a:pt x="414158" y="96363"/>
                    </a:cubicBezTo>
                    <a:lnTo>
                      <a:pt x="421330" y="92238"/>
                    </a:lnTo>
                    <a:cubicBezTo>
                      <a:pt x="423796" y="90998"/>
                      <a:pt x="426268" y="89755"/>
                      <a:pt x="428746" y="88509"/>
                    </a:cubicBezTo>
                    <a:cubicBezTo>
                      <a:pt x="433694" y="86007"/>
                      <a:pt x="438680" y="83485"/>
                      <a:pt x="443753" y="80920"/>
                    </a:cubicBezTo>
                    <a:cubicBezTo>
                      <a:pt x="448915" y="78546"/>
                      <a:pt x="454246" y="76309"/>
                      <a:pt x="459654" y="73896"/>
                    </a:cubicBezTo>
                    <a:cubicBezTo>
                      <a:pt x="462362" y="72698"/>
                      <a:pt x="465105" y="71484"/>
                      <a:pt x="467885" y="70253"/>
                    </a:cubicBezTo>
                    <a:cubicBezTo>
                      <a:pt x="470696" y="69093"/>
                      <a:pt x="473615" y="68082"/>
                      <a:pt x="476542" y="66956"/>
                    </a:cubicBezTo>
                    <a:cubicBezTo>
                      <a:pt x="482422" y="64785"/>
                      <a:pt x="488438" y="62366"/>
                      <a:pt x="494764" y="60121"/>
                    </a:cubicBezTo>
                    <a:cubicBezTo>
                      <a:pt x="529736" y="48259"/>
                      <a:pt x="566339" y="41894"/>
                      <a:pt x="603265" y="41256"/>
                    </a:cubicBezTo>
                    <a:cubicBezTo>
                      <a:pt x="640378" y="40800"/>
                      <a:pt x="677434" y="44306"/>
                      <a:pt x="713802" y="51713"/>
                    </a:cubicBezTo>
                    <a:cubicBezTo>
                      <a:pt x="771664" y="62923"/>
                      <a:pt x="821355" y="78689"/>
                      <a:pt x="876824" y="93961"/>
                    </a:cubicBezTo>
                    <a:cubicBezTo>
                      <a:pt x="910694" y="103672"/>
                      <a:pt x="945050" y="111602"/>
                      <a:pt x="979750" y="117718"/>
                    </a:cubicBezTo>
                    <a:cubicBezTo>
                      <a:pt x="997411" y="120842"/>
                      <a:pt x="1015341" y="122634"/>
                      <a:pt x="1033293" y="124095"/>
                    </a:cubicBezTo>
                    <a:cubicBezTo>
                      <a:pt x="1051270" y="125308"/>
                      <a:pt x="1069282" y="125803"/>
                      <a:pt x="1087329" y="125577"/>
                    </a:cubicBezTo>
                    <a:cubicBezTo>
                      <a:pt x="1159497" y="124517"/>
                      <a:pt x="1230468" y="111803"/>
                      <a:pt x="1297554" y="96612"/>
                    </a:cubicBezTo>
                    <a:cubicBezTo>
                      <a:pt x="1399138" y="73527"/>
                      <a:pt x="1498366" y="43035"/>
                      <a:pt x="1600061" y="24626"/>
                    </a:cubicBezTo>
                    <a:cubicBezTo>
                      <a:pt x="1650821" y="15385"/>
                      <a:pt x="1702178" y="8952"/>
                      <a:pt x="1753594" y="9169"/>
                    </a:cubicBezTo>
                    <a:cubicBezTo>
                      <a:pt x="1804888" y="9370"/>
                      <a:pt x="1856448" y="16572"/>
                      <a:pt x="1904237" y="34898"/>
                    </a:cubicBezTo>
                    <a:cubicBezTo>
                      <a:pt x="1939734" y="48485"/>
                      <a:pt x="1972595" y="68141"/>
                      <a:pt x="2001350" y="92987"/>
                    </a:cubicBezTo>
                    <a:cubicBezTo>
                      <a:pt x="2010736" y="101260"/>
                      <a:pt x="2019429" y="109977"/>
                      <a:pt x="2027842" y="118876"/>
                    </a:cubicBezTo>
                    <a:cubicBezTo>
                      <a:pt x="2036280" y="127761"/>
                      <a:pt x="2044347" y="136962"/>
                      <a:pt x="2052247" y="146590"/>
                    </a:cubicBezTo>
                    <a:cubicBezTo>
                      <a:pt x="2062191" y="158648"/>
                      <a:pt x="2071592" y="171117"/>
                      <a:pt x="2080451" y="183996"/>
                    </a:cubicBezTo>
                    <a:cubicBezTo>
                      <a:pt x="2089301" y="196869"/>
                      <a:pt x="2097812" y="210025"/>
                      <a:pt x="2105568" y="223703"/>
                    </a:cubicBezTo>
                    <a:cubicBezTo>
                      <a:pt x="2118036" y="245093"/>
                      <a:pt x="2128621" y="267524"/>
                      <a:pt x="2137204" y="290745"/>
                    </a:cubicBezTo>
                    <a:cubicBezTo>
                      <a:pt x="2145921" y="313710"/>
                      <a:pt x="2151279" y="337810"/>
                      <a:pt x="2153112" y="362303"/>
                    </a:cubicBezTo>
                    <a:cubicBezTo>
                      <a:pt x="2154626" y="382190"/>
                      <a:pt x="2152009" y="402175"/>
                      <a:pt x="2145427" y="421004"/>
                    </a:cubicBezTo>
                    <a:cubicBezTo>
                      <a:pt x="2144560" y="423308"/>
                      <a:pt x="2143796" y="425656"/>
                      <a:pt x="2142852" y="427926"/>
                    </a:cubicBezTo>
                    <a:lnTo>
                      <a:pt x="2139614" y="434555"/>
                    </a:lnTo>
                    <a:cubicBezTo>
                      <a:pt x="2137453" y="438971"/>
                      <a:pt x="2134983" y="443229"/>
                      <a:pt x="2132222" y="447297"/>
                    </a:cubicBezTo>
                    <a:cubicBezTo>
                      <a:pt x="2130949" y="449402"/>
                      <a:pt x="2129508" y="451401"/>
                      <a:pt x="2127911" y="453273"/>
                    </a:cubicBezTo>
                    <a:lnTo>
                      <a:pt x="2123343" y="459072"/>
                    </a:lnTo>
                    <a:cubicBezTo>
                      <a:pt x="2121867" y="461052"/>
                      <a:pt x="2120017" y="462643"/>
                      <a:pt x="2118379" y="464452"/>
                    </a:cubicBezTo>
                    <a:lnTo>
                      <a:pt x="2115846" y="467085"/>
                    </a:lnTo>
                    <a:lnTo>
                      <a:pt x="2113088" y="469454"/>
                    </a:lnTo>
                    <a:cubicBezTo>
                      <a:pt x="2105890" y="475910"/>
                      <a:pt x="2097606" y="481043"/>
                      <a:pt x="2088619" y="484616"/>
                    </a:cubicBezTo>
                    <a:cubicBezTo>
                      <a:pt x="2079547" y="488120"/>
                      <a:pt x="2069996" y="490226"/>
                      <a:pt x="2060292" y="490862"/>
                    </a:cubicBezTo>
                    <a:cubicBezTo>
                      <a:pt x="2040678" y="492326"/>
                      <a:pt x="2020592" y="488918"/>
                      <a:pt x="2000862" y="484062"/>
                    </a:cubicBezTo>
                    <a:cubicBezTo>
                      <a:pt x="1959982" y="473638"/>
                      <a:pt x="1932234" y="462347"/>
                      <a:pt x="1898306" y="456461"/>
                    </a:cubicBezTo>
                    <a:cubicBezTo>
                      <a:pt x="1891182" y="455190"/>
                      <a:pt x="1883991" y="454318"/>
                      <a:pt x="1876770" y="453850"/>
                    </a:cubicBezTo>
                    <a:cubicBezTo>
                      <a:pt x="1873089" y="453687"/>
                      <a:pt x="1869570" y="453520"/>
                      <a:pt x="1866434" y="453707"/>
                    </a:cubicBezTo>
                    <a:cubicBezTo>
                      <a:pt x="1864875" y="453770"/>
                      <a:pt x="1863418" y="453828"/>
                      <a:pt x="1862096" y="453882"/>
                    </a:cubicBezTo>
                    <a:cubicBezTo>
                      <a:pt x="1860778" y="454050"/>
                      <a:pt x="1859594" y="454201"/>
                      <a:pt x="1858576" y="454330"/>
                    </a:cubicBezTo>
                    <a:cubicBezTo>
                      <a:pt x="1854762" y="454873"/>
                      <a:pt x="1853709" y="455123"/>
                      <a:pt x="1854994" y="455224"/>
                    </a:cubicBezTo>
                    <a:cubicBezTo>
                      <a:pt x="1855637" y="455275"/>
                      <a:pt x="1856867" y="455289"/>
                      <a:pt x="1858634" y="455286"/>
                    </a:cubicBezTo>
                    <a:cubicBezTo>
                      <a:pt x="1860922" y="455228"/>
                      <a:pt x="1863212" y="455292"/>
                      <a:pt x="1865493" y="455477"/>
                    </a:cubicBezTo>
                    <a:cubicBezTo>
                      <a:pt x="1872837" y="455812"/>
                      <a:pt x="1880125" y="456921"/>
                      <a:pt x="1887236" y="458786"/>
                    </a:cubicBezTo>
                    <a:cubicBezTo>
                      <a:pt x="1892298" y="460273"/>
                      <a:pt x="1893916" y="460987"/>
                      <a:pt x="1902732" y="463433"/>
                    </a:cubicBezTo>
                    <a:cubicBezTo>
                      <a:pt x="1911010" y="465840"/>
                      <a:pt x="1921270" y="469008"/>
                      <a:pt x="1932679" y="472785"/>
                    </a:cubicBezTo>
                    <a:cubicBezTo>
                      <a:pt x="1944094" y="476541"/>
                      <a:pt x="1956670" y="480858"/>
                      <a:pt x="1969738" y="485021"/>
                    </a:cubicBezTo>
                    <a:cubicBezTo>
                      <a:pt x="1995790" y="493395"/>
                      <a:pt x="2024263" y="500801"/>
                      <a:pt x="2048214" y="501239"/>
                    </a:cubicBezTo>
                    <a:lnTo>
                      <a:pt x="2054008" y="501220"/>
                    </a:lnTo>
                    <a:lnTo>
                      <a:pt x="2056907" y="501206"/>
                    </a:lnTo>
                    <a:lnTo>
                      <a:pt x="2059813" y="500998"/>
                    </a:lnTo>
                    <a:lnTo>
                      <a:pt x="2065628" y="500574"/>
                    </a:lnTo>
                    <a:lnTo>
                      <a:pt x="2071426" y="499721"/>
                    </a:lnTo>
                    <a:lnTo>
                      <a:pt x="2074326" y="499283"/>
                    </a:lnTo>
                    <a:lnTo>
                      <a:pt x="2077194" y="498625"/>
                    </a:lnTo>
                    <a:lnTo>
                      <a:pt x="2082930" y="497265"/>
                    </a:lnTo>
                    <a:lnTo>
                      <a:pt x="2088546" y="495411"/>
                    </a:lnTo>
                    <a:lnTo>
                      <a:pt x="2091351" y="494469"/>
                    </a:lnTo>
                    <a:cubicBezTo>
                      <a:pt x="2092267" y="494103"/>
                      <a:pt x="2093163" y="493681"/>
                      <a:pt x="2094070" y="493288"/>
                    </a:cubicBezTo>
                    <a:lnTo>
                      <a:pt x="2099492" y="490877"/>
                    </a:lnTo>
                    <a:cubicBezTo>
                      <a:pt x="2101239" y="489953"/>
                      <a:pt x="2102945" y="488944"/>
                      <a:pt x="2104672" y="487977"/>
                    </a:cubicBezTo>
                    <a:cubicBezTo>
                      <a:pt x="2108099" y="485998"/>
                      <a:pt x="2111398" y="483806"/>
                      <a:pt x="2114551" y="481415"/>
                    </a:cubicBezTo>
                    <a:cubicBezTo>
                      <a:pt x="2116179" y="480287"/>
                      <a:pt x="2117577" y="478883"/>
                      <a:pt x="2119099" y="477627"/>
                    </a:cubicBezTo>
                    <a:cubicBezTo>
                      <a:pt x="2120564" y="476310"/>
                      <a:pt x="2122140" y="475097"/>
                      <a:pt x="2123511" y="473688"/>
                    </a:cubicBezTo>
                    <a:lnTo>
                      <a:pt x="2127589" y="469426"/>
                    </a:lnTo>
                    <a:cubicBezTo>
                      <a:pt x="2128987" y="468051"/>
                      <a:pt x="2130286" y="466577"/>
                      <a:pt x="2131475" y="465018"/>
                    </a:cubicBezTo>
                    <a:lnTo>
                      <a:pt x="2138697" y="455788"/>
                    </a:lnTo>
                    <a:cubicBezTo>
                      <a:pt x="2140819" y="452507"/>
                      <a:pt x="2142852" y="449160"/>
                      <a:pt x="2144925" y="445844"/>
                    </a:cubicBezTo>
                    <a:cubicBezTo>
                      <a:pt x="2145426" y="445004"/>
                      <a:pt x="2145990" y="444200"/>
                      <a:pt x="2146437" y="443332"/>
                    </a:cubicBezTo>
                    <a:lnTo>
                      <a:pt x="2147716" y="440691"/>
                    </a:lnTo>
                    <a:lnTo>
                      <a:pt x="2150267" y="435406"/>
                    </a:lnTo>
                    <a:cubicBezTo>
                      <a:pt x="2151166" y="433670"/>
                      <a:pt x="2151974" y="431889"/>
                      <a:pt x="2152688" y="430069"/>
                    </a:cubicBezTo>
                    <a:lnTo>
                      <a:pt x="2154675" y="424555"/>
                    </a:lnTo>
                    <a:cubicBezTo>
                      <a:pt x="2159840" y="409860"/>
                      <a:pt x="2162682" y="394450"/>
                      <a:pt x="2163101" y="378880"/>
                    </a:cubicBezTo>
                    <a:cubicBezTo>
                      <a:pt x="2163377" y="366282"/>
                      <a:pt x="2162489" y="353686"/>
                      <a:pt x="2160446" y="341252"/>
                    </a:cubicBezTo>
                    <a:cubicBezTo>
                      <a:pt x="2159663" y="334956"/>
                      <a:pt x="2158048" y="328820"/>
                      <a:pt x="2156798" y="322583"/>
                    </a:cubicBezTo>
                    <a:cubicBezTo>
                      <a:pt x="2156090" y="319486"/>
                      <a:pt x="2155175" y="316442"/>
                      <a:pt x="2154371" y="313362"/>
                    </a:cubicBezTo>
                    <a:cubicBezTo>
                      <a:pt x="2153520" y="310297"/>
                      <a:pt x="2152780" y="307190"/>
                      <a:pt x="2151735" y="304181"/>
                    </a:cubicBezTo>
                    <a:cubicBezTo>
                      <a:pt x="2144001" y="279804"/>
                      <a:pt x="2133984" y="256210"/>
                      <a:pt x="2121817" y="233713"/>
                    </a:cubicBezTo>
                    <a:cubicBezTo>
                      <a:pt x="2097943" y="189510"/>
                      <a:pt x="2068731" y="148403"/>
                      <a:pt x="2034836" y="111314"/>
                    </a:cubicBezTo>
                    <a:cubicBezTo>
                      <a:pt x="2027222" y="102988"/>
                      <a:pt x="2019429" y="95072"/>
                      <a:pt x="2011284" y="87665"/>
                    </a:cubicBezTo>
                    <a:cubicBezTo>
                      <a:pt x="2003234" y="80349"/>
                      <a:pt x="1994767" y="73503"/>
                      <a:pt x="1985928" y="67163"/>
                    </a:cubicBezTo>
                    <a:cubicBezTo>
                      <a:pt x="1968734" y="54713"/>
                      <a:pt x="1950388" y="43935"/>
                      <a:pt x="1931141" y="34977"/>
                    </a:cubicBezTo>
                    <a:cubicBezTo>
                      <a:pt x="1911887" y="26067"/>
                      <a:pt x="1891849" y="18956"/>
                      <a:pt x="1871285" y="13734"/>
                    </a:cubicBezTo>
                    <a:cubicBezTo>
                      <a:pt x="1850002" y="8265"/>
                      <a:pt x="1828308" y="4545"/>
                      <a:pt x="1806418" y="2613"/>
                    </a:cubicBezTo>
                    <a:cubicBezTo>
                      <a:pt x="1758636" y="-1959"/>
                      <a:pt x="1707617" y="636"/>
                      <a:pt x="1657332" y="7160"/>
                    </a:cubicBezTo>
                    <a:cubicBezTo>
                      <a:pt x="1606996" y="13669"/>
                      <a:pt x="1557237" y="23803"/>
                      <a:pt x="1510618" y="34363"/>
                    </a:cubicBezTo>
                    <a:cubicBezTo>
                      <a:pt x="1455846" y="46769"/>
                      <a:pt x="1403759" y="60636"/>
                      <a:pt x="1351591" y="73498"/>
                    </a:cubicBezTo>
                    <a:cubicBezTo>
                      <a:pt x="1299430" y="86337"/>
                      <a:pt x="1247144" y="98371"/>
                      <a:pt x="1192140" y="106514"/>
                    </a:cubicBezTo>
                    <a:cubicBezTo>
                      <a:pt x="1158283" y="111624"/>
                      <a:pt x="1124121" y="114447"/>
                      <a:pt x="1089885" y="114965"/>
                    </a:cubicBezTo>
                    <a:lnTo>
                      <a:pt x="1077029" y="114915"/>
                    </a:lnTo>
                    <a:lnTo>
                      <a:pt x="1070598" y="114883"/>
                    </a:lnTo>
                    <a:lnTo>
                      <a:pt x="1064169" y="114660"/>
                    </a:lnTo>
                    <a:lnTo>
                      <a:pt x="1051304" y="114202"/>
                    </a:lnTo>
                    <a:lnTo>
                      <a:pt x="1038450" y="113346"/>
                    </a:lnTo>
                    <a:cubicBezTo>
                      <a:pt x="1034158" y="113108"/>
                      <a:pt x="1029878" y="112727"/>
                      <a:pt x="1025603" y="112266"/>
                    </a:cubicBezTo>
                    <a:lnTo>
                      <a:pt x="1012762" y="110971"/>
                    </a:lnTo>
                    <a:cubicBezTo>
                      <a:pt x="1004243" y="109748"/>
                      <a:pt x="995660" y="108889"/>
                      <a:pt x="987175" y="107310"/>
                    </a:cubicBezTo>
                    <a:cubicBezTo>
                      <a:pt x="925647" y="97088"/>
                      <a:pt x="865707" y="78285"/>
                      <a:pt x="805067" y="61892"/>
                    </a:cubicBezTo>
                    <a:cubicBezTo>
                      <a:pt x="774733" y="53673"/>
                      <a:pt x="744173" y="45894"/>
                      <a:pt x="713118" y="40092"/>
                    </a:cubicBezTo>
                    <a:cubicBezTo>
                      <a:pt x="697604" y="37152"/>
                      <a:pt x="681974" y="34672"/>
                      <a:pt x="666231" y="32951"/>
                    </a:cubicBezTo>
                    <a:cubicBezTo>
                      <a:pt x="650481" y="31109"/>
                      <a:pt x="634647" y="30067"/>
                      <a:pt x="618791" y="29829"/>
                    </a:cubicBezTo>
                    <a:cubicBezTo>
                      <a:pt x="586946" y="29177"/>
                      <a:pt x="555146" y="32530"/>
                      <a:pt x="524138" y="39809"/>
                    </a:cubicBezTo>
                    <a:cubicBezTo>
                      <a:pt x="520233" y="40601"/>
                      <a:pt x="516430" y="41804"/>
                      <a:pt x="512579" y="42812"/>
                    </a:cubicBezTo>
                    <a:cubicBezTo>
                      <a:pt x="508740" y="43870"/>
                      <a:pt x="504879" y="44854"/>
                      <a:pt x="501113" y="46155"/>
                    </a:cubicBezTo>
                    <a:lnTo>
                      <a:pt x="489749" y="49840"/>
                    </a:lnTo>
                    <a:lnTo>
                      <a:pt x="478627" y="54103"/>
                    </a:lnTo>
                    <a:cubicBezTo>
                      <a:pt x="471224" y="56976"/>
                      <a:pt x="463737" y="59651"/>
                      <a:pt x="456593" y="63134"/>
                    </a:cubicBezTo>
                    <a:lnTo>
                      <a:pt x="445758" y="68077"/>
                    </a:lnTo>
                    <a:lnTo>
                      <a:pt x="440340" y="70551"/>
                    </a:lnTo>
                    <a:cubicBezTo>
                      <a:pt x="438557" y="71421"/>
                      <a:pt x="436825" y="72392"/>
                      <a:pt x="435064" y="73308"/>
                    </a:cubicBezTo>
                    <a:cubicBezTo>
                      <a:pt x="428079" y="77074"/>
                      <a:pt x="420970" y="80628"/>
                      <a:pt x="414088" y="84575"/>
                    </a:cubicBezTo>
                    <a:lnTo>
                      <a:pt x="393731" y="96919"/>
                    </a:lnTo>
                    <a:cubicBezTo>
                      <a:pt x="387134" y="101321"/>
                      <a:pt x="380631" y="105868"/>
                      <a:pt x="374078" y="110338"/>
                    </a:cubicBezTo>
                    <a:cubicBezTo>
                      <a:pt x="370753" y="112509"/>
                      <a:pt x="367663" y="114998"/>
                      <a:pt x="364513" y="117404"/>
                    </a:cubicBezTo>
                    <a:lnTo>
                      <a:pt x="355084" y="124654"/>
                    </a:lnTo>
                    <a:cubicBezTo>
                      <a:pt x="330256" y="144370"/>
                      <a:pt x="307105" y="166107"/>
                      <a:pt x="285868" y="189643"/>
                    </a:cubicBezTo>
                    <a:lnTo>
                      <a:pt x="270394" y="207383"/>
                    </a:lnTo>
                    <a:lnTo>
                      <a:pt x="255715" y="225765"/>
                    </a:lnTo>
                    <a:lnTo>
                      <a:pt x="252055" y="230368"/>
                    </a:lnTo>
                    <a:lnTo>
                      <a:pt x="248594" y="235119"/>
                    </a:lnTo>
                    <a:lnTo>
                      <a:pt x="241671" y="244619"/>
                    </a:lnTo>
                    <a:lnTo>
                      <a:pt x="234768" y="254132"/>
                    </a:lnTo>
                    <a:lnTo>
                      <a:pt x="228246" y="263905"/>
                    </a:lnTo>
                    <a:cubicBezTo>
                      <a:pt x="219331" y="276799"/>
                      <a:pt x="211349" y="290272"/>
                      <a:pt x="203188" y="303634"/>
                    </a:cubicBezTo>
                    <a:lnTo>
                      <a:pt x="191723" y="324119"/>
                    </a:lnTo>
                    <a:lnTo>
                      <a:pt x="188857" y="329240"/>
                    </a:lnTo>
                    <a:lnTo>
                      <a:pt x="186174" y="334457"/>
                    </a:lnTo>
                    <a:lnTo>
                      <a:pt x="180827" y="344900"/>
                    </a:lnTo>
                    <a:lnTo>
                      <a:pt x="175481" y="355345"/>
                    </a:lnTo>
                    <a:cubicBezTo>
                      <a:pt x="173736" y="358840"/>
                      <a:pt x="172125" y="362383"/>
                      <a:pt x="170440" y="365898"/>
                    </a:cubicBezTo>
                    <a:lnTo>
                      <a:pt x="160436" y="387033"/>
                    </a:lnTo>
                    <a:cubicBezTo>
                      <a:pt x="153853" y="401162"/>
                      <a:pt x="147727" y="415496"/>
                      <a:pt x="141391" y="429737"/>
                    </a:cubicBezTo>
                    <a:lnTo>
                      <a:pt x="132472" y="451345"/>
                    </a:lnTo>
                    <a:cubicBezTo>
                      <a:pt x="129525" y="458558"/>
                      <a:pt x="126438" y="465717"/>
                      <a:pt x="123725" y="473022"/>
                    </a:cubicBezTo>
                    <a:cubicBezTo>
                      <a:pt x="118205" y="487594"/>
                      <a:pt x="112352" y="502047"/>
                      <a:pt x="107282" y="516785"/>
                    </a:cubicBezTo>
                    <a:cubicBezTo>
                      <a:pt x="86198" y="575475"/>
                      <a:pt x="68249" y="635244"/>
                      <a:pt x="53510" y="695838"/>
                    </a:cubicBezTo>
                    <a:cubicBezTo>
                      <a:pt x="38890" y="756471"/>
                      <a:pt x="27347" y="817776"/>
                      <a:pt x="18883" y="879753"/>
                    </a:cubicBezTo>
                    <a:cubicBezTo>
                      <a:pt x="9498" y="948047"/>
                      <a:pt x="3701" y="1016786"/>
                      <a:pt x="1515" y="1085686"/>
                    </a:cubicBezTo>
                    <a:cubicBezTo>
                      <a:pt x="-930" y="1154515"/>
                      <a:pt x="495" y="1223418"/>
                      <a:pt x="4827" y="1292130"/>
                    </a:cubicBezTo>
                    <a:cubicBezTo>
                      <a:pt x="8754" y="1354126"/>
                      <a:pt x="15141" y="1414923"/>
                      <a:pt x="24036" y="1475318"/>
                    </a:cubicBezTo>
                    <a:cubicBezTo>
                      <a:pt x="26284" y="1490414"/>
                      <a:pt x="28502" y="1505513"/>
                      <a:pt x="31166" y="1520553"/>
                    </a:cubicBezTo>
                    <a:lnTo>
                      <a:pt x="35013" y="1543151"/>
                    </a:lnTo>
                    <a:cubicBezTo>
                      <a:pt x="36431" y="1550664"/>
                      <a:pt x="37852" y="1558183"/>
                      <a:pt x="39273" y="1565707"/>
                    </a:cubicBezTo>
                    <a:cubicBezTo>
                      <a:pt x="41984" y="1580784"/>
                      <a:pt x="45283" y="1595773"/>
                      <a:pt x="48403" y="1610845"/>
                    </a:cubicBezTo>
                    <a:cubicBezTo>
                      <a:pt x="49938" y="1618278"/>
                      <a:pt x="51612" y="1626124"/>
                      <a:pt x="53839" y="1633727"/>
                    </a:cubicBezTo>
                    <a:cubicBezTo>
                      <a:pt x="55933" y="1641374"/>
                      <a:pt x="58500" y="1648837"/>
                      <a:pt x="61149" y="1656266"/>
                    </a:cubicBezTo>
                    <a:cubicBezTo>
                      <a:pt x="75932" y="1696730"/>
                      <a:pt x="97273" y="1734433"/>
                      <a:pt x="113369" y="1774433"/>
                    </a:cubicBezTo>
                    <a:cubicBezTo>
                      <a:pt x="130224" y="1814505"/>
                      <a:pt x="146065" y="1856098"/>
                      <a:pt x="168306" y="1895127"/>
                    </a:cubicBezTo>
                    <a:cubicBezTo>
                      <a:pt x="179366" y="1914702"/>
                      <a:pt x="192450" y="1933062"/>
                      <a:pt x="207343" y="1949908"/>
                    </a:cubicBezTo>
                    <a:cubicBezTo>
                      <a:pt x="222329" y="1966352"/>
                      <a:pt x="239066" y="1981111"/>
                      <a:pt x="257258" y="1993924"/>
                    </a:cubicBezTo>
                    <a:cubicBezTo>
                      <a:pt x="261801" y="1997004"/>
                      <a:pt x="266165" y="2000351"/>
                      <a:pt x="270827" y="2003177"/>
                    </a:cubicBezTo>
                    <a:cubicBezTo>
                      <a:pt x="275475" y="2006022"/>
                      <a:pt x="280111" y="2008860"/>
                      <a:pt x="284735" y="2011690"/>
                    </a:cubicBezTo>
                    <a:cubicBezTo>
                      <a:pt x="294063" y="2017207"/>
                      <a:pt x="303613" y="2022224"/>
                      <a:pt x="313314" y="2026850"/>
                    </a:cubicBezTo>
                    <a:cubicBezTo>
                      <a:pt x="332491" y="2036255"/>
                      <a:pt x="352919" y="2042862"/>
                      <a:pt x="373973" y="2046468"/>
                    </a:cubicBezTo>
                    <a:cubicBezTo>
                      <a:pt x="390689" y="2049337"/>
                      <a:pt x="407774" y="2049309"/>
                      <a:pt x="424480" y="2046384"/>
                    </a:cubicBezTo>
                    <a:cubicBezTo>
                      <a:pt x="441348" y="2043196"/>
                      <a:pt x="457481" y="2036916"/>
                      <a:pt x="472063" y="2027862"/>
                    </a:cubicBezTo>
                    <a:cubicBezTo>
                      <a:pt x="486510" y="2018802"/>
                      <a:pt x="499753" y="2007953"/>
                      <a:pt x="511477" y="1995573"/>
                    </a:cubicBezTo>
                    <a:cubicBezTo>
                      <a:pt x="514454" y="1992576"/>
                      <a:pt x="517569" y="1989709"/>
                      <a:pt x="520439" y="1986601"/>
                    </a:cubicBezTo>
                    <a:lnTo>
                      <a:pt x="528964" y="1977187"/>
                    </a:lnTo>
                    <a:cubicBezTo>
                      <a:pt x="531769" y="1974015"/>
                      <a:pt x="534740" y="1970983"/>
                      <a:pt x="537413" y="1967692"/>
                    </a:cubicBezTo>
                    <a:lnTo>
                      <a:pt x="545421" y="1957806"/>
                    </a:lnTo>
                    <a:cubicBezTo>
                      <a:pt x="566572" y="1931243"/>
                      <a:pt x="584967" y="1902600"/>
                      <a:pt x="600325" y="1872320"/>
                    </a:cubicBezTo>
                    <a:cubicBezTo>
                      <a:pt x="615495" y="1842320"/>
                      <a:pt x="628533" y="1811289"/>
                      <a:pt x="639343" y="1779458"/>
                    </a:cubicBezTo>
                    <a:cubicBezTo>
                      <a:pt x="664261" y="1707026"/>
                      <a:pt x="680234" y="1632778"/>
                      <a:pt x="699676" y="1558761"/>
                    </a:cubicBezTo>
                    <a:cubicBezTo>
                      <a:pt x="710669" y="1514879"/>
                      <a:pt x="724123" y="1471650"/>
                      <a:pt x="739974" y="1429279"/>
                    </a:cubicBezTo>
                    <a:cubicBezTo>
                      <a:pt x="748102" y="1408269"/>
                      <a:pt x="757299" y="1387688"/>
                      <a:pt x="767529" y="1367616"/>
                    </a:cubicBezTo>
                    <a:cubicBezTo>
                      <a:pt x="772950" y="1357783"/>
                      <a:pt x="778056" y="1347772"/>
                      <a:pt x="784072" y="1338318"/>
                    </a:cubicBezTo>
                    <a:lnTo>
                      <a:pt x="788435" y="1331142"/>
                    </a:lnTo>
                    <a:lnTo>
                      <a:pt x="790616" y="1327557"/>
                    </a:lnTo>
                    <a:lnTo>
                      <a:pt x="792970" y="1324086"/>
                    </a:lnTo>
                    <a:lnTo>
                      <a:pt x="802394" y="1310228"/>
                    </a:lnTo>
                    <a:cubicBezTo>
                      <a:pt x="814386" y="1293428"/>
                      <a:pt x="827328" y="1277326"/>
                      <a:pt x="841156" y="1261999"/>
                    </a:cubicBezTo>
                    <a:cubicBezTo>
                      <a:pt x="847967" y="1254109"/>
                      <a:pt x="855372" y="1246707"/>
                      <a:pt x="862648" y="1239162"/>
                    </a:cubicBezTo>
                    <a:cubicBezTo>
                      <a:pt x="866220" y="1235324"/>
                      <a:pt x="870162" y="1231842"/>
                      <a:pt x="873918" y="1228173"/>
                    </a:cubicBezTo>
                    <a:cubicBezTo>
                      <a:pt x="877748" y="1224580"/>
                      <a:pt x="881446" y="1220841"/>
                      <a:pt x="885386" y="1217359"/>
                    </a:cubicBezTo>
                    <a:cubicBezTo>
                      <a:pt x="916322" y="1189150"/>
                      <a:pt x="950082" y="1164200"/>
                      <a:pt x="986132" y="1142903"/>
                    </a:cubicBezTo>
                    <a:cubicBezTo>
                      <a:pt x="1007524" y="1130423"/>
                      <a:pt x="1029838" y="1119595"/>
                      <a:pt x="1052881" y="1110513"/>
                    </a:cubicBezTo>
                    <a:cubicBezTo>
                      <a:pt x="1075077" y="1101871"/>
                      <a:pt x="1098083" y="1095469"/>
                      <a:pt x="1121554" y="1091402"/>
                    </a:cubicBezTo>
                    <a:cubicBezTo>
                      <a:pt x="1144943" y="1087918"/>
                      <a:pt x="1168527" y="1085904"/>
                      <a:pt x="1192168" y="1085370"/>
                    </a:cubicBezTo>
                    <a:cubicBezTo>
                      <a:pt x="1215932" y="1084506"/>
                      <a:pt x="1239895" y="1084252"/>
                      <a:pt x="1264209" y="1082941"/>
                    </a:cubicBezTo>
                    <a:cubicBezTo>
                      <a:pt x="1298389" y="1081135"/>
                      <a:pt x="1330107" y="1077935"/>
                      <a:pt x="1360456" y="1069141"/>
                    </a:cubicBezTo>
                    <a:cubicBezTo>
                      <a:pt x="1375699" y="1064726"/>
                      <a:pt x="1390401" y="1058624"/>
                      <a:pt x="1404288" y="1050949"/>
                    </a:cubicBezTo>
                    <a:cubicBezTo>
                      <a:pt x="1407857" y="1049115"/>
                      <a:pt x="1411165" y="1046805"/>
                      <a:pt x="1414638" y="1044732"/>
                    </a:cubicBezTo>
                    <a:cubicBezTo>
                      <a:pt x="1418037" y="1042544"/>
                      <a:pt x="1421304" y="1040117"/>
                      <a:pt x="1424666" y="1037789"/>
                    </a:cubicBezTo>
                    <a:cubicBezTo>
                      <a:pt x="1427844" y="1035232"/>
                      <a:pt x="1431154" y="1032742"/>
                      <a:pt x="1434271" y="1030064"/>
                    </a:cubicBezTo>
                    <a:cubicBezTo>
                      <a:pt x="1437325" y="1027334"/>
                      <a:pt x="1440402" y="1024584"/>
                      <a:pt x="1443500" y="1021815"/>
                    </a:cubicBezTo>
                    <a:cubicBezTo>
                      <a:pt x="1461552" y="1004599"/>
                      <a:pt x="1477692" y="985486"/>
                      <a:pt x="1491642" y="964809"/>
                    </a:cubicBezTo>
                    <a:cubicBezTo>
                      <a:pt x="1512461" y="934171"/>
                      <a:pt x="1530634" y="901818"/>
                      <a:pt x="1545964" y="868101"/>
                    </a:cubicBezTo>
                    <a:cubicBezTo>
                      <a:pt x="1557709" y="842884"/>
                      <a:pt x="1568920" y="817675"/>
                      <a:pt x="1579692" y="792075"/>
                    </a:cubicBezTo>
                    <a:cubicBezTo>
                      <a:pt x="1590176" y="766512"/>
                      <a:pt x="1600663" y="740943"/>
                      <a:pt x="1611151" y="715371"/>
                    </a:cubicBezTo>
                    <a:cubicBezTo>
                      <a:pt x="1623347" y="686083"/>
                      <a:pt x="1638072" y="652752"/>
                      <a:pt x="1654872" y="621249"/>
                    </a:cubicBezTo>
                    <a:cubicBezTo>
                      <a:pt x="1671733" y="589815"/>
                      <a:pt x="1690836" y="560294"/>
                      <a:pt x="1709737" y="538217"/>
                    </a:cubicBezTo>
                    <a:cubicBezTo>
                      <a:pt x="1727205" y="517668"/>
                      <a:pt x="1742309" y="502745"/>
                      <a:pt x="1767824" y="486314"/>
                    </a:cubicBezTo>
                    <a:cubicBezTo>
                      <a:pt x="1769873" y="484890"/>
                      <a:pt x="1772344" y="483696"/>
                      <a:pt x="1774865" y="482209"/>
                    </a:cubicBezTo>
                    <a:cubicBezTo>
                      <a:pt x="1777430" y="480803"/>
                      <a:pt x="1780088" y="479157"/>
                      <a:pt x="1782986" y="477703"/>
                    </a:cubicBezTo>
                    <a:cubicBezTo>
                      <a:pt x="1788858" y="474957"/>
                      <a:pt x="1795069" y="471664"/>
                      <a:pt x="1801695" y="469275"/>
                    </a:cubicBezTo>
                    <a:cubicBezTo>
                      <a:pt x="1808169" y="466470"/>
                      <a:pt x="1814957" y="464494"/>
                      <a:pt x="1821262" y="462459"/>
                    </a:cubicBezTo>
                    <a:cubicBezTo>
                      <a:pt x="1824393" y="461355"/>
                      <a:pt x="1827552" y="460834"/>
                      <a:pt x="1830466" y="460034"/>
                    </a:cubicBezTo>
                    <a:cubicBezTo>
                      <a:pt x="1833401" y="459298"/>
                      <a:pt x="1836163" y="458606"/>
                      <a:pt x="1838693" y="457971"/>
                    </a:cubicBezTo>
                    <a:cubicBezTo>
                      <a:pt x="1848942" y="456123"/>
                      <a:pt x="1855473" y="454718"/>
                      <a:pt x="1854266" y="454307"/>
                    </a:cubicBezTo>
                    <a:cubicBezTo>
                      <a:pt x="1851552" y="454100"/>
                      <a:pt x="1848824" y="454168"/>
                      <a:pt x="1846124" y="454511"/>
                    </a:cubicBezTo>
                    <a:cubicBezTo>
                      <a:pt x="1843633" y="454739"/>
                      <a:pt x="1840500" y="454859"/>
                      <a:pt x="1836743" y="455414"/>
                    </a:cubicBezTo>
                    <a:cubicBezTo>
                      <a:pt x="1832994" y="456067"/>
                      <a:pt x="1828577" y="456837"/>
                      <a:pt x="1823431" y="45773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"/>
          <p:cNvGrpSpPr/>
          <p:nvPr/>
        </p:nvGrpSpPr>
        <p:grpSpPr>
          <a:xfrm>
            <a:off x="-1036756" y="-972587"/>
            <a:ext cx="11314746" cy="7015651"/>
            <a:chOff x="-1036756" y="-972587"/>
            <a:chExt cx="11314746" cy="7015651"/>
          </a:xfrm>
        </p:grpSpPr>
        <p:sp>
          <p:nvSpPr>
            <p:cNvPr id="145" name="Google Shape;145;p6"/>
            <p:cNvSpPr/>
            <p:nvPr/>
          </p:nvSpPr>
          <p:spPr>
            <a:xfrm>
              <a:off x="8479137" y="4281126"/>
              <a:ext cx="1552818" cy="1573288"/>
            </a:xfrm>
            <a:custGeom>
              <a:avLst/>
              <a:gdLst/>
              <a:ahLst/>
              <a:cxnLst/>
              <a:rect l="l" t="t" r="r" b="b"/>
              <a:pathLst>
                <a:path w="1208419" h="1224349" extrusionOk="0">
                  <a:moveTo>
                    <a:pt x="514226" y="2161"/>
                  </a:moveTo>
                  <a:cubicBezTo>
                    <a:pt x="426015" y="11099"/>
                    <a:pt x="343160" y="50671"/>
                    <a:pt x="271043" y="102225"/>
                  </a:cubicBezTo>
                  <a:cubicBezTo>
                    <a:pt x="187611" y="161868"/>
                    <a:pt x="115746" y="238926"/>
                    <a:pt x="68162" y="329753"/>
                  </a:cubicBezTo>
                  <a:cubicBezTo>
                    <a:pt x="-1928" y="463538"/>
                    <a:pt x="-16189" y="623446"/>
                    <a:pt x="18379" y="770458"/>
                  </a:cubicBezTo>
                  <a:cubicBezTo>
                    <a:pt x="55017" y="926273"/>
                    <a:pt x="147608" y="1070601"/>
                    <a:pt x="281416" y="1158530"/>
                  </a:cubicBezTo>
                  <a:cubicBezTo>
                    <a:pt x="380592" y="1223702"/>
                    <a:pt x="517887" y="1254104"/>
                    <a:pt x="615493" y="1186603"/>
                  </a:cubicBezTo>
                  <a:cubicBezTo>
                    <a:pt x="653075" y="1160612"/>
                    <a:pt x="680992" y="1122689"/>
                    <a:pt x="717823" y="1095647"/>
                  </a:cubicBezTo>
                  <a:cubicBezTo>
                    <a:pt x="789030" y="1043365"/>
                    <a:pt x="882841" y="1038125"/>
                    <a:pt x="970052" y="1023972"/>
                  </a:cubicBezTo>
                  <a:cubicBezTo>
                    <a:pt x="1057263" y="1009818"/>
                    <a:pt x="1152704" y="976887"/>
                    <a:pt x="1190719" y="897169"/>
                  </a:cubicBezTo>
                  <a:cubicBezTo>
                    <a:pt x="1221071" y="833519"/>
                    <a:pt x="1205778" y="758897"/>
                    <a:pt x="1197277" y="688901"/>
                  </a:cubicBezTo>
                  <a:cubicBezTo>
                    <a:pt x="1184243" y="581587"/>
                    <a:pt x="1188509" y="470921"/>
                    <a:pt x="1155149" y="368088"/>
                  </a:cubicBezTo>
                  <a:cubicBezTo>
                    <a:pt x="1085153" y="152330"/>
                    <a:pt x="728569" y="-19554"/>
                    <a:pt x="514226" y="2161"/>
                  </a:cubicBezTo>
                  <a:close/>
                </a:path>
              </a:pathLst>
            </a:custGeom>
            <a:solidFill>
              <a:srgbClr val="B3CDE7">
                <a:alpha val="20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" name="Google Shape;146;p6"/>
            <p:cNvGrpSpPr/>
            <p:nvPr/>
          </p:nvGrpSpPr>
          <p:grpSpPr>
            <a:xfrm rot="-4101650">
              <a:off x="-527701" y="658824"/>
              <a:ext cx="1194190" cy="689873"/>
              <a:chOff x="4982230" y="4233795"/>
              <a:chExt cx="929050" cy="536704"/>
            </a:xfrm>
          </p:grpSpPr>
          <p:sp>
            <p:nvSpPr>
              <p:cNvPr id="147" name="Google Shape;147;p6"/>
              <p:cNvSpPr/>
              <p:nvPr/>
            </p:nvSpPr>
            <p:spPr>
              <a:xfrm>
                <a:off x="5289369" y="4233795"/>
                <a:ext cx="265028" cy="236420"/>
              </a:xfrm>
              <a:custGeom>
                <a:avLst/>
                <a:gdLst/>
                <a:ahLst/>
                <a:cxnLst/>
                <a:rect l="l" t="t" r="r" b="b"/>
                <a:pathLst>
                  <a:path w="265028" h="236420" extrusionOk="0">
                    <a:moveTo>
                      <a:pt x="232327" y="219189"/>
                    </a:moveTo>
                    <a:cubicBezTo>
                      <a:pt x="282583" y="181443"/>
                      <a:pt x="269785" y="98520"/>
                      <a:pt x="231920" y="50811"/>
                    </a:cubicBezTo>
                    <a:cubicBezTo>
                      <a:pt x="202731" y="2215"/>
                      <a:pt x="126159" y="-9025"/>
                      <a:pt x="76093" y="7360"/>
                    </a:cubicBezTo>
                    <a:cubicBezTo>
                      <a:pt x="-9318" y="35311"/>
                      <a:pt x="-21720" y="136427"/>
                      <a:pt x="34846" y="198511"/>
                    </a:cubicBezTo>
                    <a:cubicBezTo>
                      <a:pt x="62059" y="228377"/>
                      <a:pt x="95445" y="235796"/>
                      <a:pt x="134429" y="236311"/>
                    </a:cubicBezTo>
                    <a:cubicBezTo>
                      <a:pt x="166843" y="236741"/>
                      <a:pt x="204802" y="239864"/>
                      <a:pt x="232327" y="219189"/>
                    </a:cubicBezTo>
                    <a:close/>
                    <a:moveTo>
                      <a:pt x="146448" y="165859"/>
                    </a:moveTo>
                    <a:cubicBezTo>
                      <a:pt x="130228" y="165679"/>
                      <a:pt x="113752" y="169094"/>
                      <a:pt x="98495" y="162075"/>
                    </a:cubicBezTo>
                    <a:cubicBezTo>
                      <a:pt x="54288" y="141736"/>
                      <a:pt x="56041" y="80775"/>
                      <a:pt x="101998" y="64532"/>
                    </a:cubicBezTo>
                    <a:cubicBezTo>
                      <a:pt x="117356" y="59102"/>
                      <a:pt x="142129" y="57134"/>
                      <a:pt x="163645" y="62069"/>
                    </a:cubicBezTo>
                    <a:cubicBezTo>
                      <a:pt x="164267" y="64156"/>
                      <a:pt x="165126" y="66165"/>
                      <a:pt x="166206" y="68056"/>
                    </a:cubicBezTo>
                    <a:cubicBezTo>
                      <a:pt x="177946" y="87915"/>
                      <a:pt x="218377" y="140890"/>
                      <a:pt x="190765" y="164676"/>
                    </a:cubicBezTo>
                    <a:cubicBezTo>
                      <a:pt x="182117" y="172125"/>
                      <a:pt x="156697" y="165973"/>
                      <a:pt x="146448" y="1658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5344316" y="4543500"/>
                <a:ext cx="236025" cy="226999"/>
              </a:xfrm>
              <a:custGeom>
                <a:avLst/>
                <a:gdLst/>
                <a:ahLst/>
                <a:cxnLst/>
                <a:rect l="l" t="t" r="r" b="b"/>
                <a:pathLst>
                  <a:path w="236025" h="226999" extrusionOk="0">
                    <a:moveTo>
                      <a:pt x="232881" y="147452"/>
                    </a:moveTo>
                    <a:cubicBezTo>
                      <a:pt x="242077" y="112499"/>
                      <a:pt x="232998" y="50781"/>
                      <a:pt x="205503" y="25905"/>
                    </a:cubicBezTo>
                    <a:cubicBezTo>
                      <a:pt x="189121" y="11082"/>
                      <a:pt x="164737" y="8094"/>
                      <a:pt x="143852" y="3281"/>
                    </a:cubicBezTo>
                    <a:cubicBezTo>
                      <a:pt x="120640" y="-2069"/>
                      <a:pt x="97253" y="282"/>
                      <a:pt x="74507" y="6494"/>
                    </a:cubicBezTo>
                    <a:cubicBezTo>
                      <a:pt x="45323" y="14463"/>
                      <a:pt x="5672" y="30654"/>
                      <a:pt x="6937" y="66092"/>
                    </a:cubicBezTo>
                    <a:cubicBezTo>
                      <a:pt x="7036" y="66835"/>
                      <a:pt x="7194" y="67570"/>
                      <a:pt x="7409" y="68288"/>
                    </a:cubicBezTo>
                    <a:cubicBezTo>
                      <a:pt x="5571" y="73777"/>
                      <a:pt x="4054" y="79369"/>
                      <a:pt x="2866" y="85035"/>
                    </a:cubicBezTo>
                    <a:cubicBezTo>
                      <a:pt x="-14729" y="169870"/>
                      <a:pt x="61803" y="241686"/>
                      <a:pt x="146492" y="224836"/>
                    </a:cubicBezTo>
                    <a:cubicBezTo>
                      <a:pt x="182820" y="217607"/>
                      <a:pt x="223318" y="183800"/>
                      <a:pt x="232881" y="147452"/>
                    </a:cubicBezTo>
                    <a:close/>
                    <a:moveTo>
                      <a:pt x="38164" y="90094"/>
                    </a:moveTo>
                    <a:cubicBezTo>
                      <a:pt x="38451" y="86408"/>
                      <a:pt x="38970" y="82744"/>
                      <a:pt x="39717" y="79123"/>
                    </a:cubicBezTo>
                    <a:cubicBezTo>
                      <a:pt x="61706" y="58048"/>
                      <a:pt x="119184" y="63750"/>
                      <a:pt x="142589" y="74906"/>
                    </a:cubicBezTo>
                    <a:cubicBezTo>
                      <a:pt x="161321" y="83834"/>
                      <a:pt x="165925" y="103838"/>
                      <a:pt x="164779" y="125188"/>
                    </a:cubicBezTo>
                    <a:cubicBezTo>
                      <a:pt x="163877" y="141970"/>
                      <a:pt x="145789" y="157652"/>
                      <a:pt x="130260" y="164116"/>
                    </a:cubicBezTo>
                    <a:cubicBezTo>
                      <a:pt x="80815" y="184702"/>
                      <a:pt x="34483" y="137658"/>
                      <a:pt x="38164" y="900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5131505" y="4460695"/>
                <a:ext cx="152784" cy="154906"/>
              </a:xfrm>
              <a:custGeom>
                <a:avLst/>
                <a:gdLst/>
                <a:ahLst/>
                <a:cxnLst/>
                <a:rect l="l" t="t" r="r" b="b"/>
                <a:pathLst>
                  <a:path w="152784" h="154906" extrusionOk="0">
                    <a:moveTo>
                      <a:pt x="153068" y="78565"/>
                    </a:moveTo>
                    <a:cubicBezTo>
                      <a:pt x="152147" y="54838"/>
                      <a:pt x="144983" y="29024"/>
                      <a:pt x="125322" y="13912"/>
                    </a:cubicBezTo>
                    <a:cubicBezTo>
                      <a:pt x="108531" y="1006"/>
                      <a:pt x="87529" y="-3552"/>
                      <a:pt x="69142" y="3877"/>
                    </a:cubicBezTo>
                    <a:cubicBezTo>
                      <a:pt x="63538" y="2959"/>
                      <a:pt x="57834" y="2817"/>
                      <a:pt x="52192" y="3456"/>
                    </a:cubicBezTo>
                    <a:cubicBezTo>
                      <a:pt x="30023" y="5994"/>
                      <a:pt x="18235" y="20577"/>
                      <a:pt x="8307" y="39316"/>
                    </a:cubicBezTo>
                    <a:cubicBezTo>
                      <a:pt x="-13306" y="80114"/>
                      <a:pt x="11600" y="129562"/>
                      <a:pt x="51447" y="149421"/>
                    </a:cubicBezTo>
                    <a:cubicBezTo>
                      <a:pt x="96236" y="171742"/>
                      <a:pt x="154892" y="125602"/>
                      <a:pt x="153068" y="78565"/>
                    </a:cubicBezTo>
                    <a:close/>
                    <a:moveTo>
                      <a:pt x="41287" y="63550"/>
                    </a:moveTo>
                    <a:cubicBezTo>
                      <a:pt x="42405" y="57980"/>
                      <a:pt x="44765" y="52734"/>
                      <a:pt x="48192" y="48202"/>
                    </a:cubicBezTo>
                    <a:cubicBezTo>
                      <a:pt x="51882" y="54794"/>
                      <a:pt x="58665" y="59067"/>
                      <a:pt x="66207" y="59550"/>
                    </a:cubicBezTo>
                    <a:cubicBezTo>
                      <a:pt x="76903" y="60570"/>
                      <a:pt x="89190" y="67799"/>
                      <a:pt x="87525" y="80788"/>
                    </a:cubicBezTo>
                    <a:cubicBezTo>
                      <a:pt x="87261" y="82852"/>
                      <a:pt x="73945" y="99971"/>
                      <a:pt x="66654" y="99815"/>
                    </a:cubicBezTo>
                    <a:cubicBezTo>
                      <a:pt x="50927" y="99480"/>
                      <a:pt x="38517" y="76523"/>
                      <a:pt x="41287" y="635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4982230" y="4623314"/>
                <a:ext cx="149095" cy="129634"/>
              </a:xfrm>
              <a:custGeom>
                <a:avLst/>
                <a:gdLst/>
                <a:ahLst/>
                <a:cxnLst/>
                <a:rect l="l" t="t" r="r" b="b"/>
                <a:pathLst>
                  <a:path w="149095" h="129634" extrusionOk="0">
                    <a:moveTo>
                      <a:pt x="144203" y="94300"/>
                    </a:moveTo>
                    <a:cubicBezTo>
                      <a:pt x="161151" y="56850"/>
                      <a:pt x="135109" y="5378"/>
                      <a:pt x="90529" y="13510"/>
                    </a:cubicBezTo>
                    <a:cubicBezTo>
                      <a:pt x="84865" y="7233"/>
                      <a:pt x="77344" y="2927"/>
                      <a:pt x="69061" y="1219"/>
                    </a:cubicBezTo>
                    <a:cubicBezTo>
                      <a:pt x="51707" y="-2513"/>
                      <a:pt x="25942" y="5534"/>
                      <a:pt x="14318" y="19432"/>
                    </a:cubicBezTo>
                    <a:cubicBezTo>
                      <a:pt x="-14683" y="54105"/>
                      <a:pt x="5302" y="96364"/>
                      <a:pt x="38634" y="118253"/>
                    </a:cubicBezTo>
                    <a:cubicBezTo>
                      <a:pt x="70589" y="139239"/>
                      <a:pt x="126969" y="132383"/>
                      <a:pt x="144203" y="94300"/>
                    </a:cubicBezTo>
                    <a:close/>
                    <a:moveTo>
                      <a:pt x="60468" y="77371"/>
                    </a:moveTo>
                    <a:cubicBezTo>
                      <a:pt x="54221" y="73021"/>
                      <a:pt x="51559" y="67956"/>
                      <a:pt x="48133" y="62235"/>
                    </a:cubicBezTo>
                    <a:cubicBezTo>
                      <a:pt x="49657" y="60535"/>
                      <a:pt x="51722" y="59414"/>
                      <a:pt x="53977" y="59060"/>
                    </a:cubicBezTo>
                    <a:cubicBezTo>
                      <a:pt x="57935" y="57489"/>
                      <a:pt x="61972" y="56124"/>
                      <a:pt x="66072" y="54973"/>
                    </a:cubicBezTo>
                    <a:cubicBezTo>
                      <a:pt x="70098" y="63393"/>
                      <a:pt x="78058" y="69254"/>
                      <a:pt x="87297" y="70600"/>
                    </a:cubicBezTo>
                    <a:cubicBezTo>
                      <a:pt x="88767" y="70978"/>
                      <a:pt x="90259" y="71264"/>
                      <a:pt x="91764" y="71459"/>
                    </a:cubicBezTo>
                    <a:cubicBezTo>
                      <a:pt x="91761" y="71680"/>
                      <a:pt x="91732" y="71838"/>
                      <a:pt x="91661" y="71896"/>
                    </a:cubicBezTo>
                    <a:cubicBezTo>
                      <a:pt x="81337" y="80167"/>
                      <a:pt x="71796" y="85259"/>
                      <a:pt x="60468" y="773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5564772" y="4419580"/>
                <a:ext cx="174684" cy="140728"/>
              </a:xfrm>
              <a:custGeom>
                <a:avLst/>
                <a:gdLst/>
                <a:ahLst/>
                <a:cxnLst/>
                <a:rect l="l" t="t" r="r" b="b"/>
                <a:pathLst>
                  <a:path w="174684" h="140728" extrusionOk="0">
                    <a:moveTo>
                      <a:pt x="44610" y="6941"/>
                    </a:moveTo>
                    <a:cubicBezTo>
                      <a:pt x="150" y="24153"/>
                      <a:pt x="-20736" y="101046"/>
                      <a:pt x="29621" y="123718"/>
                    </a:cubicBezTo>
                    <a:cubicBezTo>
                      <a:pt x="72260" y="142914"/>
                      <a:pt x="151748" y="158243"/>
                      <a:pt x="172042" y="100475"/>
                    </a:cubicBezTo>
                    <a:cubicBezTo>
                      <a:pt x="185416" y="62406"/>
                      <a:pt x="151756" y="-3386"/>
                      <a:pt x="107305" y="4367"/>
                    </a:cubicBezTo>
                    <a:cubicBezTo>
                      <a:pt x="88436" y="-3060"/>
                      <a:pt x="60344" y="850"/>
                      <a:pt x="44610" y="6941"/>
                    </a:cubicBezTo>
                    <a:close/>
                    <a:moveTo>
                      <a:pt x="98929" y="51654"/>
                    </a:moveTo>
                    <a:cubicBezTo>
                      <a:pt x="109320" y="55857"/>
                      <a:pt x="127110" y="68552"/>
                      <a:pt x="123378" y="82870"/>
                    </a:cubicBezTo>
                    <a:cubicBezTo>
                      <a:pt x="118431" y="101844"/>
                      <a:pt x="72287" y="86799"/>
                      <a:pt x="60764" y="82903"/>
                    </a:cubicBezTo>
                    <a:cubicBezTo>
                      <a:pt x="49917" y="79234"/>
                      <a:pt x="47452" y="83455"/>
                      <a:pt x="49736" y="72689"/>
                    </a:cubicBezTo>
                    <a:cubicBezTo>
                      <a:pt x="51797" y="62967"/>
                      <a:pt x="54859" y="53188"/>
                      <a:pt x="63203" y="47573"/>
                    </a:cubicBezTo>
                    <a:cubicBezTo>
                      <a:pt x="70609" y="43895"/>
                      <a:pt x="78340" y="40912"/>
                      <a:pt x="86298" y="38663"/>
                    </a:cubicBezTo>
                    <a:cubicBezTo>
                      <a:pt x="88519" y="44560"/>
                      <a:pt x="93095" y="49267"/>
                      <a:pt x="98929" y="516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5767747" y="4563782"/>
                <a:ext cx="143533" cy="144442"/>
              </a:xfrm>
              <a:custGeom>
                <a:avLst/>
                <a:gdLst/>
                <a:ahLst/>
                <a:cxnLst/>
                <a:rect l="l" t="t" r="r" b="b"/>
                <a:pathLst>
                  <a:path w="143533" h="144442" extrusionOk="0">
                    <a:moveTo>
                      <a:pt x="23638" y="25538"/>
                    </a:moveTo>
                    <a:cubicBezTo>
                      <a:pt x="19322" y="29529"/>
                      <a:pt x="15605" y="34122"/>
                      <a:pt x="12603" y="39176"/>
                    </a:cubicBezTo>
                    <a:cubicBezTo>
                      <a:pt x="-10466" y="78171"/>
                      <a:pt x="-2910" y="142467"/>
                      <a:pt x="51393" y="144590"/>
                    </a:cubicBezTo>
                    <a:cubicBezTo>
                      <a:pt x="74893" y="145510"/>
                      <a:pt x="100751" y="142830"/>
                      <a:pt x="118880" y="126757"/>
                    </a:cubicBezTo>
                    <a:cubicBezTo>
                      <a:pt x="137852" y="109937"/>
                      <a:pt x="147173" y="86721"/>
                      <a:pt x="142788" y="61307"/>
                    </a:cubicBezTo>
                    <a:cubicBezTo>
                      <a:pt x="138997" y="39336"/>
                      <a:pt x="120986" y="19657"/>
                      <a:pt x="102081" y="8383"/>
                    </a:cubicBezTo>
                    <a:cubicBezTo>
                      <a:pt x="78423" y="-5727"/>
                      <a:pt x="49584" y="-250"/>
                      <a:pt x="29199" y="16324"/>
                    </a:cubicBezTo>
                    <a:cubicBezTo>
                      <a:pt x="26362" y="18683"/>
                      <a:pt x="24402" y="21929"/>
                      <a:pt x="23638" y="25538"/>
                    </a:cubicBezTo>
                    <a:close/>
                    <a:moveTo>
                      <a:pt x="92895" y="63498"/>
                    </a:moveTo>
                    <a:cubicBezTo>
                      <a:pt x="97960" y="71036"/>
                      <a:pt x="97439" y="81011"/>
                      <a:pt x="91616" y="87981"/>
                    </a:cubicBezTo>
                    <a:cubicBezTo>
                      <a:pt x="83965" y="97770"/>
                      <a:pt x="71525" y="96721"/>
                      <a:pt x="60285" y="97656"/>
                    </a:cubicBezTo>
                    <a:cubicBezTo>
                      <a:pt x="49891" y="98520"/>
                      <a:pt x="45955" y="100414"/>
                      <a:pt x="42936" y="90396"/>
                    </a:cubicBezTo>
                    <a:cubicBezTo>
                      <a:pt x="39779" y="79742"/>
                      <a:pt x="40249" y="68342"/>
                      <a:pt x="44271" y="57984"/>
                    </a:cubicBezTo>
                    <a:cubicBezTo>
                      <a:pt x="45867" y="54317"/>
                      <a:pt x="48241" y="51041"/>
                      <a:pt x="51229" y="48382"/>
                    </a:cubicBezTo>
                    <a:cubicBezTo>
                      <a:pt x="56884" y="48857"/>
                      <a:pt x="62628" y="48724"/>
                      <a:pt x="69695" y="48921"/>
                    </a:cubicBezTo>
                    <a:cubicBezTo>
                      <a:pt x="78599" y="49171"/>
                      <a:pt x="87551" y="55910"/>
                      <a:pt x="92895" y="634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Google Shape;153;p6"/>
            <p:cNvGrpSpPr/>
            <p:nvPr/>
          </p:nvGrpSpPr>
          <p:grpSpPr>
            <a:xfrm rot="-4726485">
              <a:off x="7666633" y="-1222416"/>
              <a:ext cx="1931144" cy="2972505"/>
              <a:chOff x="6665763" y="2302470"/>
              <a:chExt cx="2079254" cy="3200482"/>
            </a:xfrm>
          </p:grpSpPr>
          <p:sp>
            <p:nvSpPr>
              <p:cNvPr id="154" name="Google Shape;154;p6"/>
              <p:cNvSpPr/>
              <p:nvPr/>
            </p:nvSpPr>
            <p:spPr>
              <a:xfrm>
                <a:off x="6865152" y="2302470"/>
                <a:ext cx="1511895" cy="3200482"/>
              </a:xfrm>
              <a:custGeom>
                <a:avLst/>
                <a:gdLst/>
                <a:ahLst/>
                <a:cxnLst/>
                <a:rect l="l" t="t" r="r" b="b"/>
                <a:pathLst>
                  <a:path w="1511895" h="3200482" extrusionOk="0">
                    <a:moveTo>
                      <a:pt x="2778" y="2577579"/>
                    </a:moveTo>
                    <a:cubicBezTo>
                      <a:pt x="-9298" y="2457107"/>
                      <a:pt x="25340" y="2346140"/>
                      <a:pt x="59960" y="2232153"/>
                    </a:cubicBezTo>
                    <a:cubicBezTo>
                      <a:pt x="78949" y="2169628"/>
                      <a:pt x="119076" y="2132877"/>
                      <a:pt x="143147" y="2075664"/>
                    </a:cubicBezTo>
                    <a:cubicBezTo>
                      <a:pt x="148587" y="2062735"/>
                      <a:pt x="152662" y="2034257"/>
                      <a:pt x="162101" y="2024372"/>
                    </a:cubicBezTo>
                    <a:cubicBezTo>
                      <a:pt x="167520" y="2018696"/>
                      <a:pt x="180261" y="2020649"/>
                      <a:pt x="186021" y="2014495"/>
                    </a:cubicBezTo>
                    <a:cubicBezTo>
                      <a:pt x="192156" y="2007940"/>
                      <a:pt x="190637" y="2001040"/>
                      <a:pt x="193153" y="1993352"/>
                    </a:cubicBezTo>
                    <a:cubicBezTo>
                      <a:pt x="208758" y="1945673"/>
                      <a:pt x="249416" y="1905421"/>
                      <a:pt x="281747" y="1868333"/>
                    </a:cubicBezTo>
                    <a:cubicBezTo>
                      <a:pt x="317460" y="1827366"/>
                      <a:pt x="354458" y="1786689"/>
                      <a:pt x="391861" y="1747034"/>
                    </a:cubicBezTo>
                    <a:cubicBezTo>
                      <a:pt x="469178" y="1665059"/>
                      <a:pt x="550447" y="1586970"/>
                      <a:pt x="630563" y="1507765"/>
                    </a:cubicBezTo>
                    <a:cubicBezTo>
                      <a:pt x="784508" y="1355565"/>
                      <a:pt x="809625" y="1136559"/>
                      <a:pt x="785463" y="931134"/>
                    </a:cubicBezTo>
                    <a:cubicBezTo>
                      <a:pt x="775843" y="849349"/>
                      <a:pt x="751154" y="770326"/>
                      <a:pt x="727117" y="691881"/>
                    </a:cubicBezTo>
                    <a:cubicBezTo>
                      <a:pt x="706594" y="624905"/>
                      <a:pt x="693284" y="558559"/>
                      <a:pt x="674807" y="491426"/>
                    </a:cubicBezTo>
                    <a:cubicBezTo>
                      <a:pt x="663427" y="450080"/>
                      <a:pt x="668793" y="410348"/>
                      <a:pt x="672937" y="365853"/>
                    </a:cubicBezTo>
                    <a:cubicBezTo>
                      <a:pt x="676937" y="322916"/>
                      <a:pt x="677140" y="274900"/>
                      <a:pt x="689333" y="235181"/>
                    </a:cubicBezTo>
                    <a:cubicBezTo>
                      <a:pt x="695024" y="216644"/>
                      <a:pt x="700418" y="191346"/>
                      <a:pt x="707653" y="172856"/>
                    </a:cubicBezTo>
                    <a:cubicBezTo>
                      <a:pt x="726571" y="124506"/>
                      <a:pt x="767003" y="76496"/>
                      <a:pt x="810255" y="48516"/>
                    </a:cubicBezTo>
                    <a:cubicBezTo>
                      <a:pt x="888218" y="-1902"/>
                      <a:pt x="991706" y="-14489"/>
                      <a:pt x="1077623" y="18913"/>
                    </a:cubicBezTo>
                    <a:cubicBezTo>
                      <a:pt x="1185009" y="60661"/>
                      <a:pt x="1286273" y="133654"/>
                      <a:pt x="1353159" y="227724"/>
                    </a:cubicBezTo>
                    <a:cubicBezTo>
                      <a:pt x="1468993" y="390637"/>
                      <a:pt x="1529693" y="610743"/>
                      <a:pt x="1507802" y="809974"/>
                    </a:cubicBezTo>
                    <a:cubicBezTo>
                      <a:pt x="1463537" y="1212769"/>
                      <a:pt x="1182286" y="1577131"/>
                      <a:pt x="1263772" y="1994919"/>
                    </a:cubicBezTo>
                    <a:cubicBezTo>
                      <a:pt x="1323757" y="2302471"/>
                      <a:pt x="1492187" y="2728430"/>
                      <a:pt x="1266349" y="3006778"/>
                    </a:cubicBezTo>
                    <a:cubicBezTo>
                      <a:pt x="1091710" y="3222019"/>
                      <a:pt x="779439" y="3230793"/>
                      <a:pt x="531832" y="3164042"/>
                    </a:cubicBezTo>
                    <a:cubicBezTo>
                      <a:pt x="246703" y="3087176"/>
                      <a:pt x="30295" y="2852105"/>
                      <a:pt x="2778" y="25775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6665763" y="2519002"/>
                <a:ext cx="2079254" cy="2698123"/>
              </a:xfrm>
              <a:custGeom>
                <a:avLst/>
                <a:gdLst/>
                <a:ahLst/>
                <a:cxnLst/>
                <a:rect l="l" t="t" r="r" b="b"/>
                <a:pathLst>
                  <a:path w="2079254" h="2698123" extrusionOk="0">
                    <a:moveTo>
                      <a:pt x="2072692" y="63171"/>
                    </a:moveTo>
                    <a:cubicBezTo>
                      <a:pt x="1904937" y="45290"/>
                      <a:pt x="1736876" y="30700"/>
                      <a:pt x="1568511" y="19401"/>
                    </a:cubicBezTo>
                    <a:cubicBezTo>
                      <a:pt x="1483461" y="13709"/>
                      <a:pt x="1398360" y="8870"/>
                      <a:pt x="1313208" y="4884"/>
                    </a:cubicBezTo>
                    <a:cubicBezTo>
                      <a:pt x="1244198" y="1652"/>
                      <a:pt x="1174934" y="-2147"/>
                      <a:pt x="1105891" y="2408"/>
                    </a:cubicBezTo>
                    <a:cubicBezTo>
                      <a:pt x="983126" y="10506"/>
                      <a:pt x="857948" y="50140"/>
                      <a:pt x="790994" y="160996"/>
                    </a:cubicBezTo>
                    <a:cubicBezTo>
                      <a:pt x="727890" y="265480"/>
                      <a:pt x="731820" y="397331"/>
                      <a:pt x="754199" y="513120"/>
                    </a:cubicBezTo>
                    <a:cubicBezTo>
                      <a:pt x="782905" y="661643"/>
                      <a:pt x="850786" y="801203"/>
                      <a:pt x="862009" y="953381"/>
                    </a:cubicBezTo>
                    <a:cubicBezTo>
                      <a:pt x="867559" y="1028630"/>
                      <a:pt x="857120" y="1104091"/>
                      <a:pt x="824808" y="1172692"/>
                    </a:cubicBezTo>
                    <a:cubicBezTo>
                      <a:pt x="796926" y="1231886"/>
                      <a:pt x="756011" y="1283853"/>
                      <a:pt x="709449" y="1329483"/>
                    </a:cubicBezTo>
                    <a:cubicBezTo>
                      <a:pt x="610220" y="1426725"/>
                      <a:pt x="487588" y="1492840"/>
                      <a:pt x="371752" y="1567540"/>
                    </a:cubicBezTo>
                    <a:cubicBezTo>
                      <a:pt x="255207" y="1642698"/>
                      <a:pt x="145604" y="1730078"/>
                      <a:pt x="78559" y="1854062"/>
                    </a:cubicBezTo>
                    <a:cubicBezTo>
                      <a:pt x="13419" y="1974524"/>
                      <a:pt x="-11702" y="2115928"/>
                      <a:pt x="5674" y="2251590"/>
                    </a:cubicBezTo>
                    <a:cubicBezTo>
                      <a:pt x="23007" y="2386906"/>
                      <a:pt x="80540" y="2515040"/>
                      <a:pt x="165121" y="2621637"/>
                    </a:cubicBezTo>
                    <a:cubicBezTo>
                      <a:pt x="186032" y="2647922"/>
                      <a:pt x="208568" y="2672874"/>
                      <a:pt x="232595" y="2696347"/>
                    </a:cubicBezTo>
                    <a:cubicBezTo>
                      <a:pt x="239228" y="2702844"/>
                      <a:pt x="249433" y="2692661"/>
                      <a:pt x="242792" y="2686155"/>
                    </a:cubicBezTo>
                    <a:cubicBezTo>
                      <a:pt x="143613" y="2589010"/>
                      <a:pt x="69555" y="2466043"/>
                      <a:pt x="35383" y="2331142"/>
                    </a:cubicBezTo>
                    <a:cubicBezTo>
                      <a:pt x="1240" y="2197070"/>
                      <a:pt x="10000" y="2055673"/>
                      <a:pt x="60430" y="1926835"/>
                    </a:cubicBezTo>
                    <a:cubicBezTo>
                      <a:pt x="85703" y="1862728"/>
                      <a:pt x="121907" y="1803488"/>
                      <a:pt x="167434" y="1751748"/>
                    </a:cubicBezTo>
                    <a:cubicBezTo>
                      <a:pt x="214046" y="1698996"/>
                      <a:pt x="269218" y="1654656"/>
                      <a:pt x="326950" y="1614684"/>
                    </a:cubicBezTo>
                    <a:cubicBezTo>
                      <a:pt x="437814" y="1537926"/>
                      <a:pt x="558711" y="1476005"/>
                      <a:pt x="663215" y="1390136"/>
                    </a:cubicBezTo>
                    <a:cubicBezTo>
                      <a:pt x="761802" y="1309128"/>
                      <a:pt x="847544" y="1204836"/>
                      <a:pt x="870743" y="1076176"/>
                    </a:cubicBezTo>
                    <a:cubicBezTo>
                      <a:pt x="898024" y="924878"/>
                      <a:pt x="842579" y="774820"/>
                      <a:pt x="799635" y="632021"/>
                    </a:cubicBezTo>
                    <a:cubicBezTo>
                      <a:pt x="763472" y="511772"/>
                      <a:pt x="735515" y="380315"/>
                      <a:pt x="767444" y="255808"/>
                    </a:cubicBezTo>
                    <a:cubicBezTo>
                      <a:pt x="782177" y="198356"/>
                      <a:pt x="811054" y="145390"/>
                      <a:pt x="855315" y="105375"/>
                    </a:cubicBezTo>
                    <a:cubicBezTo>
                      <a:pt x="902964" y="62296"/>
                      <a:pt x="963999" y="38596"/>
                      <a:pt x="1026404" y="26628"/>
                    </a:cubicBezTo>
                    <a:cubicBezTo>
                      <a:pt x="1089353" y="14555"/>
                      <a:pt x="1154011" y="13639"/>
                      <a:pt x="1217889" y="15385"/>
                    </a:cubicBezTo>
                    <a:cubicBezTo>
                      <a:pt x="1297580" y="17563"/>
                      <a:pt x="1377272" y="22210"/>
                      <a:pt x="1456852" y="26834"/>
                    </a:cubicBezTo>
                    <a:cubicBezTo>
                      <a:pt x="1621726" y="36416"/>
                      <a:pt x="1786373" y="49190"/>
                      <a:pt x="1950793" y="65156"/>
                    </a:cubicBezTo>
                    <a:cubicBezTo>
                      <a:pt x="1991446" y="69104"/>
                      <a:pt x="2032079" y="73247"/>
                      <a:pt x="2072692" y="77585"/>
                    </a:cubicBezTo>
                    <a:cubicBezTo>
                      <a:pt x="2081909" y="78567"/>
                      <a:pt x="2081840" y="64146"/>
                      <a:pt x="2072692" y="631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6"/>
            <p:cNvGrpSpPr/>
            <p:nvPr/>
          </p:nvGrpSpPr>
          <p:grpSpPr>
            <a:xfrm>
              <a:off x="-1036756" y="4320477"/>
              <a:ext cx="3519929" cy="1722587"/>
              <a:chOff x="-1036756" y="4320477"/>
              <a:chExt cx="3519929" cy="1722587"/>
            </a:xfrm>
          </p:grpSpPr>
          <p:sp>
            <p:nvSpPr>
              <p:cNvPr id="157" name="Google Shape;157;p6"/>
              <p:cNvSpPr/>
              <p:nvPr/>
            </p:nvSpPr>
            <p:spPr>
              <a:xfrm>
                <a:off x="-1036756" y="4427783"/>
                <a:ext cx="3001034" cy="1338968"/>
              </a:xfrm>
              <a:custGeom>
                <a:avLst/>
                <a:gdLst/>
                <a:ahLst/>
                <a:cxnLst/>
                <a:rect l="l" t="t" r="r" b="b"/>
                <a:pathLst>
                  <a:path w="2811273" h="1254303" extrusionOk="0">
                    <a:moveTo>
                      <a:pt x="537197" y="69997"/>
                    </a:moveTo>
                    <a:cubicBezTo>
                      <a:pt x="597510" y="47225"/>
                      <a:pt x="659988" y="30653"/>
                      <a:pt x="723663" y="20539"/>
                    </a:cubicBezTo>
                    <a:cubicBezTo>
                      <a:pt x="757325" y="14947"/>
                      <a:pt x="791269" y="11200"/>
                      <a:pt x="825341" y="9315"/>
                    </a:cubicBezTo>
                    <a:cubicBezTo>
                      <a:pt x="852646" y="7953"/>
                      <a:pt x="881104" y="-1793"/>
                      <a:pt x="908229" y="719"/>
                    </a:cubicBezTo>
                    <a:cubicBezTo>
                      <a:pt x="926291" y="2392"/>
                      <a:pt x="943279" y="4902"/>
                      <a:pt x="961801" y="4902"/>
                    </a:cubicBezTo>
                    <a:cubicBezTo>
                      <a:pt x="980319" y="4786"/>
                      <a:pt x="998820" y="6012"/>
                      <a:pt x="1017160" y="8570"/>
                    </a:cubicBezTo>
                    <a:cubicBezTo>
                      <a:pt x="1050528" y="13325"/>
                      <a:pt x="1083174" y="11850"/>
                      <a:pt x="1116454" y="15328"/>
                    </a:cubicBezTo>
                    <a:cubicBezTo>
                      <a:pt x="1152822" y="19128"/>
                      <a:pt x="1187214" y="33100"/>
                      <a:pt x="1222453" y="42550"/>
                    </a:cubicBezTo>
                    <a:cubicBezTo>
                      <a:pt x="1239674" y="47168"/>
                      <a:pt x="1259805" y="43242"/>
                      <a:pt x="1275921" y="49131"/>
                    </a:cubicBezTo>
                    <a:cubicBezTo>
                      <a:pt x="1299393" y="57709"/>
                      <a:pt x="1315369" y="84223"/>
                      <a:pt x="1335743" y="98651"/>
                    </a:cubicBezTo>
                    <a:cubicBezTo>
                      <a:pt x="1350609" y="109178"/>
                      <a:pt x="1359799" y="110244"/>
                      <a:pt x="1377676" y="111742"/>
                    </a:cubicBezTo>
                    <a:cubicBezTo>
                      <a:pt x="1421716" y="115433"/>
                      <a:pt x="1463484" y="138653"/>
                      <a:pt x="1502182" y="157952"/>
                    </a:cubicBezTo>
                    <a:cubicBezTo>
                      <a:pt x="1584926" y="199214"/>
                      <a:pt x="1667677" y="240534"/>
                      <a:pt x="1751925" y="278670"/>
                    </a:cubicBezTo>
                    <a:cubicBezTo>
                      <a:pt x="1794639" y="298007"/>
                      <a:pt x="1837670" y="317348"/>
                      <a:pt x="1881560" y="333897"/>
                    </a:cubicBezTo>
                    <a:cubicBezTo>
                      <a:pt x="1898081" y="340126"/>
                      <a:pt x="1914379" y="341412"/>
                      <a:pt x="1930493" y="347996"/>
                    </a:cubicBezTo>
                    <a:cubicBezTo>
                      <a:pt x="1946085" y="354367"/>
                      <a:pt x="1958788" y="364863"/>
                      <a:pt x="1976014" y="367342"/>
                    </a:cubicBezTo>
                    <a:cubicBezTo>
                      <a:pt x="1996694" y="370316"/>
                      <a:pt x="2009181" y="380734"/>
                      <a:pt x="2029786" y="379890"/>
                    </a:cubicBezTo>
                    <a:cubicBezTo>
                      <a:pt x="2058929" y="378694"/>
                      <a:pt x="2070191" y="379693"/>
                      <a:pt x="2096690" y="394706"/>
                    </a:cubicBezTo>
                    <a:cubicBezTo>
                      <a:pt x="2115164" y="405337"/>
                      <a:pt x="2135328" y="412718"/>
                      <a:pt x="2156302" y="416526"/>
                    </a:cubicBezTo>
                    <a:cubicBezTo>
                      <a:pt x="2177644" y="420283"/>
                      <a:pt x="2198939" y="419715"/>
                      <a:pt x="2221046" y="419693"/>
                    </a:cubicBezTo>
                    <a:cubicBezTo>
                      <a:pt x="2244592" y="419669"/>
                      <a:pt x="2262463" y="425908"/>
                      <a:pt x="2285113" y="429195"/>
                    </a:cubicBezTo>
                    <a:cubicBezTo>
                      <a:pt x="2297994" y="431063"/>
                      <a:pt x="2314613" y="427689"/>
                      <a:pt x="2326892" y="432263"/>
                    </a:cubicBezTo>
                    <a:cubicBezTo>
                      <a:pt x="2333932" y="434884"/>
                      <a:pt x="2336105" y="439502"/>
                      <a:pt x="2342290" y="442845"/>
                    </a:cubicBezTo>
                    <a:cubicBezTo>
                      <a:pt x="2359818" y="451824"/>
                      <a:pt x="2378058" y="459340"/>
                      <a:pt x="2396824" y="465315"/>
                    </a:cubicBezTo>
                    <a:cubicBezTo>
                      <a:pt x="2428049" y="476006"/>
                      <a:pt x="2460756" y="469442"/>
                      <a:pt x="2492898" y="471212"/>
                    </a:cubicBezTo>
                    <a:cubicBezTo>
                      <a:pt x="2525795" y="473023"/>
                      <a:pt x="2552234" y="488762"/>
                      <a:pt x="2582257" y="500418"/>
                    </a:cubicBezTo>
                    <a:cubicBezTo>
                      <a:pt x="2629182" y="518499"/>
                      <a:pt x="2671946" y="545915"/>
                      <a:pt x="2707956" y="581005"/>
                    </a:cubicBezTo>
                    <a:cubicBezTo>
                      <a:pt x="2742432" y="614833"/>
                      <a:pt x="2758711" y="658792"/>
                      <a:pt x="2794469" y="691613"/>
                    </a:cubicBezTo>
                    <a:cubicBezTo>
                      <a:pt x="2810096" y="705956"/>
                      <a:pt x="2804076" y="696749"/>
                      <a:pt x="2804799" y="715075"/>
                    </a:cubicBezTo>
                    <a:cubicBezTo>
                      <a:pt x="2808118" y="799151"/>
                      <a:pt x="2824459" y="875538"/>
                      <a:pt x="2790191" y="956959"/>
                    </a:cubicBezTo>
                    <a:cubicBezTo>
                      <a:pt x="2757099" y="1035585"/>
                      <a:pt x="2691865" y="1094732"/>
                      <a:pt x="2613982" y="1127822"/>
                    </a:cubicBezTo>
                    <a:cubicBezTo>
                      <a:pt x="2484206" y="1182962"/>
                      <a:pt x="2334506" y="1177087"/>
                      <a:pt x="2197784" y="1198660"/>
                    </a:cubicBezTo>
                    <a:cubicBezTo>
                      <a:pt x="2026624" y="1225667"/>
                      <a:pt x="1850479" y="1235416"/>
                      <a:pt x="1677597" y="1244387"/>
                    </a:cubicBezTo>
                    <a:cubicBezTo>
                      <a:pt x="1343797" y="1261709"/>
                      <a:pt x="1008944" y="1256600"/>
                      <a:pt x="675626" y="1232248"/>
                    </a:cubicBezTo>
                    <a:cubicBezTo>
                      <a:pt x="480964" y="1218026"/>
                      <a:pt x="233586" y="1192261"/>
                      <a:pt x="94429" y="1036628"/>
                    </a:cubicBezTo>
                    <a:cubicBezTo>
                      <a:pt x="-49148" y="876051"/>
                      <a:pt x="-11427" y="612043"/>
                      <a:pt x="94039" y="441837"/>
                    </a:cubicBezTo>
                    <a:cubicBezTo>
                      <a:pt x="209015" y="256286"/>
                      <a:pt x="363551" y="135975"/>
                      <a:pt x="537197" y="69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8" name="Google Shape;158;p6"/>
              <p:cNvGrpSpPr/>
              <p:nvPr/>
            </p:nvGrpSpPr>
            <p:grpSpPr>
              <a:xfrm>
                <a:off x="-655145" y="4794152"/>
                <a:ext cx="1497126" cy="1210260"/>
                <a:chOff x="1593811" y="4238093"/>
                <a:chExt cx="1401279" cy="1132672"/>
              </a:xfrm>
            </p:grpSpPr>
            <p:sp>
              <p:nvSpPr>
                <p:cNvPr id="159" name="Google Shape;159;p6"/>
                <p:cNvSpPr/>
                <p:nvPr/>
              </p:nvSpPr>
              <p:spPr>
                <a:xfrm>
                  <a:off x="2167944" y="5152091"/>
                  <a:ext cx="121049" cy="5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49" h="54412" extrusionOk="0">
                      <a:moveTo>
                        <a:pt x="6059" y="54720"/>
                      </a:moveTo>
                      <a:cubicBezTo>
                        <a:pt x="31676" y="44091"/>
                        <a:pt x="128770" y="40085"/>
                        <a:pt x="120924" y="2232"/>
                      </a:cubicBezTo>
                      <a:cubicBezTo>
                        <a:pt x="111018" y="-8465"/>
                        <a:pt x="-29432" y="27695"/>
                        <a:pt x="6059" y="547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6"/>
                <p:cNvSpPr/>
                <p:nvPr/>
              </p:nvSpPr>
              <p:spPr>
                <a:xfrm>
                  <a:off x="2233524" y="4979325"/>
                  <a:ext cx="80122" cy="57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22" h="57255" extrusionOk="0">
                      <a:moveTo>
                        <a:pt x="6396" y="57563"/>
                      </a:moveTo>
                      <a:cubicBezTo>
                        <a:pt x="30538" y="51754"/>
                        <a:pt x="35601" y="51981"/>
                        <a:pt x="61561" y="38822"/>
                      </a:cubicBezTo>
                      <a:cubicBezTo>
                        <a:pt x="64636" y="29088"/>
                        <a:pt x="75070" y="24771"/>
                        <a:pt x="80446" y="18337"/>
                      </a:cubicBezTo>
                      <a:cubicBezTo>
                        <a:pt x="77988" y="12538"/>
                        <a:pt x="68708" y="-5706"/>
                        <a:pt x="62066" y="2311"/>
                      </a:cubicBezTo>
                      <a:cubicBezTo>
                        <a:pt x="51087" y="11242"/>
                        <a:pt x="39077" y="18827"/>
                        <a:pt x="26292" y="24902"/>
                      </a:cubicBezTo>
                      <a:cubicBezTo>
                        <a:pt x="9163" y="31173"/>
                        <a:pt x="-9601" y="37733"/>
                        <a:pt x="6396" y="575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6"/>
                <p:cNvSpPr/>
                <p:nvPr/>
              </p:nvSpPr>
              <p:spPr>
                <a:xfrm>
                  <a:off x="2182335" y="4853661"/>
                  <a:ext cx="69374" cy="66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74" h="66099" extrusionOk="0">
                      <a:moveTo>
                        <a:pt x="11746" y="66406"/>
                      </a:moveTo>
                      <a:cubicBezTo>
                        <a:pt x="30558" y="52404"/>
                        <a:pt x="69729" y="36279"/>
                        <a:pt x="69698" y="10443"/>
                      </a:cubicBezTo>
                      <a:cubicBezTo>
                        <a:pt x="55913" y="-17715"/>
                        <a:pt x="36621" y="20821"/>
                        <a:pt x="20009" y="29436"/>
                      </a:cubicBezTo>
                      <a:cubicBezTo>
                        <a:pt x="4478" y="40199"/>
                        <a:pt x="-10855" y="53698"/>
                        <a:pt x="11746" y="664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6"/>
                <p:cNvSpPr/>
                <p:nvPr/>
              </p:nvSpPr>
              <p:spPr>
                <a:xfrm>
                  <a:off x="1877213" y="4898305"/>
                  <a:ext cx="94899" cy="65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9" h="65813" extrusionOk="0">
                      <a:moveTo>
                        <a:pt x="8389" y="66121"/>
                      </a:moveTo>
                      <a:cubicBezTo>
                        <a:pt x="39397" y="53703"/>
                        <a:pt x="64429" y="38953"/>
                        <a:pt x="93913" y="16922"/>
                      </a:cubicBezTo>
                      <a:cubicBezTo>
                        <a:pt x="110391" y="-34927"/>
                        <a:pt x="-34810" y="49643"/>
                        <a:pt x="8389" y="661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6"/>
                <p:cNvSpPr/>
                <p:nvPr/>
              </p:nvSpPr>
              <p:spPr>
                <a:xfrm>
                  <a:off x="2045029" y="4660236"/>
                  <a:ext cx="82534" cy="6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34" h="68651" extrusionOk="0">
                      <a:moveTo>
                        <a:pt x="11033" y="68959"/>
                      </a:moveTo>
                      <a:cubicBezTo>
                        <a:pt x="35358" y="54609"/>
                        <a:pt x="69229" y="40301"/>
                        <a:pt x="82859" y="14084"/>
                      </a:cubicBezTo>
                      <a:cubicBezTo>
                        <a:pt x="71853" y="-20467"/>
                        <a:pt x="46394" y="19816"/>
                        <a:pt x="27754" y="28417"/>
                      </a:cubicBezTo>
                      <a:cubicBezTo>
                        <a:pt x="12034" y="39567"/>
                        <a:pt x="-14703" y="52784"/>
                        <a:pt x="11033" y="689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6"/>
                <p:cNvSpPr/>
                <p:nvPr/>
              </p:nvSpPr>
              <p:spPr>
                <a:xfrm>
                  <a:off x="2020207" y="4550629"/>
                  <a:ext cx="64073" cy="58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73" h="58393" extrusionOk="0">
                      <a:moveTo>
                        <a:pt x="9807" y="58701"/>
                      </a:moveTo>
                      <a:cubicBezTo>
                        <a:pt x="26545" y="48251"/>
                        <a:pt x="43627" y="47726"/>
                        <a:pt x="56000" y="28594"/>
                      </a:cubicBezTo>
                      <a:cubicBezTo>
                        <a:pt x="70955" y="21468"/>
                        <a:pt x="63442" y="8167"/>
                        <a:pt x="52776" y="307"/>
                      </a:cubicBezTo>
                      <a:cubicBezTo>
                        <a:pt x="37012" y="17379"/>
                        <a:pt x="-22553" y="33498"/>
                        <a:pt x="9807" y="587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6"/>
                <p:cNvSpPr/>
                <p:nvPr/>
              </p:nvSpPr>
              <p:spPr>
                <a:xfrm>
                  <a:off x="2506318" y="4625100"/>
                  <a:ext cx="97570" cy="7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70" h="79302" extrusionOk="0">
                      <a:moveTo>
                        <a:pt x="8541" y="79610"/>
                      </a:moveTo>
                      <a:cubicBezTo>
                        <a:pt x="38671" y="67717"/>
                        <a:pt x="45002" y="66811"/>
                        <a:pt x="76093" y="44684"/>
                      </a:cubicBezTo>
                      <a:cubicBezTo>
                        <a:pt x="79937" y="32670"/>
                        <a:pt x="91676" y="25228"/>
                        <a:pt x="97895" y="15966"/>
                      </a:cubicBezTo>
                      <a:cubicBezTo>
                        <a:pt x="94884" y="9084"/>
                        <a:pt x="82005" y="-6996"/>
                        <a:pt x="76132" y="4110"/>
                      </a:cubicBezTo>
                      <a:cubicBezTo>
                        <a:pt x="64144" y="17056"/>
                        <a:pt x="50635" y="28507"/>
                        <a:pt x="35898" y="38213"/>
                      </a:cubicBezTo>
                      <a:cubicBezTo>
                        <a:pt x="20536" y="50075"/>
                        <a:pt x="-15915" y="57817"/>
                        <a:pt x="8541" y="796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6;p6"/>
                <p:cNvSpPr/>
                <p:nvPr/>
              </p:nvSpPr>
              <p:spPr>
                <a:xfrm>
                  <a:off x="1593811" y="5025221"/>
                  <a:ext cx="97570" cy="79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70" h="79303" extrusionOk="0">
                      <a:moveTo>
                        <a:pt x="8541" y="79610"/>
                      </a:moveTo>
                      <a:cubicBezTo>
                        <a:pt x="38671" y="67717"/>
                        <a:pt x="45003" y="66811"/>
                        <a:pt x="76092" y="44684"/>
                      </a:cubicBezTo>
                      <a:cubicBezTo>
                        <a:pt x="79937" y="32670"/>
                        <a:pt x="91676" y="25228"/>
                        <a:pt x="97894" y="15966"/>
                      </a:cubicBezTo>
                      <a:cubicBezTo>
                        <a:pt x="94883" y="9084"/>
                        <a:pt x="82004" y="-6997"/>
                        <a:pt x="76131" y="4110"/>
                      </a:cubicBezTo>
                      <a:cubicBezTo>
                        <a:pt x="64144" y="17056"/>
                        <a:pt x="50635" y="28507"/>
                        <a:pt x="35898" y="38213"/>
                      </a:cubicBezTo>
                      <a:cubicBezTo>
                        <a:pt x="20535" y="50076"/>
                        <a:pt x="-15915" y="57817"/>
                        <a:pt x="8541" y="796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6"/>
                <p:cNvSpPr/>
                <p:nvPr/>
              </p:nvSpPr>
              <p:spPr>
                <a:xfrm>
                  <a:off x="2218214" y="4690455"/>
                  <a:ext cx="73348" cy="63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" h="63074" extrusionOk="0">
                      <a:moveTo>
                        <a:pt x="9324" y="63382"/>
                      </a:moveTo>
                      <a:cubicBezTo>
                        <a:pt x="30670" y="53481"/>
                        <a:pt x="35709" y="52681"/>
                        <a:pt x="58712" y="37648"/>
                      </a:cubicBezTo>
                      <a:cubicBezTo>
                        <a:pt x="65653" y="21356"/>
                        <a:pt x="89416" y="10259"/>
                        <a:pt x="57202" y="307"/>
                      </a:cubicBezTo>
                      <a:cubicBezTo>
                        <a:pt x="46358" y="10399"/>
                        <a:pt x="34733" y="19617"/>
                        <a:pt x="22434" y="27876"/>
                      </a:cubicBezTo>
                      <a:cubicBezTo>
                        <a:pt x="6123" y="36779"/>
                        <a:pt x="-10407" y="47437"/>
                        <a:pt x="9324" y="633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6"/>
                <p:cNvSpPr/>
                <p:nvPr/>
              </p:nvSpPr>
              <p:spPr>
                <a:xfrm>
                  <a:off x="1629208" y="4819485"/>
                  <a:ext cx="73348" cy="63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" h="63074" extrusionOk="0">
                      <a:moveTo>
                        <a:pt x="9324" y="63382"/>
                      </a:moveTo>
                      <a:cubicBezTo>
                        <a:pt x="30670" y="53481"/>
                        <a:pt x="35710" y="52680"/>
                        <a:pt x="58712" y="37648"/>
                      </a:cubicBezTo>
                      <a:cubicBezTo>
                        <a:pt x="65653" y="21356"/>
                        <a:pt x="89416" y="10259"/>
                        <a:pt x="57201" y="307"/>
                      </a:cubicBezTo>
                      <a:cubicBezTo>
                        <a:pt x="46358" y="10399"/>
                        <a:pt x="34733" y="19617"/>
                        <a:pt x="22434" y="27876"/>
                      </a:cubicBezTo>
                      <a:cubicBezTo>
                        <a:pt x="6123" y="36779"/>
                        <a:pt x="-10407" y="47437"/>
                        <a:pt x="9324" y="633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6"/>
                <p:cNvSpPr/>
                <p:nvPr/>
              </p:nvSpPr>
              <p:spPr>
                <a:xfrm>
                  <a:off x="2351504" y="4414808"/>
                  <a:ext cx="116005" cy="10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05" h="101487" extrusionOk="0">
                      <a:moveTo>
                        <a:pt x="9650" y="101788"/>
                      </a:moveTo>
                      <a:cubicBezTo>
                        <a:pt x="33129" y="102732"/>
                        <a:pt x="166921" y="-4834"/>
                        <a:pt x="95617" y="499"/>
                      </a:cubicBezTo>
                      <a:cubicBezTo>
                        <a:pt x="80395" y="21200"/>
                        <a:pt x="62184" y="39529"/>
                        <a:pt x="41579" y="54886"/>
                      </a:cubicBezTo>
                      <a:cubicBezTo>
                        <a:pt x="27026" y="69017"/>
                        <a:pt x="-19286" y="80762"/>
                        <a:pt x="9650" y="1017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6"/>
                <p:cNvSpPr/>
                <p:nvPr/>
              </p:nvSpPr>
              <p:spPr>
                <a:xfrm>
                  <a:off x="2265208" y="4343960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5" y="57179"/>
                        <a:pt x="48908" y="53630"/>
                        <a:pt x="63713" y="30002"/>
                      </a:cubicBezTo>
                      <a:cubicBezTo>
                        <a:pt x="78891" y="20991"/>
                        <a:pt x="74565" y="7420"/>
                        <a:pt x="60245" y="307"/>
                      </a:cubicBezTo>
                      <a:cubicBezTo>
                        <a:pt x="45320" y="21147"/>
                        <a:pt x="-25862" y="47662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6"/>
                <p:cNvSpPr/>
                <p:nvPr/>
              </p:nvSpPr>
              <p:spPr>
                <a:xfrm>
                  <a:off x="2471551" y="4917885"/>
                  <a:ext cx="94177" cy="48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77" h="48626" extrusionOk="0">
                      <a:moveTo>
                        <a:pt x="6595" y="48933"/>
                      </a:moveTo>
                      <a:cubicBezTo>
                        <a:pt x="26995" y="41244"/>
                        <a:pt x="106271" y="36007"/>
                        <a:pt x="93016" y="2891"/>
                      </a:cubicBezTo>
                      <a:cubicBezTo>
                        <a:pt x="85942" y="-9278"/>
                        <a:pt x="-27147" y="24138"/>
                        <a:pt x="6595" y="489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6"/>
                <p:cNvSpPr/>
                <p:nvPr/>
              </p:nvSpPr>
              <p:spPr>
                <a:xfrm>
                  <a:off x="2311561" y="4762900"/>
                  <a:ext cx="54666" cy="54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66" h="54582" extrusionOk="0">
                      <a:moveTo>
                        <a:pt x="11580" y="54890"/>
                      </a:moveTo>
                      <a:cubicBezTo>
                        <a:pt x="29378" y="45736"/>
                        <a:pt x="41495" y="37904"/>
                        <a:pt x="54122" y="20152"/>
                      </a:cubicBezTo>
                      <a:cubicBezTo>
                        <a:pt x="59124" y="16376"/>
                        <a:pt x="41097" y="-8364"/>
                        <a:pt x="36008" y="3501"/>
                      </a:cubicBezTo>
                      <a:cubicBezTo>
                        <a:pt x="21916" y="19821"/>
                        <a:pt x="-19408" y="35030"/>
                        <a:pt x="11580" y="54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6"/>
                <p:cNvSpPr/>
                <p:nvPr/>
              </p:nvSpPr>
              <p:spPr>
                <a:xfrm>
                  <a:off x="1766072" y="5077232"/>
                  <a:ext cx="54666" cy="5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66" h="54583" extrusionOk="0">
                      <a:moveTo>
                        <a:pt x="11580" y="54890"/>
                      </a:moveTo>
                      <a:cubicBezTo>
                        <a:pt x="29378" y="45735"/>
                        <a:pt x="41495" y="37904"/>
                        <a:pt x="54122" y="20152"/>
                      </a:cubicBezTo>
                      <a:cubicBezTo>
                        <a:pt x="59124" y="16376"/>
                        <a:pt x="41097" y="-8364"/>
                        <a:pt x="36007" y="3501"/>
                      </a:cubicBezTo>
                      <a:cubicBezTo>
                        <a:pt x="21915" y="19821"/>
                        <a:pt x="-19408" y="35031"/>
                        <a:pt x="11580" y="54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6"/>
                <p:cNvSpPr/>
                <p:nvPr/>
              </p:nvSpPr>
              <p:spPr>
                <a:xfrm>
                  <a:off x="2029314" y="5167998"/>
                  <a:ext cx="74621" cy="68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21" h="68711" extrusionOk="0">
                      <a:moveTo>
                        <a:pt x="9944" y="69019"/>
                      </a:moveTo>
                      <a:cubicBezTo>
                        <a:pt x="30901" y="57243"/>
                        <a:pt x="40655" y="56439"/>
                        <a:pt x="60728" y="36746"/>
                      </a:cubicBezTo>
                      <a:cubicBezTo>
                        <a:pt x="60861" y="27513"/>
                        <a:pt x="72013" y="22908"/>
                        <a:pt x="74946" y="16313"/>
                      </a:cubicBezTo>
                      <a:cubicBezTo>
                        <a:pt x="71713" y="10807"/>
                        <a:pt x="60100" y="-6189"/>
                        <a:pt x="54518" y="2964"/>
                      </a:cubicBezTo>
                      <a:cubicBezTo>
                        <a:pt x="44549" y="13671"/>
                        <a:pt x="33698" y="23522"/>
                        <a:pt x="22077" y="32410"/>
                      </a:cubicBezTo>
                      <a:cubicBezTo>
                        <a:pt x="6552" y="42382"/>
                        <a:pt x="-11013" y="53530"/>
                        <a:pt x="9944" y="690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6"/>
                <p:cNvSpPr/>
                <p:nvPr/>
              </p:nvSpPr>
              <p:spPr>
                <a:xfrm>
                  <a:off x="2002470" y="4935002"/>
                  <a:ext cx="65239" cy="65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39" h="65129" extrusionOk="0">
                      <a:moveTo>
                        <a:pt x="10975" y="65437"/>
                      </a:moveTo>
                      <a:cubicBezTo>
                        <a:pt x="27801" y="52607"/>
                        <a:pt x="45502" y="50074"/>
                        <a:pt x="57469" y="28779"/>
                      </a:cubicBezTo>
                      <a:cubicBezTo>
                        <a:pt x="72092" y="20135"/>
                        <a:pt x="64746" y="7265"/>
                        <a:pt x="52459" y="307"/>
                      </a:cubicBezTo>
                      <a:cubicBezTo>
                        <a:pt x="38092" y="19510"/>
                        <a:pt x="-24286" y="42575"/>
                        <a:pt x="10975" y="654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6"/>
                <p:cNvSpPr/>
                <p:nvPr/>
              </p:nvSpPr>
              <p:spPr>
                <a:xfrm>
                  <a:off x="2047946" y="4772974"/>
                  <a:ext cx="38229" cy="39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9" h="39297" extrusionOk="0">
                      <a:moveTo>
                        <a:pt x="8831" y="39605"/>
                      </a:moveTo>
                      <a:cubicBezTo>
                        <a:pt x="13089" y="38095"/>
                        <a:pt x="17046" y="34181"/>
                        <a:pt x="22300" y="37808"/>
                      </a:cubicBezTo>
                      <a:cubicBezTo>
                        <a:pt x="25624" y="38060"/>
                        <a:pt x="25910" y="29670"/>
                        <a:pt x="33240" y="31467"/>
                      </a:cubicBezTo>
                      <a:cubicBezTo>
                        <a:pt x="40470" y="16015"/>
                        <a:pt x="41264" y="16939"/>
                        <a:pt x="29675" y="307"/>
                      </a:cubicBezTo>
                      <a:cubicBezTo>
                        <a:pt x="13090" y="7211"/>
                        <a:pt x="-13400" y="19802"/>
                        <a:pt x="8831" y="396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6"/>
                <p:cNvSpPr/>
                <p:nvPr/>
              </p:nvSpPr>
              <p:spPr>
                <a:xfrm>
                  <a:off x="1776087" y="4742553"/>
                  <a:ext cx="76661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61" h="87100" extrusionOk="0">
                      <a:moveTo>
                        <a:pt x="12776" y="87408"/>
                      </a:moveTo>
                      <a:cubicBezTo>
                        <a:pt x="34121" y="69212"/>
                        <a:pt x="44477" y="65878"/>
                        <a:pt x="63939" y="39304"/>
                      </a:cubicBezTo>
                      <a:cubicBezTo>
                        <a:pt x="63345" y="28930"/>
                        <a:pt x="74410" y="21687"/>
                        <a:pt x="76986" y="13491"/>
                      </a:cubicBezTo>
                      <a:cubicBezTo>
                        <a:pt x="72913" y="7736"/>
                        <a:pt x="58165" y="-6812"/>
                        <a:pt x="54072" y="4493"/>
                      </a:cubicBezTo>
                      <a:cubicBezTo>
                        <a:pt x="44410" y="18938"/>
                        <a:pt x="33658" y="32625"/>
                        <a:pt x="21911" y="45434"/>
                      </a:cubicBezTo>
                      <a:cubicBezTo>
                        <a:pt x="8913" y="59040"/>
                        <a:pt x="-14067" y="75466"/>
                        <a:pt x="12776" y="874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6"/>
                <p:cNvSpPr/>
                <p:nvPr/>
              </p:nvSpPr>
              <p:spPr>
                <a:xfrm>
                  <a:off x="2489101" y="5007184"/>
                  <a:ext cx="75301" cy="4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1" h="44239" extrusionOk="0">
                      <a:moveTo>
                        <a:pt x="1010" y="40694"/>
                      </a:moveTo>
                      <a:cubicBezTo>
                        <a:pt x="30840" y="50848"/>
                        <a:pt x="60414" y="40668"/>
                        <a:pt x="75625" y="13297"/>
                      </a:cubicBezTo>
                      <a:cubicBezTo>
                        <a:pt x="60900" y="-5531"/>
                        <a:pt x="58055" y="-1886"/>
                        <a:pt x="42225" y="11492"/>
                      </a:cubicBezTo>
                      <a:cubicBezTo>
                        <a:pt x="25468" y="23146"/>
                        <a:pt x="-4593" y="10842"/>
                        <a:pt x="1010" y="406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641656" y="4818138"/>
                  <a:ext cx="76767" cy="65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67" h="65767" extrusionOk="0">
                      <a:moveTo>
                        <a:pt x="10877" y="66075"/>
                      </a:moveTo>
                      <a:cubicBezTo>
                        <a:pt x="31860" y="52312"/>
                        <a:pt x="73907" y="38240"/>
                        <a:pt x="77091" y="11116"/>
                      </a:cubicBezTo>
                      <a:cubicBezTo>
                        <a:pt x="64810" y="-18464"/>
                        <a:pt x="41114" y="21254"/>
                        <a:pt x="23336" y="28615"/>
                      </a:cubicBezTo>
                      <a:cubicBezTo>
                        <a:pt x="7220" y="38640"/>
                        <a:pt x="-12075" y="51406"/>
                        <a:pt x="10877" y="660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6"/>
                <p:cNvSpPr/>
                <p:nvPr/>
              </p:nvSpPr>
              <p:spPr>
                <a:xfrm>
                  <a:off x="2700859" y="4514881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4" y="57178"/>
                        <a:pt x="48908" y="53631"/>
                        <a:pt x="63713" y="30001"/>
                      </a:cubicBezTo>
                      <a:cubicBezTo>
                        <a:pt x="78891" y="20991"/>
                        <a:pt x="74564" y="7420"/>
                        <a:pt x="60245" y="307"/>
                      </a:cubicBezTo>
                      <a:cubicBezTo>
                        <a:pt x="45319" y="21147"/>
                        <a:pt x="-25862" y="47663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6"/>
                <p:cNvSpPr/>
                <p:nvPr/>
              </p:nvSpPr>
              <p:spPr>
                <a:xfrm>
                  <a:off x="2615634" y="4448354"/>
                  <a:ext cx="57538" cy="58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8" h="58654" extrusionOk="0">
                      <a:moveTo>
                        <a:pt x="11270" y="58962"/>
                      </a:moveTo>
                      <a:cubicBezTo>
                        <a:pt x="25839" y="48025"/>
                        <a:pt x="41932" y="46562"/>
                        <a:pt x="51134" y="27557"/>
                      </a:cubicBezTo>
                      <a:cubicBezTo>
                        <a:pt x="64904" y="19360"/>
                        <a:pt x="54905" y="7074"/>
                        <a:pt x="44584" y="307"/>
                      </a:cubicBezTo>
                      <a:cubicBezTo>
                        <a:pt x="30535" y="17908"/>
                        <a:pt x="-22225" y="37482"/>
                        <a:pt x="11270" y="589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6"/>
                <p:cNvSpPr/>
                <p:nvPr/>
              </p:nvSpPr>
              <p:spPr>
                <a:xfrm>
                  <a:off x="2388839" y="4558330"/>
                  <a:ext cx="57538" cy="58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8" h="58655" extrusionOk="0">
                      <a:moveTo>
                        <a:pt x="11270" y="58963"/>
                      </a:moveTo>
                      <a:cubicBezTo>
                        <a:pt x="25838" y="48025"/>
                        <a:pt x="41933" y="46562"/>
                        <a:pt x="51134" y="27557"/>
                      </a:cubicBezTo>
                      <a:cubicBezTo>
                        <a:pt x="64905" y="19361"/>
                        <a:pt x="54905" y="7074"/>
                        <a:pt x="44584" y="307"/>
                      </a:cubicBezTo>
                      <a:cubicBezTo>
                        <a:pt x="30534" y="17910"/>
                        <a:pt x="-22225" y="37481"/>
                        <a:pt x="11270" y="589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6"/>
                <p:cNvSpPr/>
                <p:nvPr/>
              </p:nvSpPr>
              <p:spPr>
                <a:xfrm>
                  <a:off x="2198735" y="4501994"/>
                  <a:ext cx="81760" cy="7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60" h="77036" extrusionOk="0">
                      <a:moveTo>
                        <a:pt x="11562" y="77343"/>
                      </a:moveTo>
                      <a:cubicBezTo>
                        <a:pt x="36657" y="58717"/>
                        <a:pt x="70295" y="47182"/>
                        <a:pt x="81936" y="11124"/>
                      </a:cubicBezTo>
                      <a:cubicBezTo>
                        <a:pt x="83915" y="-8524"/>
                        <a:pt x="65434" y="3338"/>
                        <a:pt x="68378" y="9851"/>
                      </a:cubicBezTo>
                      <a:cubicBezTo>
                        <a:pt x="70059" y="9775"/>
                        <a:pt x="57191" y="8152"/>
                        <a:pt x="57315" y="9292"/>
                      </a:cubicBezTo>
                      <a:cubicBezTo>
                        <a:pt x="49089" y="23920"/>
                        <a:pt x="-28036" y="58117"/>
                        <a:pt x="11562" y="773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6"/>
                <p:cNvSpPr/>
                <p:nvPr/>
              </p:nvSpPr>
              <p:spPr>
                <a:xfrm>
                  <a:off x="2148158" y="4376905"/>
                  <a:ext cx="54483" cy="53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83" h="53016" extrusionOk="0">
                      <a:moveTo>
                        <a:pt x="12706" y="53324"/>
                      </a:moveTo>
                      <a:cubicBezTo>
                        <a:pt x="26142" y="45293"/>
                        <a:pt x="72072" y="22136"/>
                        <a:pt x="47891" y="3079"/>
                      </a:cubicBezTo>
                      <a:cubicBezTo>
                        <a:pt x="36019" y="-9526"/>
                        <a:pt x="16942" y="24627"/>
                        <a:pt x="4257" y="30211"/>
                      </a:cubicBezTo>
                      <a:cubicBezTo>
                        <a:pt x="-5723" y="36464"/>
                        <a:pt x="5601" y="47982"/>
                        <a:pt x="12706" y="533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6"/>
                <p:cNvSpPr/>
                <p:nvPr/>
              </p:nvSpPr>
              <p:spPr>
                <a:xfrm>
                  <a:off x="2787186" y="4882578"/>
                  <a:ext cx="89614" cy="69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14" h="69427" extrusionOk="0">
                      <a:moveTo>
                        <a:pt x="10635" y="69735"/>
                      </a:moveTo>
                      <a:cubicBezTo>
                        <a:pt x="39260" y="56274"/>
                        <a:pt x="65280" y="41036"/>
                        <a:pt x="89938" y="17398"/>
                      </a:cubicBezTo>
                      <a:cubicBezTo>
                        <a:pt x="82409" y="-20373"/>
                        <a:pt x="55899" y="14852"/>
                        <a:pt x="36793" y="24477"/>
                      </a:cubicBezTo>
                      <a:cubicBezTo>
                        <a:pt x="21233" y="36952"/>
                        <a:pt x="-18298" y="49983"/>
                        <a:pt x="10635" y="69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6"/>
                <p:cNvSpPr/>
                <p:nvPr/>
              </p:nvSpPr>
              <p:spPr>
                <a:xfrm>
                  <a:off x="2607706" y="4728818"/>
                  <a:ext cx="51780" cy="41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80" h="41822" extrusionOk="0">
                      <a:moveTo>
                        <a:pt x="3561" y="42040"/>
                      </a:moveTo>
                      <a:cubicBezTo>
                        <a:pt x="26701" y="42946"/>
                        <a:pt x="38340" y="37218"/>
                        <a:pt x="52105" y="16662"/>
                      </a:cubicBezTo>
                      <a:cubicBezTo>
                        <a:pt x="51912" y="11924"/>
                        <a:pt x="37531" y="-1273"/>
                        <a:pt x="33050" y="464"/>
                      </a:cubicBezTo>
                      <a:cubicBezTo>
                        <a:pt x="31054" y="3439"/>
                        <a:pt x="28569" y="6056"/>
                        <a:pt x="25702" y="8205"/>
                      </a:cubicBezTo>
                      <a:cubicBezTo>
                        <a:pt x="9991" y="18653"/>
                        <a:pt x="-6898" y="18105"/>
                        <a:pt x="3561" y="4204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6"/>
                <p:cNvSpPr/>
                <p:nvPr/>
              </p:nvSpPr>
              <p:spPr>
                <a:xfrm>
                  <a:off x="2886623" y="4555289"/>
                  <a:ext cx="108467" cy="9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67" h="98960" extrusionOk="0">
                      <a:moveTo>
                        <a:pt x="11554" y="99268"/>
                      </a:moveTo>
                      <a:cubicBezTo>
                        <a:pt x="41752" y="78872"/>
                        <a:pt x="54509" y="75484"/>
                        <a:pt x="85389" y="45610"/>
                      </a:cubicBezTo>
                      <a:cubicBezTo>
                        <a:pt x="88668" y="33062"/>
                        <a:pt x="102739" y="26243"/>
                        <a:pt x="108792" y="16474"/>
                      </a:cubicBezTo>
                      <a:cubicBezTo>
                        <a:pt x="106185" y="7973"/>
                        <a:pt x="93087" y="-7508"/>
                        <a:pt x="86382" y="5015"/>
                      </a:cubicBezTo>
                      <a:cubicBezTo>
                        <a:pt x="71294" y="20562"/>
                        <a:pt x="55354" y="35260"/>
                        <a:pt x="38635" y="49040"/>
                      </a:cubicBezTo>
                      <a:cubicBezTo>
                        <a:pt x="24763" y="63808"/>
                        <a:pt x="-20470" y="81653"/>
                        <a:pt x="11554" y="99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6"/>
                <p:cNvSpPr/>
                <p:nvPr/>
              </p:nvSpPr>
              <p:spPr>
                <a:xfrm>
                  <a:off x="2677848" y="4339065"/>
                  <a:ext cx="67266" cy="71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66" h="71420" extrusionOk="0">
                      <a:moveTo>
                        <a:pt x="14301" y="71728"/>
                      </a:moveTo>
                      <a:cubicBezTo>
                        <a:pt x="32205" y="54515"/>
                        <a:pt x="59956" y="37244"/>
                        <a:pt x="67590" y="12868"/>
                      </a:cubicBezTo>
                      <a:cubicBezTo>
                        <a:pt x="55219" y="-14568"/>
                        <a:pt x="41752" y="9644"/>
                        <a:pt x="28033" y="22305"/>
                      </a:cubicBezTo>
                      <a:cubicBezTo>
                        <a:pt x="15018" y="37685"/>
                        <a:pt x="-18512" y="59723"/>
                        <a:pt x="14301" y="717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6"/>
                <p:cNvSpPr/>
                <p:nvPr/>
              </p:nvSpPr>
              <p:spPr>
                <a:xfrm>
                  <a:off x="2564949" y="4238093"/>
                  <a:ext cx="47778" cy="56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78" h="56236" extrusionOk="0">
                      <a:moveTo>
                        <a:pt x="13779" y="56543"/>
                      </a:moveTo>
                      <a:cubicBezTo>
                        <a:pt x="26932" y="45166"/>
                        <a:pt x="39922" y="40052"/>
                        <a:pt x="45237" y="20431"/>
                      </a:cubicBezTo>
                      <a:cubicBezTo>
                        <a:pt x="55340" y="15505"/>
                        <a:pt x="35864" y="2693"/>
                        <a:pt x="31003" y="307"/>
                      </a:cubicBezTo>
                      <a:cubicBezTo>
                        <a:pt x="19623" y="18604"/>
                        <a:pt x="-20243" y="41560"/>
                        <a:pt x="13779" y="565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6"/>
                <p:cNvSpPr/>
                <p:nvPr/>
              </p:nvSpPr>
              <p:spPr>
                <a:xfrm>
                  <a:off x="1942576" y="4429793"/>
                  <a:ext cx="120957" cy="107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57" h="107342" extrusionOk="0">
                      <a:moveTo>
                        <a:pt x="12033" y="107650"/>
                      </a:moveTo>
                      <a:cubicBezTo>
                        <a:pt x="50862" y="83710"/>
                        <a:pt x="83205" y="60102"/>
                        <a:pt x="117369" y="21756"/>
                      </a:cubicBezTo>
                      <a:cubicBezTo>
                        <a:pt x="131130" y="12574"/>
                        <a:pt x="104781" y="-11397"/>
                        <a:pt x="96954" y="7179"/>
                      </a:cubicBezTo>
                      <a:cubicBezTo>
                        <a:pt x="78707" y="24372"/>
                        <a:pt x="59151" y="40618"/>
                        <a:pt x="39838" y="56592"/>
                      </a:cubicBezTo>
                      <a:cubicBezTo>
                        <a:pt x="25490" y="71074"/>
                        <a:pt x="-21234" y="91360"/>
                        <a:pt x="12033" y="1076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6"/>
                <p:cNvSpPr/>
                <p:nvPr/>
              </p:nvSpPr>
              <p:spPr>
                <a:xfrm>
                  <a:off x="1757833" y="4623100"/>
                  <a:ext cx="71144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4" h="51267" extrusionOk="0">
                      <a:moveTo>
                        <a:pt x="6020" y="51575"/>
                      </a:moveTo>
                      <a:cubicBezTo>
                        <a:pt x="26520" y="46390"/>
                        <a:pt x="35361" y="48179"/>
                        <a:pt x="56096" y="34768"/>
                      </a:cubicBezTo>
                      <a:cubicBezTo>
                        <a:pt x="57209" y="26433"/>
                        <a:pt x="68207" y="24363"/>
                        <a:pt x="71468" y="19040"/>
                      </a:cubicBezTo>
                      <a:cubicBezTo>
                        <a:pt x="69060" y="13576"/>
                        <a:pt x="61104" y="-4952"/>
                        <a:pt x="54458" y="1749"/>
                      </a:cubicBezTo>
                      <a:cubicBezTo>
                        <a:pt x="44596" y="9129"/>
                        <a:pt x="33956" y="15409"/>
                        <a:pt x="22727" y="20475"/>
                      </a:cubicBezTo>
                      <a:cubicBezTo>
                        <a:pt x="5299" y="25474"/>
                        <a:pt x="-7601" y="33510"/>
                        <a:pt x="6020" y="515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6"/>
                <p:cNvSpPr/>
                <p:nvPr/>
              </p:nvSpPr>
              <p:spPr>
                <a:xfrm>
                  <a:off x="2389729" y="5235243"/>
                  <a:ext cx="82695" cy="42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95" h="42804" extrusionOk="0">
                      <a:moveTo>
                        <a:pt x="2854" y="42148"/>
                      </a:moveTo>
                      <a:cubicBezTo>
                        <a:pt x="32828" y="45647"/>
                        <a:pt x="56060" y="39856"/>
                        <a:pt x="83017" y="20888"/>
                      </a:cubicBezTo>
                      <a:cubicBezTo>
                        <a:pt x="83198" y="3387"/>
                        <a:pt x="74426" y="-7027"/>
                        <a:pt x="56895" y="6472"/>
                      </a:cubicBezTo>
                      <a:cubicBezTo>
                        <a:pt x="37927" y="20415"/>
                        <a:pt x="-11333" y="7689"/>
                        <a:pt x="2854" y="421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114601" y="5324824"/>
                  <a:ext cx="74054" cy="4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54" h="45941" extrusionOk="0">
                      <a:moveTo>
                        <a:pt x="5791" y="46248"/>
                      </a:moveTo>
                      <a:cubicBezTo>
                        <a:pt x="25988" y="40298"/>
                        <a:pt x="43365" y="44256"/>
                        <a:pt x="62020" y="28671"/>
                      </a:cubicBezTo>
                      <a:cubicBezTo>
                        <a:pt x="78738" y="25815"/>
                        <a:pt x="76364" y="11158"/>
                        <a:pt x="67434" y="307"/>
                      </a:cubicBezTo>
                      <a:cubicBezTo>
                        <a:pt x="47193" y="13078"/>
                        <a:pt x="-18959" y="12381"/>
                        <a:pt x="5791" y="462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6"/>
                <p:cNvSpPr/>
                <p:nvPr/>
              </p:nvSpPr>
              <p:spPr>
                <a:xfrm>
                  <a:off x="1957944" y="5082693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5" y="57177"/>
                        <a:pt x="48908" y="53631"/>
                        <a:pt x="63713" y="30002"/>
                      </a:cubicBezTo>
                      <a:cubicBezTo>
                        <a:pt x="78890" y="20991"/>
                        <a:pt x="74565" y="7420"/>
                        <a:pt x="60245" y="307"/>
                      </a:cubicBezTo>
                      <a:cubicBezTo>
                        <a:pt x="45319" y="21146"/>
                        <a:pt x="-25862" y="47663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5" name="Google Shape;195;p6"/>
              <p:cNvSpPr/>
              <p:nvPr/>
            </p:nvSpPr>
            <p:spPr>
              <a:xfrm rot="738624">
                <a:off x="-250286" y="4587956"/>
                <a:ext cx="2637171" cy="1187629"/>
              </a:xfrm>
              <a:custGeom>
                <a:avLst/>
                <a:gdLst/>
                <a:ahLst/>
                <a:cxnLst/>
                <a:rect l="l" t="t" r="r" b="b"/>
                <a:pathLst>
                  <a:path w="2471496" h="1113018" extrusionOk="0">
                    <a:moveTo>
                      <a:pt x="2454781" y="1106464"/>
                    </a:moveTo>
                    <a:cubicBezTo>
                      <a:pt x="2478159" y="912079"/>
                      <a:pt x="2500277" y="682254"/>
                      <a:pt x="2355431" y="526004"/>
                    </a:cubicBezTo>
                    <a:cubicBezTo>
                      <a:pt x="2226660" y="387094"/>
                      <a:pt x="2015701" y="371775"/>
                      <a:pt x="1838349" y="365699"/>
                    </a:cubicBezTo>
                    <a:cubicBezTo>
                      <a:pt x="1615180" y="358053"/>
                      <a:pt x="1391394" y="376607"/>
                      <a:pt x="1168643" y="356001"/>
                    </a:cubicBezTo>
                    <a:cubicBezTo>
                      <a:pt x="1065859" y="346492"/>
                      <a:pt x="963420" y="328621"/>
                      <a:pt x="865165" y="296488"/>
                    </a:cubicBezTo>
                    <a:cubicBezTo>
                      <a:pt x="764826" y="263672"/>
                      <a:pt x="674945" y="212691"/>
                      <a:pt x="585854" y="156970"/>
                    </a:cubicBezTo>
                    <a:cubicBezTo>
                      <a:pt x="502826" y="105040"/>
                      <a:pt x="418618" y="51235"/>
                      <a:pt x="324132" y="22613"/>
                    </a:cubicBezTo>
                    <a:cubicBezTo>
                      <a:pt x="239612" y="-2991"/>
                      <a:pt x="144621" y="-10658"/>
                      <a:pt x="60791" y="21728"/>
                    </a:cubicBezTo>
                    <a:cubicBezTo>
                      <a:pt x="40673" y="29490"/>
                      <a:pt x="21487" y="39478"/>
                      <a:pt x="3592" y="51505"/>
                    </a:cubicBezTo>
                    <a:cubicBezTo>
                      <a:pt x="-4070" y="56653"/>
                      <a:pt x="3140" y="69145"/>
                      <a:pt x="10870" y="63951"/>
                    </a:cubicBezTo>
                    <a:cubicBezTo>
                      <a:pt x="87240" y="12633"/>
                      <a:pt x="182438" y="6099"/>
                      <a:pt x="270705" y="23968"/>
                    </a:cubicBezTo>
                    <a:cubicBezTo>
                      <a:pt x="366353" y="43331"/>
                      <a:pt x="451735" y="90935"/>
                      <a:pt x="533977" y="141630"/>
                    </a:cubicBezTo>
                    <a:cubicBezTo>
                      <a:pt x="619111" y="194108"/>
                      <a:pt x="702552" y="248746"/>
                      <a:pt x="795653" y="286433"/>
                    </a:cubicBezTo>
                    <a:cubicBezTo>
                      <a:pt x="889159" y="324284"/>
                      <a:pt x="988085" y="347368"/>
                      <a:pt x="1087853" y="361124"/>
                    </a:cubicBezTo>
                    <a:cubicBezTo>
                      <a:pt x="1300344" y="390422"/>
                      <a:pt x="1515000" y="377385"/>
                      <a:pt x="1728694" y="378177"/>
                    </a:cubicBezTo>
                    <a:cubicBezTo>
                      <a:pt x="1832689" y="378562"/>
                      <a:pt x="1937937" y="380787"/>
                      <a:pt x="2040867" y="396927"/>
                    </a:cubicBezTo>
                    <a:cubicBezTo>
                      <a:pt x="2127301" y="410480"/>
                      <a:pt x="2214526" y="435141"/>
                      <a:pt x="2287054" y="485676"/>
                    </a:cubicBezTo>
                    <a:cubicBezTo>
                      <a:pt x="2364241" y="539457"/>
                      <a:pt x="2413353" y="621075"/>
                      <a:pt x="2437558" y="710937"/>
                    </a:cubicBezTo>
                    <a:cubicBezTo>
                      <a:pt x="2465126" y="813283"/>
                      <a:pt x="2460556" y="920498"/>
                      <a:pt x="2449716" y="1024919"/>
                    </a:cubicBezTo>
                    <a:cubicBezTo>
                      <a:pt x="2446891" y="1052133"/>
                      <a:pt x="2443628" y="1079300"/>
                      <a:pt x="2440361" y="1106464"/>
                    </a:cubicBezTo>
                    <a:cubicBezTo>
                      <a:pt x="2439256" y="1115653"/>
                      <a:pt x="2453685" y="1115574"/>
                      <a:pt x="2454781" y="11064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52" name="Google Shape;252;p8"/>
          <p:cNvGrpSpPr/>
          <p:nvPr/>
        </p:nvGrpSpPr>
        <p:grpSpPr>
          <a:xfrm>
            <a:off x="-1667373" y="-1140393"/>
            <a:ext cx="11931036" cy="7571877"/>
            <a:chOff x="-1667373" y="-1140393"/>
            <a:chExt cx="11931036" cy="7571877"/>
          </a:xfrm>
        </p:grpSpPr>
        <p:sp>
          <p:nvSpPr>
            <p:cNvPr id="253" name="Google Shape;253;p8"/>
            <p:cNvSpPr/>
            <p:nvPr/>
          </p:nvSpPr>
          <p:spPr>
            <a:xfrm rot="-3083542">
              <a:off x="-931059" y="-55937"/>
              <a:ext cx="1554137" cy="1574625"/>
            </a:xfrm>
            <a:custGeom>
              <a:avLst/>
              <a:gdLst/>
              <a:ahLst/>
              <a:cxnLst/>
              <a:rect l="l" t="t" r="r" b="b"/>
              <a:pathLst>
                <a:path w="1208419" h="1224349" extrusionOk="0">
                  <a:moveTo>
                    <a:pt x="514226" y="2161"/>
                  </a:moveTo>
                  <a:cubicBezTo>
                    <a:pt x="426015" y="11099"/>
                    <a:pt x="343160" y="50671"/>
                    <a:pt x="271043" y="102225"/>
                  </a:cubicBezTo>
                  <a:cubicBezTo>
                    <a:pt x="187611" y="161868"/>
                    <a:pt x="115746" y="238926"/>
                    <a:pt x="68162" y="329753"/>
                  </a:cubicBezTo>
                  <a:cubicBezTo>
                    <a:pt x="-1928" y="463538"/>
                    <a:pt x="-16189" y="623446"/>
                    <a:pt x="18379" y="770458"/>
                  </a:cubicBezTo>
                  <a:cubicBezTo>
                    <a:pt x="55017" y="926273"/>
                    <a:pt x="147608" y="1070601"/>
                    <a:pt x="281416" y="1158530"/>
                  </a:cubicBezTo>
                  <a:cubicBezTo>
                    <a:pt x="380592" y="1223702"/>
                    <a:pt x="517887" y="1254104"/>
                    <a:pt x="615493" y="1186603"/>
                  </a:cubicBezTo>
                  <a:cubicBezTo>
                    <a:pt x="653075" y="1160612"/>
                    <a:pt x="680992" y="1122689"/>
                    <a:pt x="717823" y="1095647"/>
                  </a:cubicBezTo>
                  <a:cubicBezTo>
                    <a:pt x="789030" y="1043365"/>
                    <a:pt x="882841" y="1038125"/>
                    <a:pt x="970052" y="1023972"/>
                  </a:cubicBezTo>
                  <a:cubicBezTo>
                    <a:pt x="1057263" y="1009818"/>
                    <a:pt x="1152704" y="976887"/>
                    <a:pt x="1190719" y="897169"/>
                  </a:cubicBezTo>
                  <a:cubicBezTo>
                    <a:pt x="1221071" y="833519"/>
                    <a:pt x="1205778" y="758897"/>
                    <a:pt x="1197277" y="688901"/>
                  </a:cubicBezTo>
                  <a:cubicBezTo>
                    <a:pt x="1184243" y="581587"/>
                    <a:pt x="1188509" y="470921"/>
                    <a:pt x="1155149" y="368088"/>
                  </a:cubicBezTo>
                  <a:cubicBezTo>
                    <a:pt x="1085153" y="152330"/>
                    <a:pt x="728569" y="-19554"/>
                    <a:pt x="514226" y="2161"/>
                  </a:cubicBezTo>
                  <a:close/>
                </a:path>
              </a:pathLst>
            </a:custGeom>
            <a:solidFill>
              <a:srgbClr val="B3CDE7">
                <a:alpha val="20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4" name="Google Shape;254;p8"/>
            <p:cNvGrpSpPr/>
            <p:nvPr/>
          </p:nvGrpSpPr>
          <p:grpSpPr>
            <a:xfrm rot="-4768193">
              <a:off x="7966599" y="4478902"/>
              <a:ext cx="1194151" cy="689851"/>
              <a:chOff x="4982230" y="4233795"/>
              <a:chExt cx="929050" cy="536704"/>
            </a:xfrm>
          </p:grpSpPr>
          <p:sp>
            <p:nvSpPr>
              <p:cNvPr id="255" name="Google Shape;255;p8"/>
              <p:cNvSpPr/>
              <p:nvPr/>
            </p:nvSpPr>
            <p:spPr>
              <a:xfrm>
                <a:off x="5289369" y="4233795"/>
                <a:ext cx="265028" cy="236420"/>
              </a:xfrm>
              <a:custGeom>
                <a:avLst/>
                <a:gdLst/>
                <a:ahLst/>
                <a:cxnLst/>
                <a:rect l="l" t="t" r="r" b="b"/>
                <a:pathLst>
                  <a:path w="265028" h="236420" extrusionOk="0">
                    <a:moveTo>
                      <a:pt x="232327" y="219189"/>
                    </a:moveTo>
                    <a:cubicBezTo>
                      <a:pt x="282583" y="181443"/>
                      <a:pt x="269785" y="98520"/>
                      <a:pt x="231920" y="50811"/>
                    </a:cubicBezTo>
                    <a:cubicBezTo>
                      <a:pt x="202731" y="2215"/>
                      <a:pt x="126159" y="-9025"/>
                      <a:pt x="76093" y="7360"/>
                    </a:cubicBezTo>
                    <a:cubicBezTo>
                      <a:pt x="-9318" y="35311"/>
                      <a:pt x="-21720" y="136427"/>
                      <a:pt x="34846" y="198511"/>
                    </a:cubicBezTo>
                    <a:cubicBezTo>
                      <a:pt x="62059" y="228377"/>
                      <a:pt x="95445" y="235796"/>
                      <a:pt x="134429" y="236311"/>
                    </a:cubicBezTo>
                    <a:cubicBezTo>
                      <a:pt x="166843" y="236741"/>
                      <a:pt x="204802" y="239864"/>
                      <a:pt x="232327" y="219189"/>
                    </a:cubicBezTo>
                    <a:close/>
                    <a:moveTo>
                      <a:pt x="146448" y="165859"/>
                    </a:moveTo>
                    <a:cubicBezTo>
                      <a:pt x="130228" y="165679"/>
                      <a:pt x="113752" y="169094"/>
                      <a:pt x="98495" y="162075"/>
                    </a:cubicBezTo>
                    <a:cubicBezTo>
                      <a:pt x="54288" y="141736"/>
                      <a:pt x="56041" y="80775"/>
                      <a:pt x="101998" y="64532"/>
                    </a:cubicBezTo>
                    <a:cubicBezTo>
                      <a:pt x="117356" y="59102"/>
                      <a:pt x="142129" y="57134"/>
                      <a:pt x="163645" y="62069"/>
                    </a:cubicBezTo>
                    <a:cubicBezTo>
                      <a:pt x="164267" y="64156"/>
                      <a:pt x="165126" y="66165"/>
                      <a:pt x="166206" y="68056"/>
                    </a:cubicBezTo>
                    <a:cubicBezTo>
                      <a:pt x="177946" y="87915"/>
                      <a:pt x="218377" y="140890"/>
                      <a:pt x="190765" y="164676"/>
                    </a:cubicBezTo>
                    <a:cubicBezTo>
                      <a:pt x="182117" y="172125"/>
                      <a:pt x="156697" y="165973"/>
                      <a:pt x="146448" y="1658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>
                <a:off x="5344316" y="4543500"/>
                <a:ext cx="236025" cy="226999"/>
              </a:xfrm>
              <a:custGeom>
                <a:avLst/>
                <a:gdLst/>
                <a:ahLst/>
                <a:cxnLst/>
                <a:rect l="l" t="t" r="r" b="b"/>
                <a:pathLst>
                  <a:path w="236025" h="226999" extrusionOk="0">
                    <a:moveTo>
                      <a:pt x="232881" y="147452"/>
                    </a:moveTo>
                    <a:cubicBezTo>
                      <a:pt x="242077" y="112499"/>
                      <a:pt x="232998" y="50781"/>
                      <a:pt x="205503" y="25905"/>
                    </a:cubicBezTo>
                    <a:cubicBezTo>
                      <a:pt x="189121" y="11082"/>
                      <a:pt x="164737" y="8094"/>
                      <a:pt x="143852" y="3281"/>
                    </a:cubicBezTo>
                    <a:cubicBezTo>
                      <a:pt x="120640" y="-2069"/>
                      <a:pt x="97253" y="282"/>
                      <a:pt x="74507" y="6494"/>
                    </a:cubicBezTo>
                    <a:cubicBezTo>
                      <a:pt x="45323" y="14463"/>
                      <a:pt x="5672" y="30654"/>
                      <a:pt x="6937" y="66092"/>
                    </a:cubicBezTo>
                    <a:cubicBezTo>
                      <a:pt x="7036" y="66835"/>
                      <a:pt x="7194" y="67570"/>
                      <a:pt x="7409" y="68288"/>
                    </a:cubicBezTo>
                    <a:cubicBezTo>
                      <a:pt x="5571" y="73777"/>
                      <a:pt x="4054" y="79369"/>
                      <a:pt x="2866" y="85035"/>
                    </a:cubicBezTo>
                    <a:cubicBezTo>
                      <a:pt x="-14729" y="169870"/>
                      <a:pt x="61803" y="241686"/>
                      <a:pt x="146492" y="224836"/>
                    </a:cubicBezTo>
                    <a:cubicBezTo>
                      <a:pt x="182820" y="217607"/>
                      <a:pt x="223318" y="183800"/>
                      <a:pt x="232881" y="147452"/>
                    </a:cubicBezTo>
                    <a:close/>
                    <a:moveTo>
                      <a:pt x="38164" y="90094"/>
                    </a:moveTo>
                    <a:cubicBezTo>
                      <a:pt x="38451" y="86408"/>
                      <a:pt x="38970" y="82744"/>
                      <a:pt x="39717" y="79123"/>
                    </a:cubicBezTo>
                    <a:cubicBezTo>
                      <a:pt x="61706" y="58048"/>
                      <a:pt x="119184" y="63750"/>
                      <a:pt x="142589" y="74906"/>
                    </a:cubicBezTo>
                    <a:cubicBezTo>
                      <a:pt x="161321" y="83834"/>
                      <a:pt x="165925" y="103838"/>
                      <a:pt x="164779" y="125188"/>
                    </a:cubicBezTo>
                    <a:cubicBezTo>
                      <a:pt x="163877" y="141970"/>
                      <a:pt x="145789" y="157652"/>
                      <a:pt x="130260" y="164116"/>
                    </a:cubicBezTo>
                    <a:cubicBezTo>
                      <a:pt x="80815" y="184702"/>
                      <a:pt x="34483" y="137658"/>
                      <a:pt x="38164" y="900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>
                <a:off x="5131505" y="4460695"/>
                <a:ext cx="152784" cy="154906"/>
              </a:xfrm>
              <a:custGeom>
                <a:avLst/>
                <a:gdLst/>
                <a:ahLst/>
                <a:cxnLst/>
                <a:rect l="l" t="t" r="r" b="b"/>
                <a:pathLst>
                  <a:path w="152784" h="154906" extrusionOk="0">
                    <a:moveTo>
                      <a:pt x="153068" y="78565"/>
                    </a:moveTo>
                    <a:cubicBezTo>
                      <a:pt x="152147" y="54838"/>
                      <a:pt x="144983" y="29024"/>
                      <a:pt x="125322" y="13912"/>
                    </a:cubicBezTo>
                    <a:cubicBezTo>
                      <a:pt x="108531" y="1006"/>
                      <a:pt x="87529" y="-3552"/>
                      <a:pt x="69142" y="3877"/>
                    </a:cubicBezTo>
                    <a:cubicBezTo>
                      <a:pt x="63538" y="2959"/>
                      <a:pt x="57834" y="2817"/>
                      <a:pt x="52192" y="3456"/>
                    </a:cubicBezTo>
                    <a:cubicBezTo>
                      <a:pt x="30023" y="5994"/>
                      <a:pt x="18235" y="20577"/>
                      <a:pt x="8307" y="39316"/>
                    </a:cubicBezTo>
                    <a:cubicBezTo>
                      <a:pt x="-13306" y="80114"/>
                      <a:pt x="11600" y="129562"/>
                      <a:pt x="51447" y="149421"/>
                    </a:cubicBezTo>
                    <a:cubicBezTo>
                      <a:pt x="96236" y="171742"/>
                      <a:pt x="154892" y="125602"/>
                      <a:pt x="153068" y="78565"/>
                    </a:cubicBezTo>
                    <a:close/>
                    <a:moveTo>
                      <a:pt x="41287" y="63550"/>
                    </a:moveTo>
                    <a:cubicBezTo>
                      <a:pt x="42405" y="57980"/>
                      <a:pt x="44765" y="52734"/>
                      <a:pt x="48192" y="48202"/>
                    </a:cubicBezTo>
                    <a:cubicBezTo>
                      <a:pt x="51882" y="54794"/>
                      <a:pt x="58665" y="59067"/>
                      <a:pt x="66207" y="59550"/>
                    </a:cubicBezTo>
                    <a:cubicBezTo>
                      <a:pt x="76903" y="60570"/>
                      <a:pt x="89190" y="67799"/>
                      <a:pt x="87525" y="80788"/>
                    </a:cubicBezTo>
                    <a:cubicBezTo>
                      <a:pt x="87261" y="82852"/>
                      <a:pt x="73945" y="99971"/>
                      <a:pt x="66654" y="99815"/>
                    </a:cubicBezTo>
                    <a:cubicBezTo>
                      <a:pt x="50927" y="99480"/>
                      <a:pt x="38517" y="76523"/>
                      <a:pt x="41287" y="635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4982230" y="4623314"/>
                <a:ext cx="149095" cy="129634"/>
              </a:xfrm>
              <a:custGeom>
                <a:avLst/>
                <a:gdLst/>
                <a:ahLst/>
                <a:cxnLst/>
                <a:rect l="l" t="t" r="r" b="b"/>
                <a:pathLst>
                  <a:path w="149095" h="129634" extrusionOk="0">
                    <a:moveTo>
                      <a:pt x="144203" y="94300"/>
                    </a:moveTo>
                    <a:cubicBezTo>
                      <a:pt x="161151" y="56850"/>
                      <a:pt x="135109" y="5378"/>
                      <a:pt x="90529" y="13510"/>
                    </a:cubicBezTo>
                    <a:cubicBezTo>
                      <a:pt x="84865" y="7233"/>
                      <a:pt x="77344" y="2927"/>
                      <a:pt x="69061" y="1219"/>
                    </a:cubicBezTo>
                    <a:cubicBezTo>
                      <a:pt x="51707" y="-2513"/>
                      <a:pt x="25942" y="5534"/>
                      <a:pt x="14318" y="19432"/>
                    </a:cubicBezTo>
                    <a:cubicBezTo>
                      <a:pt x="-14683" y="54105"/>
                      <a:pt x="5302" y="96364"/>
                      <a:pt x="38634" y="118253"/>
                    </a:cubicBezTo>
                    <a:cubicBezTo>
                      <a:pt x="70589" y="139239"/>
                      <a:pt x="126969" y="132383"/>
                      <a:pt x="144203" y="94300"/>
                    </a:cubicBezTo>
                    <a:close/>
                    <a:moveTo>
                      <a:pt x="60468" y="77371"/>
                    </a:moveTo>
                    <a:cubicBezTo>
                      <a:pt x="54221" y="73021"/>
                      <a:pt x="51559" y="67956"/>
                      <a:pt x="48133" y="62235"/>
                    </a:cubicBezTo>
                    <a:cubicBezTo>
                      <a:pt x="49657" y="60535"/>
                      <a:pt x="51722" y="59414"/>
                      <a:pt x="53977" y="59060"/>
                    </a:cubicBezTo>
                    <a:cubicBezTo>
                      <a:pt x="57935" y="57489"/>
                      <a:pt x="61972" y="56124"/>
                      <a:pt x="66072" y="54973"/>
                    </a:cubicBezTo>
                    <a:cubicBezTo>
                      <a:pt x="70098" y="63393"/>
                      <a:pt x="78058" y="69254"/>
                      <a:pt x="87297" y="70600"/>
                    </a:cubicBezTo>
                    <a:cubicBezTo>
                      <a:pt x="88767" y="70978"/>
                      <a:pt x="90259" y="71264"/>
                      <a:pt x="91764" y="71459"/>
                    </a:cubicBezTo>
                    <a:cubicBezTo>
                      <a:pt x="91761" y="71680"/>
                      <a:pt x="91732" y="71838"/>
                      <a:pt x="91661" y="71896"/>
                    </a:cubicBezTo>
                    <a:cubicBezTo>
                      <a:pt x="81337" y="80167"/>
                      <a:pt x="71796" y="85259"/>
                      <a:pt x="60468" y="773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5564772" y="4419580"/>
                <a:ext cx="174684" cy="140728"/>
              </a:xfrm>
              <a:custGeom>
                <a:avLst/>
                <a:gdLst/>
                <a:ahLst/>
                <a:cxnLst/>
                <a:rect l="l" t="t" r="r" b="b"/>
                <a:pathLst>
                  <a:path w="174684" h="140728" extrusionOk="0">
                    <a:moveTo>
                      <a:pt x="44610" y="6941"/>
                    </a:moveTo>
                    <a:cubicBezTo>
                      <a:pt x="150" y="24153"/>
                      <a:pt x="-20736" y="101046"/>
                      <a:pt x="29621" y="123718"/>
                    </a:cubicBezTo>
                    <a:cubicBezTo>
                      <a:pt x="72260" y="142914"/>
                      <a:pt x="151748" y="158243"/>
                      <a:pt x="172042" y="100475"/>
                    </a:cubicBezTo>
                    <a:cubicBezTo>
                      <a:pt x="185416" y="62406"/>
                      <a:pt x="151756" y="-3386"/>
                      <a:pt x="107305" y="4367"/>
                    </a:cubicBezTo>
                    <a:cubicBezTo>
                      <a:pt x="88436" y="-3060"/>
                      <a:pt x="60344" y="850"/>
                      <a:pt x="44610" y="6941"/>
                    </a:cubicBezTo>
                    <a:close/>
                    <a:moveTo>
                      <a:pt x="98929" y="51654"/>
                    </a:moveTo>
                    <a:cubicBezTo>
                      <a:pt x="109320" y="55857"/>
                      <a:pt x="127110" y="68552"/>
                      <a:pt x="123378" y="82870"/>
                    </a:cubicBezTo>
                    <a:cubicBezTo>
                      <a:pt x="118431" y="101844"/>
                      <a:pt x="72287" y="86799"/>
                      <a:pt x="60764" y="82903"/>
                    </a:cubicBezTo>
                    <a:cubicBezTo>
                      <a:pt x="49917" y="79234"/>
                      <a:pt x="47452" y="83455"/>
                      <a:pt x="49736" y="72689"/>
                    </a:cubicBezTo>
                    <a:cubicBezTo>
                      <a:pt x="51797" y="62967"/>
                      <a:pt x="54859" y="53188"/>
                      <a:pt x="63203" y="47573"/>
                    </a:cubicBezTo>
                    <a:cubicBezTo>
                      <a:pt x="70609" y="43895"/>
                      <a:pt x="78340" y="40912"/>
                      <a:pt x="86298" y="38663"/>
                    </a:cubicBezTo>
                    <a:cubicBezTo>
                      <a:pt x="88519" y="44560"/>
                      <a:pt x="93095" y="49267"/>
                      <a:pt x="98929" y="516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5767747" y="4563782"/>
                <a:ext cx="143533" cy="144442"/>
              </a:xfrm>
              <a:custGeom>
                <a:avLst/>
                <a:gdLst/>
                <a:ahLst/>
                <a:cxnLst/>
                <a:rect l="l" t="t" r="r" b="b"/>
                <a:pathLst>
                  <a:path w="143533" h="144442" extrusionOk="0">
                    <a:moveTo>
                      <a:pt x="23638" y="25538"/>
                    </a:moveTo>
                    <a:cubicBezTo>
                      <a:pt x="19322" y="29529"/>
                      <a:pt x="15605" y="34122"/>
                      <a:pt x="12603" y="39176"/>
                    </a:cubicBezTo>
                    <a:cubicBezTo>
                      <a:pt x="-10466" y="78171"/>
                      <a:pt x="-2910" y="142467"/>
                      <a:pt x="51393" y="144590"/>
                    </a:cubicBezTo>
                    <a:cubicBezTo>
                      <a:pt x="74893" y="145510"/>
                      <a:pt x="100751" y="142830"/>
                      <a:pt x="118880" y="126757"/>
                    </a:cubicBezTo>
                    <a:cubicBezTo>
                      <a:pt x="137852" y="109937"/>
                      <a:pt x="147173" y="86721"/>
                      <a:pt x="142788" y="61307"/>
                    </a:cubicBezTo>
                    <a:cubicBezTo>
                      <a:pt x="138997" y="39336"/>
                      <a:pt x="120986" y="19657"/>
                      <a:pt x="102081" y="8383"/>
                    </a:cubicBezTo>
                    <a:cubicBezTo>
                      <a:pt x="78423" y="-5727"/>
                      <a:pt x="49584" y="-250"/>
                      <a:pt x="29199" y="16324"/>
                    </a:cubicBezTo>
                    <a:cubicBezTo>
                      <a:pt x="26362" y="18683"/>
                      <a:pt x="24402" y="21929"/>
                      <a:pt x="23638" y="25538"/>
                    </a:cubicBezTo>
                    <a:close/>
                    <a:moveTo>
                      <a:pt x="92895" y="63498"/>
                    </a:moveTo>
                    <a:cubicBezTo>
                      <a:pt x="97960" y="71036"/>
                      <a:pt x="97439" y="81011"/>
                      <a:pt x="91616" y="87981"/>
                    </a:cubicBezTo>
                    <a:cubicBezTo>
                      <a:pt x="83965" y="97770"/>
                      <a:pt x="71525" y="96721"/>
                      <a:pt x="60285" y="97656"/>
                    </a:cubicBezTo>
                    <a:cubicBezTo>
                      <a:pt x="49891" y="98520"/>
                      <a:pt x="45955" y="100414"/>
                      <a:pt x="42936" y="90396"/>
                    </a:cubicBezTo>
                    <a:cubicBezTo>
                      <a:pt x="39779" y="79742"/>
                      <a:pt x="40249" y="68342"/>
                      <a:pt x="44271" y="57984"/>
                    </a:cubicBezTo>
                    <a:cubicBezTo>
                      <a:pt x="45867" y="54317"/>
                      <a:pt x="48241" y="51041"/>
                      <a:pt x="51229" y="48382"/>
                    </a:cubicBezTo>
                    <a:cubicBezTo>
                      <a:pt x="56884" y="48857"/>
                      <a:pt x="62628" y="48724"/>
                      <a:pt x="69695" y="48921"/>
                    </a:cubicBezTo>
                    <a:cubicBezTo>
                      <a:pt x="78599" y="49171"/>
                      <a:pt x="87551" y="55910"/>
                      <a:pt x="92895" y="634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" name="Google Shape;261;p8"/>
            <p:cNvGrpSpPr/>
            <p:nvPr/>
          </p:nvGrpSpPr>
          <p:grpSpPr>
            <a:xfrm rot="6073515">
              <a:off x="-940036" y="2945184"/>
              <a:ext cx="2651146" cy="3659744"/>
              <a:chOff x="6263308" y="2127447"/>
              <a:chExt cx="2854476" cy="3940429"/>
            </a:xfrm>
          </p:grpSpPr>
          <p:sp>
            <p:nvSpPr>
              <p:cNvPr id="262" name="Google Shape;262;p8"/>
              <p:cNvSpPr/>
              <p:nvPr/>
            </p:nvSpPr>
            <p:spPr>
              <a:xfrm rot="1697465" flipH="1">
                <a:off x="6932925" y="2692806"/>
                <a:ext cx="1515241" cy="3207565"/>
              </a:xfrm>
              <a:custGeom>
                <a:avLst/>
                <a:gdLst/>
                <a:ahLst/>
                <a:cxnLst/>
                <a:rect l="l" t="t" r="r" b="b"/>
                <a:pathLst>
                  <a:path w="1511895" h="3200482" extrusionOk="0">
                    <a:moveTo>
                      <a:pt x="2778" y="2577579"/>
                    </a:moveTo>
                    <a:cubicBezTo>
                      <a:pt x="-9298" y="2457107"/>
                      <a:pt x="25340" y="2346140"/>
                      <a:pt x="59960" y="2232153"/>
                    </a:cubicBezTo>
                    <a:cubicBezTo>
                      <a:pt x="78949" y="2169628"/>
                      <a:pt x="119076" y="2132877"/>
                      <a:pt x="143147" y="2075664"/>
                    </a:cubicBezTo>
                    <a:cubicBezTo>
                      <a:pt x="148587" y="2062735"/>
                      <a:pt x="152662" y="2034257"/>
                      <a:pt x="162101" y="2024372"/>
                    </a:cubicBezTo>
                    <a:cubicBezTo>
                      <a:pt x="167520" y="2018696"/>
                      <a:pt x="180261" y="2020649"/>
                      <a:pt x="186021" y="2014495"/>
                    </a:cubicBezTo>
                    <a:cubicBezTo>
                      <a:pt x="192156" y="2007940"/>
                      <a:pt x="190637" y="2001040"/>
                      <a:pt x="193153" y="1993352"/>
                    </a:cubicBezTo>
                    <a:cubicBezTo>
                      <a:pt x="208758" y="1945673"/>
                      <a:pt x="249416" y="1905421"/>
                      <a:pt x="281747" y="1868333"/>
                    </a:cubicBezTo>
                    <a:cubicBezTo>
                      <a:pt x="317460" y="1827366"/>
                      <a:pt x="354458" y="1786689"/>
                      <a:pt x="391861" y="1747034"/>
                    </a:cubicBezTo>
                    <a:cubicBezTo>
                      <a:pt x="469178" y="1665059"/>
                      <a:pt x="550447" y="1586970"/>
                      <a:pt x="630563" y="1507765"/>
                    </a:cubicBezTo>
                    <a:cubicBezTo>
                      <a:pt x="784508" y="1355565"/>
                      <a:pt x="809625" y="1136559"/>
                      <a:pt x="785463" y="931134"/>
                    </a:cubicBezTo>
                    <a:cubicBezTo>
                      <a:pt x="775843" y="849349"/>
                      <a:pt x="751154" y="770326"/>
                      <a:pt x="727117" y="691881"/>
                    </a:cubicBezTo>
                    <a:cubicBezTo>
                      <a:pt x="706594" y="624905"/>
                      <a:pt x="693284" y="558559"/>
                      <a:pt x="674807" y="491426"/>
                    </a:cubicBezTo>
                    <a:cubicBezTo>
                      <a:pt x="663427" y="450080"/>
                      <a:pt x="668793" y="410348"/>
                      <a:pt x="672937" y="365853"/>
                    </a:cubicBezTo>
                    <a:cubicBezTo>
                      <a:pt x="676937" y="322916"/>
                      <a:pt x="677140" y="274900"/>
                      <a:pt x="689333" y="235181"/>
                    </a:cubicBezTo>
                    <a:cubicBezTo>
                      <a:pt x="695024" y="216644"/>
                      <a:pt x="700418" y="191346"/>
                      <a:pt x="707653" y="172856"/>
                    </a:cubicBezTo>
                    <a:cubicBezTo>
                      <a:pt x="726571" y="124506"/>
                      <a:pt x="767003" y="76496"/>
                      <a:pt x="810255" y="48516"/>
                    </a:cubicBezTo>
                    <a:cubicBezTo>
                      <a:pt x="888218" y="-1902"/>
                      <a:pt x="991706" y="-14489"/>
                      <a:pt x="1077623" y="18913"/>
                    </a:cubicBezTo>
                    <a:cubicBezTo>
                      <a:pt x="1185009" y="60661"/>
                      <a:pt x="1286273" y="133654"/>
                      <a:pt x="1353159" y="227724"/>
                    </a:cubicBezTo>
                    <a:cubicBezTo>
                      <a:pt x="1468993" y="390637"/>
                      <a:pt x="1529693" y="610743"/>
                      <a:pt x="1507802" y="809974"/>
                    </a:cubicBezTo>
                    <a:cubicBezTo>
                      <a:pt x="1463537" y="1212769"/>
                      <a:pt x="1182286" y="1577131"/>
                      <a:pt x="1263772" y="1994919"/>
                    </a:cubicBezTo>
                    <a:cubicBezTo>
                      <a:pt x="1323757" y="2302471"/>
                      <a:pt x="1492187" y="2728430"/>
                      <a:pt x="1266349" y="3006778"/>
                    </a:cubicBezTo>
                    <a:cubicBezTo>
                      <a:pt x="1091710" y="3222019"/>
                      <a:pt x="779439" y="3230793"/>
                      <a:pt x="531832" y="3164042"/>
                    </a:cubicBezTo>
                    <a:cubicBezTo>
                      <a:pt x="246703" y="3087176"/>
                      <a:pt x="30295" y="2852105"/>
                      <a:pt x="2778" y="25775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>
                <a:off x="7026006" y="2127447"/>
                <a:ext cx="2079254" cy="2698123"/>
              </a:xfrm>
              <a:custGeom>
                <a:avLst/>
                <a:gdLst/>
                <a:ahLst/>
                <a:cxnLst/>
                <a:rect l="l" t="t" r="r" b="b"/>
                <a:pathLst>
                  <a:path w="2079254" h="2698123" extrusionOk="0">
                    <a:moveTo>
                      <a:pt x="2072692" y="63171"/>
                    </a:moveTo>
                    <a:cubicBezTo>
                      <a:pt x="1904937" y="45290"/>
                      <a:pt x="1736876" y="30700"/>
                      <a:pt x="1568511" y="19401"/>
                    </a:cubicBezTo>
                    <a:cubicBezTo>
                      <a:pt x="1483461" y="13709"/>
                      <a:pt x="1398360" y="8870"/>
                      <a:pt x="1313208" y="4884"/>
                    </a:cubicBezTo>
                    <a:cubicBezTo>
                      <a:pt x="1244198" y="1652"/>
                      <a:pt x="1174934" y="-2147"/>
                      <a:pt x="1105891" y="2408"/>
                    </a:cubicBezTo>
                    <a:cubicBezTo>
                      <a:pt x="983126" y="10506"/>
                      <a:pt x="857948" y="50140"/>
                      <a:pt x="790994" y="160996"/>
                    </a:cubicBezTo>
                    <a:cubicBezTo>
                      <a:pt x="727890" y="265480"/>
                      <a:pt x="731820" y="397331"/>
                      <a:pt x="754199" y="513120"/>
                    </a:cubicBezTo>
                    <a:cubicBezTo>
                      <a:pt x="782905" y="661643"/>
                      <a:pt x="850786" y="801203"/>
                      <a:pt x="862009" y="953381"/>
                    </a:cubicBezTo>
                    <a:cubicBezTo>
                      <a:pt x="867559" y="1028630"/>
                      <a:pt x="857120" y="1104091"/>
                      <a:pt x="824808" y="1172692"/>
                    </a:cubicBezTo>
                    <a:cubicBezTo>
                      <a:pt x="796926" y="1231886"/>
                      <a:pt x="756011" y="1283853"/>
                      <a:pt x="709449" y="1329483"/>
                    </a:cubicBezTo>
                    <a:cubicBezTo>
                      <a:pt x="610220" y="1426725"/>
                      <a:pt x="487588" y="1492840"/>
                      <a:pt x="371752" y="1567540"/>
                    </a:cubicBezTo>
                    <a:cubicBezTo>
                      <a:pt x="255207" y="1642698"/>
                      <a:pt x="145604" y="1730078"/>
                      <a:pt x="78559" y="1854062"/>
                    </a:cubicBezTo>
                    <a:cubicBezTo>
                      <a:pt x="13419" y="1974524"/>
                      <a:pt x="-11702" y="2115928"/>
                      <a:pt x="5674" y="2251590"/>
                    </a:cubicBezTo>
                    <a:cubicBezTo>
                      <a:pt x="23007" y="2386906"/>
                      <a:pt x="80540" y="2515040"/>
                      <a:pt x="165121" y="2621637"/>
                    </a:cubicBezTo>
                    <a:cubicBezTo>
                      <a:pt x="186032" y="2647922"/>
                      <a:pt x="208568" y="2672874"/>
                      <a:pt x="232595" y="2696347"/>
                    </a:cubicBezTo>
                    <a:cubicBezTo>
                      <a:pt x="239228" y="2702844"/>
                      <a:pt x="249433" y="2692661"/>
                      <a:pt x="242792" y="2686155"/>
                    </a:cubicBezTo>
                    <a:cubicBezTo>
                      <a:pt x="143613" y="2589010"/>
                      <a:pt x="69555" y="2466043"/>
                      <a:pt x="35383" y="2331142"/>
                    </a:cubicBezTo>
                    <a:cubicBezTo>
                      <a:pt x="1240" y="2197070"/>
                      <a:pt x="10000" y="2055673"/>
                      <a:pt x="60430" y="1926835"/>
                    </a:cubicBezTo>
                    <a:cubicBezTo>
                      <a:pt x="85703" y="1862728"/>
                      <a:pt x="121907" y="1803488"/>
                      <a:pt x="167434" y="1751748"/>
                    </a:cubicBezTo>
                    <a:cubicBezTo>
                      <a:pt x="214046" y="1698996"/>
                      <a:pt x="269218" y="1654656"/>
                      <a:pt x="326950" y="1614684"/>
                    </a:cubicBezTo>
                    <a:cubicBezTo>
                      <a:pt x="437814" y="1537926"/>
                      <a:pt x="558711" y="1476005"/>
                      <a:pt x="663215" y="1390136"/>
                    </a:cubicBezTo>
                    <a:cubicBezTo>
                      <a:pt x="761802" y="1309128"/>
                      <a:pt x="847544" y="1204836"/>
                      <a:pt x="870743" y="1076176"/>
                    </a:cubicBezTo>
                    <a:cubicBezTo>
                      <a:pt x="898024" y="924878"/>
                      <a:pt x="842579" y="774820"/>
                      <a:pt x="799635" y="632021"/>
                    </a:cubicBezTo>
                    <a:cubicBezTo>
                      <a:pt x="763472" y="511772"/>
                      <a:pt x="735515" y="380315"/>
                      <a:pt x="767444" y="255808"/>
                    </a:cubicBezTo>
                    <a:cubicBezTo>
                      <a:pt x="782177" y="198356"/>
                      <a:pt x="811054" y="145390"/>
                      <a:pt x="855315" y="105375"/>
                    </a:cubicBezTo>
                    <a:cubicBezTo>
                      <a:pt x="902964" y="62296"/>
                      <a:pt x="963999" y="38596"/>
                      <a:pt x="1026404" y="26628"/>
                    </a:cubicBezTo>
                    <a:cubicBezTo>
                      <a:pt x="1089353" y="14555"/>
                      <a:pt x="1154011" y="13639"/>
                      <a:pt x="1217889" y="15385"/>
                    </a:cubicBezTo>
                    <a:cubicBezTo>
                      <a:pt x="1297580" y="17563"/>
                      <a:pt x="1377272" y="22210"/>
                      <a:pt x="1456852" y="26834"/>
                    </a:cubicBezTo>
                    <a:cubicBezTo>
                      <a:pt x="1621726" y="36416"/>
                      <a:pt x="1786373" y="49190"/>
                      <a:pt x="1950793" y="65156"/>
                    </a:cubicBezTo>
                    <a:cubicBezTo>
                      <a:pt x="1991446" y="69104"/>
                      <a:pt x="2032079" y="73247"/>
                      <a:pt x="2072692" y="77585"/>
                    </a:cubicBezTo>
                    <a:cubicBezTo>
                      <a:pt x="2081909" y="78567"/>
                      <a:pt x="2081840" y="64146"/>
                      <a:pt x="2072692" y="631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" name="Google Shape;264;p8"/>
            <p:cNvGrpSpPr/>
            <p:nvPr/>
          </p:nvGrpSpPr>
          <p:grpSpPr>
            <a:xfrm>
              <a:off x="7175601" y="-1140393"/>
              <a:ext cx="3088062" cy="3069510"/>
              <a:chOff x="7175601" y="-1140393"/>
              <a:chExt cx="3088062" cy="3069510"/>
            </a:xfrm>
          </p:grpSpPr>
          <p:sp>
            <p:nvSpPr>
              <p:cNvPr id="265" name="Google Shape;265;p8"/>
              <p:cNvSpPr/>
              <p:nvPr/>
            </p:nvSpPr>
            <p:spPr>
              <a:xfrm rot="-8100000">
                <a:off x="7228066" y="-275267"/>
                <a:ext cx="3001684" cy="1339258"/>
              </a:xfrm>
              <a:custGeom>
                <a:avLst/>
                <a:gdLst/>
                <a:ahLst/>
                <a:cxnLst/>
                <a:rect l="l" t="t" r="r" b="b"/>
                <a:pathLst>
                  <a:path w="2811273" h="1254303" extrusionOk="0">
                    <a:moveTo>
                      <a:pt x="537197" y="69997"/>
                    </a:moveTo>
                    <a:cubicBezTo>
                      <a:pt x="597510" y="47225"/>
                      <a:pt x="659988" y="30653"/>
                      <a:pt x="723663" y="20539"/>
                    </a:cubicBezTo>
                    <a:cubicBezTo>
                      <a:pt x="757325" y="14947"/>
                      <a:pt x="791269" y="11200"/>
                      <a:pt x="825341" y="9315"/>
                    </a:cubicBezTo>
                    <a:cubicBezTo>
                      <a:pt x="852646" y="7953"/>
                      <a:pt x="881104" y="-1793"/>
                      <a:pt x="908229" y="719"/>
                    </a:cubicBezTo>
                    <a:cubicBezTo>
                      <a:pt x="926291" y="2392"/>
                      <a:pt x="943279" y="4902"/>
                      <a:pt x="961801" y="4902"/>
                    </a:cubicBezTo>
                    <a:cubicBezTo>
                      <a:pt x="980319" y="4786"/>
                      <a:pt x="998820" y="6012"/>
                      <a:pt x="1017160" y="8570"/>
                    </a:cubicBezTo>
                    <a:cubicBezTo>
                      <a:pt x="1050528" y="13325"/>
                      <a:pt x="1083174" y="11850"/>
                      <a:pt x="1116454" y="15328"/>
                    </a:cubicBezTo>
                    <a:cubicBezTo>
                      <a:pt x="1152822" y="19128"/>
                      <a:pt x="1187214" y="33100"/>
                      <a:pt x="1222453" y="42550"/>
                    </a:cubicBezTo>
                    <a:cubicBezTo>
                      <a:pt x="1239674" y="47168"/>
                      <a:pt x="1259805" y="43242"/>
                      <a:pt x="1275921" y="49131"/>
                    </a:cubicBezTo>
                    <a:cubicBezTo>
                      <a:pt x="1299393" y="57709"/>
                      <a:pt x="1315369" y="84223"/>
                      <a:pt x="1335743" y="98651"/>
                    </a:cubicBezTo>
                    <a:cubicBezTo>
                      <a:pt x="1350609" y="109178"/>
                      <a:pt x="1359799" y="110244"/>
                      <a:pt x="1377676" y="111742"/>
                    </a:cubicBezTo>
                    <a:cubicBezTo>
                      <a:pt x="1421716" y="115433"/>
                      <a:pt x="1463484" y="138653"/>
                      <a:pt x="1502182" y="157952"/>
                    </a:cubicBezTo>
                    <a:cubicBezTo>
                      <a:pt x="1584926" y="199214"/>
                      <a:pt x="1667677" y="240534"/>
                      <a:pt x="1751925" y="278670"/>
                    </a:cubicBezTo>
                    <a:cubicBezTo>
                      <a:pt x="1794639" y="298007"/>
                      <a:pt x="1837670" y="317348"/>
                      <a:pt x="1881560" y="333897"/>
                    </a:cubicBezTo>
                    <a:cubicBezTo>
                      <a:pt x="1898081" y="340126"/>
                      <a:pt x="1914379" y="341412"/>
                      <a:pt x="1930493" y="347996"/>
                    </a:cubicBezTo>
                    <a:cubicBezTo>
                      <a:pt x="1946085" y="354367"/>
                      <a:pt x="1958788" y="364863"/>
                      <a:pt x="1976014" y="367342"/>
                    </a:cubicBezTo>
                    <a:cubicBezTo>
                      <a:pt x="1996694" y="370316"/>
                      <a:pt x="2009181" y="380734"/>
                      <a:pt x="2029786" y="379890"/>
                    </a:cubicBezTo>
                    <a:cubicBezTo>
                      <a:pt x="2058929" y="378694"/>
                      <a:pt x="2070191" y="379693"/>
                      <a:pt x="2096690" y="394706"/>
                    </a:cubicBezTo>
                    <a:cubicBezTo>
                      <a:pt x="2115164" y="405337"/>
                      <a:pt x="2135328" y="412718"/>
                      <a:pt x="2156302" y="416526"/>
                    </a:cubicBezTo>
                    <a:cubicBezTo>
                      <a:pt x="2177644" y="420283"/>
                      <a:pt x="2198939" y="419715"/>
                      <a:pt x="2221046" y="419693"/>
                    </a:cubicBezTo>
                    <a:cubicBezTo>
                      <a:pt x="2244592" y="419669"/>
                      <a:pt x="2262463" y="425908"/>
                      <a:pt x="2285113" y="429195"/>
                    </a:cubicBezTo>
                    <a:cubicBezTo>
                      <a:pt x="2297994" y="431063"/>
                      <a:pt x="2314613" y="427689"/>
                      <a:pt x="2326892" y="432263"/>
                    </a:cubicBezTo>
                    <a:cubicBezTo>
                      <a:pt x="2333932" y="434884"/>
                      <a:pt x="2336105" y="439502"/>
                      <a:pt x="2342290" y="442845"/>
                    </a:cubicBezTo>
                    <a:cubicBezTo>
                      <a:pt x="2359818" y="451824"/>
                      <a:pt x="2378058" y="459340"/>
                      <a:pt x="2396824" y="465315"/>
                    </a:cubicBezTo>
                    <a:cubicBezTo>
                      <a:pt x="2428049" y="476006"/>
                      <a:pt x="2460756" y="469442"/>
                      <a:pt x="2492898" y="471212"/>
                    </a:cubicBezTo>
                    <a:cubicBezTo>
                      <a:pt x="2525795" y="473023"/>
                      <a:pt x="2552234" y="488762"/>
                      <a:pt x="2582257" y="500418"/>
                    </a:cubicBezTo>
                    <a:cubicBezTo>
                      <a:pt x="2629182" y="518499"/>
                      <a:pt x="2671946" y="545915"/>
                      <a:pt x="2707956" y="581005"/>
                    </a:cubicBezTo>
                    <a:cubicBezTo>
                      <a:pt x="2742432" y="614833"/>
                      <a:pt x="2758711" y="658792"/>
                      <a:pt x="2794469" y="691613"/>
                    </a:cubicBezTo>
                    <a:cubicBezTo>
                      <a:pt x="2810096" y="705956"/>
                      <a:pt x="2804076" y="696749"/>
                      <a:pt x="2804799" y="715075"/>
                    </a:cubicBezTo>
                    <a:cubicBezTo>
                      <a:pt x="2808118" y="799151"/>
                      <a:pt x="2824459" y="875538"/>
                      <a:pt x="2790191" y="956959"/>
                    </a:cubicBezTo>
                    <a:cubicBezTo>
                      <a:pt x="2757099" y="1035585"/>
                      <a:pt x="2691865" y="1094732"/>
                      <a:pt x="2613982" y="1127822"/>
                    </a:cubicBezTo>
                    <a:cubicBezTo>
                      <a:pt x="2484206" y="1182962"/>
                      <a:pt x="2334506" y="1177087"/>
                      <a:pt x="2197784" y="1198660"/>
                    </a:cubicBezTo>
                    <a:cubicBezTo>
                      <a:pt x="2026624" y="1225667"/>
                      <a:pt x="1850479" y="1235416"/>
                      <a:pt x="1677597" y="1244387"/>
                    </a:cubicBezTo>
                    <a:cubicBezTo>
                      <a:pt x="1343797" y="1261709"/>
                      <a:pt x="1008944" y="1256600"/>
                      <a:pt x="675626" y="1232248"/>
                    </a:cubicBezTo>
                    <a:cubicBezTo>
                      <a:pt x="480964" y="1218026"/>
                      <a:pt x="233586" y="1192261"/>
                      <a:pt x="94429" y="1036628"/>
                    </a:cubicBezTo>
                    <a:cubicBezTo>
                      <a:pt x="-49148" y="876051"/>
                      <a:pt x="-11427" y="612043"/>
                      <a:pt x="94039" y="441837"/>
                    </a:cubicBezTo>
                    <a:cubicBezTo>
                      <a:pt x="209015" y="256286"/>
                      <a:pt x="363551" y="135975"/>
                      <a:pt x="537197" y="69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6" name="Google Shape;266;p8"/>
              <p:cNvGrpSpPr/>
              <p:nvPr/>
            </p:nvGrpSpPr>
            <p:grpSpPr>
              <a:xfrm rot="10800000">
                <a:off x="7980339" y="-459950"/>
                <a:ext cx="1497126" cy="1210260"/>
                <a:chOff x="1593811" y="4238093"/>
                <a:chExt cx="1401279" cy="1132672"/>
              </a:xfrm>
            </p:grpSpPr>
            <p:sp>
              <p:nvSpPr>
                <p:cNvPr id="267" name="Google Shape;267;p8"/>
                <p:cNvSpPr/>
                <p:nvPr/>
              </p:nvSpPr>
              <p:spPr>
                <a:xfrm>
                  <a:off x="2167944" y="5152091"/>
                  <a:ext cx="121049" cy="5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49" h="54412" extrusionOk="0">
                      <a:moveTo>
                        <a:pt x="6059" y="54720"/>
                      </a:moveTo>
                      <a:cubicBezTo>
                        <a:pt x="31676" y="44091"/>
                        <a:pt x="128770" y="40085"/>
                        <a:pt x="120924" y="2232"/>
                      </a:cubicBezTo>
                      <a:cubicBezTo>
                        <a:pt x="111018" y="-8465"/>
                        <a:pt x="-29432" y="27695"/>
                        <a:pt x="6059" y="547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8"/>
                <p:cNvSpPr/>
                <p:nvPr/>
              </p:nvSpPr>
              <p:spPr>
                <a:xfrm>
                  <a:off x="2233524" y="4979325"/>
                  <a:ext cx="80122" cy="57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22" h="57255" extrusionOk="0">
                      <a:moveTo>
                        <a:pt x="6396" y="57563"/>
                      </a:moveTo>
                      <a:cubicBezTo>
                        <a:pt x="30538" y="51754"/>
                        <a:pt x="35601" y="51981"/>
                        <a:pt x="61561" y="38822"/>
                      </a:cubicBezTo>
                      <a:cubicBezTo>
                        <a:pt x="64636" y="29088"/>
                        <a:pt x="75070" y="24771"/>
                        <a:pt x="80446" y="18337"/>
                      </a:cubicBezTo>
                      <a:cubicBezTo>
                        <a:pt x="77988" y="12538"/>
                        <a:pt x="68708" y="-5706"/>
                        <a:pt x="62066" y="2311"/>
                      </a:cubicBezTo>
                      <a:cubicBezTo>
                        <a:pt x="51087" y="11242"/>
                        <a:pt x="39077" y="18827"/>
                        <a:pt x="26292" y="24902"/>
                      </a:cubicBezTo>
                      <a:cubicBezTo>
                        <a:pt x="9163" y="31173"/>
                        <a:pt x="-9601" y="37733"/>
                        <a:pt x="6396" y="575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8"/>
                <p:cNvSpPr/>
                <p:nvPr/>
              </p:nvSpPr>
              <p:spPr>
                <a:xfrm>
                  <a:off x="2182335" y="4853661"/>
                  <a:ext cx="69374" cy="66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74" h="66099" extrusionOk="0">
                      <a:moveTo>
                        <a:pt x="11746" y="66406"/>
                      </a:moveTo>
                      <a:cubicBezTo>
                        <a:pt x="30558" y="52404"/>
                        <a:pt x="69729" y="36279"/>
                        <a:pt x="69698" y="10443"/>
                      </a:cubicBezTo>
                      <a:cubicBezTo>
                        <a:pt x="55913" y="-17715"/>
                        <a:pt x="36621" y="20821"/>
                        <a:pt x="20009" y="29436"/>
                      </a:cubicBezTo>
                      <a:cubicBezTo>
                        <a:pt x="4478" y="40199"/>
                        <a:pt x="-10855" y="53698"/>
                        <a:pt x="11746" y="664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p8"/>
                <p:cNvSpPr/>
                <p:nvPr/>
              </p:nvSpPr>
              <p:spPr>
                <a:xfrm>
                  <a:off x="1877213" y="4898305"/>
                  <a:ext cx="94899" cy="65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9" h="65813" extrusionOk="0">
                      <a:moveTo>
                        <a:pt x="8389" y="66121"/>
                      </a:moveTo>
                      <a:cubicBezTo>
                        <a:pt x="39397" y="53703"/>
                        <a:pt x="64429" y="38953"/>
                        <a:pt x="93913" y="16922"/>
                      </a:cubicBezTo>
                      <a:cubicBezTo>
                        <a:pt x="110391" y="-34927"/>
                        <a:pt x="-34810" y="49643"/>
                        <a:pt x="8389" y="661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8"/>
                <p:cNvSpPr/>
                <p:nvPr/>
              </p:nvSpPr>
              <p:spPr>
                <a:xfrm>
                  <a:off x="2045029" y="4660236"/>
                  <a:ext cx="82534" cy="6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34" h="68651" extrusionOk="0">
                      <a:moveTo>
                        <a:pt x="11033" y="68959"/>
                      </a:moveTo>
                      <a:cubicBezTo>
                        <a:pt x="35358" y="54609"/>
                        <a:pt x="69229" y="40301"/>
                        <a:pt x="82859" y="14084"/>
                      </a:cubicBezTo>
                      <a:cubicBezTo>
                        <a:pt x="71853" y="-20467"/>
                        <a:pt x="46394" y="19816"/>
                        <a:pt x="27754" y="28417"/>
                      </a:cubicBezTo>
                      <a:cubicBezTo>
                        <a:pt x="12034" y="39567"/>
                        <a:pt x="-14703" y="52784"/>
                        <a:pt x="11033" y="689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8"/>
                <p:cNvSpPr/>
                <p:nvPr/>
              </p:nvSpPr>
              <p:spPr>
                <a:xfrm>
                  <a:off x="2020207" y="4550629"/>
                  <a:ext cx="64073" cy="58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73" h="58393" extrusionOk="0">
                      <a:moveTo>
                        <a:pt x="9807" y="58701"/>
                      </a:moveTo>
                      <a:cubicBezTo>
                        <a:pt x="26545" y="48251"/>
                        <a:pt x="43627" y="47726"/>
                        <a:pt x="56000" y="28594"/>
                      </a:cubicBezTo>
                      <a:cubicBezTo>
                        <a:pt x="70955" y="21468"/>
                        <a:pt x="63442" y="8167"/>
                        <a:pt x="52776" y="307"/>
                      </a:cubicBezTo>
                      <a:cubicBezTo>
                        <a:pt x="37012" y="17379"/>
                        <a:pt x="-22553" y="33498"/>
                        <a:pt x="9807" y="587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8"/>
                <p:cNvSpPr/>
                <p:nvPr/>
              </p:nvSpPr>
              <p:spPr>
                <a:xfrm>
                  <a:off x="2506318" y="4625100"/>
                  <a:ext cx="97570" cy="7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70" h="79302" extrusionOk="0">
                      <a:moveTo>
                        <a:pt x="8541" y="79610"/>
                      </a:moveTo>
                      <a:cubicBezTo>
                        <a:pt x="38671" y="67717"/>
                        <a:pt x="45002" y="66811"/>
                        <a:pt x="76093" y="44684"/>
                      </a:cubicBezTo>
                      <a:cubicBezTo>
                        <a:pt x="79937" y="32670"/>
                        <a:pt x="91676" y="25228"/>
                        <a:pt x="97895" y="15966"/>
                      </a:cubicBezTo>
                      <a:cubicBezTo>
                        <a:pt x="94884" y="9084"/>
                        <a:pt x="82005" y="-6996"/>
                        <a:pt x="76132" y="4110"/>
                      </a:cubicBezTo>
                      <a:cubicBezTo>
                        <a:pt x="64144" y="17056"/>
                        <a:pt x="50635" y="28507"/>
                        <a:pt x="35898" y="38213"/>
                      </a:cubicBezTo>
                      <a:cubicBezTo>
                        <a:pt x="20536" y="50075"/>
                        <a:pt x="-15915" y="57817"/>
                        <a:pt x="8541" y="796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8"/>
                <p:cNvSpPr/>
                <p:nvPr/>
              </p:nvSpPr>
              <p:spPr>
                <a:xfrm>
                  <a:off x="1593811" y="5025221"/>
                  <a:ext cx="97570" cy="79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70" h="79303" extrusionOk="0">
                      <a:moveTo>
                        <a:pt x="8541" y="79610"/>
                      </a:moveTo>
                      <a:cubicBezTo>
                        <a:pt x="38671" y="67717"/>
                        <a:pt x="45003" y="66811"/>
                        <a:pt x="76092" y="44684"/>
                      </a:cubicBezTo>
                      <a:cubicBezTo>
                        <a:pt x="79937" y="32670"/>
                        <a:pt x="91676" y="25228"/>
                        <a:pt x="97894" y="15966"/>
                      </a:cubicBezTo>
                      <a:cubicBezTo>
                        <a:pt x="94883" y="9084"/>
                        <a:pt x="82004" y="-6997"/>
                        <a:pt x="76131" y="4110"/>
                      </a:cubicBezTo>
                      <a:cubicBezTo>
                        <a:pt x="64144" y="17056"/>
                        <a:pt x="50635" y="28507"/>
                        <a:pt x="35898" y="38213"/>
                      </a:cubicBezTo>
                      <a:cubicBezTo>
                        <a:pt x="20535" y="50076"/>
                        <a:pt x="-15915" y="57817"/>
                        <a:pt x="8541" y="796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8"/>
                <p:cNvSpPr/>
                <p:nvPr/>
              </p:nvSpPr>
              <p:spPr>
                <a:xfrm>
                  <a:off x="2218214" y="4690455"/>
                  <a:ext cx="73348" cy="63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" h="63074" extrusionOk="0">
                      <a:moveTo>
                        <a:pt x="9324" y="63382"/>
                      </a:moveTo>
                      <a:cubicBezTo>
                        <a:pt x="30670" y="53481"/>
                        <a:pt x="35709" y="52681"/>
                        <a:pt x="58712" y="37648"/>
                      </a:cubicBezTo>
                      <a:cubicBezTo>
                        <a:pt x="65653" y="21356"/>
                        <a:pt x="89416" y="10259"/>
                        <a:pt x="57202" y="307"/>
                      </a:cubicBezTo>
                      <a:cubicBezTo>
                        <a:pt x="46358" y="10399"/>
                        <a:pt x="34733" y="19617"/>
                        <a:pt x="22434" y="27876"/>
                      </a:cubicBezTo>
                      <a:cubicBezTo>
                        <a:pt x="6123" y="36779"/>
                        <a:pt x="-10407" y="47437"/>
                        <a:pt x="9324" y="633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8"/>
                <p:cNvSpPr/>
                <p:nvPr/>
              </p:nvSpPr>
              <p:spPr>
                <a:xfrm>
                  <a:off x="1629208" y="4819485"/>
                  <a:ext cx="73348" cy="63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" h="63074" extrusionOk="0">
                      <a:moveTo>
                        <a:pt x="9324" y="63382"/>
                      </a:moveTo>
                      <a:cubicBezTo>
                        <a:pt x="30670" y="53481"/>
                        <a:pt x="35710" y="52680"/>
                        <a:pt x="58712" y="37648"/>
                      </a:cubicBezTo>
                      <a:cubicBezTo>
                        <a:pt x="65653" y="21356"/>
                        <a:pt x="89416" y="10259"/>
                        <a:pt x="57201" y="307"/>
                      </a:cubicBezTo>
                      <a:cubicBezTo>
                        <a:pt x="46358" y="10399"/>
                        <a:pt x="34733" y="19617"/>
                        <a:pt x="22434" y="27876"/>
                      </a:cubicBezTo>
                      <a:cubicBezTo>
                        <a:pt x="6123" y="36779"/>
                        <a:pt x="-10407" y="47437"/>
                        <a:pt x="9324" y="633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8"/>
                <p:cNvSpPr/>
                <p:nvPr/>
              </p:nvSpPr>
              <p:spPr>
                <a:xfrm>
                  <a:off x="2351504" y="4414808"/>
                  <a:ext cx="116005" cy="10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05" h="101487" extrusionOk="0">
                      <a:moveTo>
                        <a:pt x="9650" y="101788"/>
                      </a:moveTo>
                      <a:cubicBezTo>
                        <a:pt x="33129" y="102732"/>
                        <a:pt x="166921" y="-4834"/>
                        <a:pt x="95617" y="499"/>
                      </a:cubicBezTo>
                      <a:cubicBezTo>
                        <a:pt x="80395" y="21200"/>
                        <a:pt x="62184" y="39529"/>
                        <a:pt x="41579" y="54886"/>
                      </a:cubicBezTo>
                      <a:cubicBezTo>
                        <a:pt x="27026" y="69017"/>
                        <a:pt x="-19286" y="80762"/>
                        <a:pt x="9650" y="1017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8"/>
                <p:cNvSpPr/>
                <p:nvPr/>
              </p:nvSpPr>
              <p:spPr>
                <a:xfrm>
                  <a:off x="2265208" y="4343960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5" y="57179"/>
                        <a:pt x="48908" y="53630"/>
                        <a:pt x="63713" y="30002"/>
                      </a:cubicBezTo>
                      <a:cubicBezTo>
                        <a:pt x="78891" y="20991"/>
                        <a:pt x="74565" y="7420"/>
                        <a:pt x="60245" y="307"/>
                      </a:cubicBezTo>
                      <a:cubicBezTo>
                        <a:pt x="45320" y="21147"/>
                        <a:pt x="-25862" y="47662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8"/>
                <p:cNvSpPr/>
                <p:nvPr/>
              </p:nvSpPr>
              <p:spPr>
                <a:xfrm>
                  <a:off x="2471551" y="4917885"/>
                  <a:ext cx="94177" cy="48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77" h="48626" extrusionOk="0">
                      <a:moveTo>
                        <a:pt x="6595" y="48933"/>
                      </a:moveTo>
                      <a:cubicBezTo>
                        <a:pt x="26995" y="41244"/>
                        <a:pt x="106271" y="36007"/>
                        <a:pt x="93016" y="2891"/>
                      </a:cubicBezTo>
                      <a:cubicBezTo>
                        <a:pt x="85942" y="-9278"/>
                        <a:pt x="-27147" y="24138"/>
                        <a:pt x="6595" y="489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8"/>
                <p:cNvSpPr/>
                <p:nvPr/>
              </p:nvSpPr>
              <p:spPr>
                <a:xfrm>
                  <a:off x="2311561" y="4762900"/>
                  <a:ext cx="54666" cy="54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66" h="54582" extrusionOk="0">
                      <a:moveTo>
                        <a:pt x="11580" y="54890"/>
                      </a:moveTo>
                      <a:cubicBezTo>
                        <a:pt x="29378" y="45736"/>
                        <a:pt x="41495" y="37904"/>
                        <a:pt x="54122" y="20152"/>
                      </a:cubicBezTo>
                      <a:cubicBezTo>
                        <a:pt x="59124" y="16376"/>
                        <a:pt x="41097" y="-8364"/>
                        <a:pt x="36008" y="3501"/>
                      </a:cubicBezTo>
                      <a:cubicBezTo>
                        <a:pt x="21916" y="19821"/>
                        <a:pt x="-19408" y="35030"/>
                        <a:pt x="11580" y="54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8"/>
                <p:cNvSpPr/>
                <p:nvPr/>
              </p:nvSpPr>
              <p:spPr>
                <a:xfrm>
                  <a:off x="1766072" y="5077232"/>
                  <a:ext cx="54666" cy="5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66" h="54583" extrusionOk="0">
                      <a:moveTo>
                        <a:pt x="11580" y="54890"/>
                      </a:moveTo>
                      <a:cubicBezTo>
                        <a:pt x="29378" y="45735"/>
                        <a:pt x="41495" y="37904"/>
                        <a:pt x="54122" y="20152"/>
                      </a:cubicBezTo>
                      <a:cubicBezTo>
                        <a:pt x="59124" y="16376"/>
                        <a:pt x="41097" y="-8364"/>
                        <a:pt x="36007" y="3501"/>
                      </a:cubicBezTo>
                      <a:cubicBezTo>
                        <a:pt x="21915" y="19821"/>
                        <a:pt x="-19408" y="35031"/>
                        <a:pt x="11580" y="54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p8"/>
                <p:cNvSpPr/>
                <p:nvPr/>
              </p:nvSpPr>
              <p:spPr>
                <a:xfrm>
                  <a:off x="2029314" y="5167998"/>
                  <a:ext cx="74621" cy="68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21" h="68711" extrusionOk="0">
                      <a:moveTo>
                        <a:pt x="9944" y="69019"/>
                      </a:moveTo>
                      <a:cubicBezTo>
                        <a:pt x="30901" y="57243"/>
                        <a:pt x="40655" y="56439"/>
                        <a:pt x="60728" y="36746"/>
                      </a:cubicBezTo>
                      <a:cubicBezTo>
                        <a:pt x="60861" y="27513"/>
                        <a:pt x="72013" y="22908"/>
                        <a:pt x="74946" y="16313"/>
                      </a:cubicBezTo>
                      <a:cubicBezTo>
                        <a:pt x="71713" y="10807"/>
                        <a:pt x="60100" y="-6189"/>
                        <a:pt x="54518" y="2964"/>
                      </a:cubicBezTo>
                      <a:cubicBezTo>
                        <a:pt x="44549" y="13671"/>
                        <a:pt x="33698" y="23522"/>
                        <a:pt x="22077" y="32410"/>
                      </a:cubicBezTo>
                      <a:cubicBezTo>
                        <a:pt x="6552" y="42382"/>
                        <a:pt x="-11013" y="53530"/>
                        <a:pt x="9944" y="690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8"/>
                <p:cNvSpPr/>
                <p:nvPr/>
              </p:nvSpPr>
              <p:spPr>
                <a:xfrm>
                  <a:off x="2002470" y="4935002"/>
                  <a:ext cx="65239" cy="65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39" h="65129" extrusionOk="0">
                      <a:moveTo>
                        <a:pt x="10975" y="65437"/>
                      </a:moveTo>
                      <a:cubicBezTo>
                        <a:pt x="27801" y="52607"/>
                        <a:pt x="45502" y="50074"/>
                        <a:pt x="57469" y="28779"/>
                      </a:cubicBezTo>
                      <a:cubicBezTo>
                        <a:pt x="72092" y="20135"/>
                        <a:pt x="64746" y="7265"/>
                        <a:pt x="52459" y="307"/>
                      </a:cubicBezTo>
                      <a:cubicBezTo>
                        <a:pt x="38092" y="19510"/>
                        <a:pt x="-24286" y="42575"/>
                        <a:pt x="10975" y="654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8"/>
                <p:cNvSpPr/>
                <p:nvPr/>
              </p:nvSpPr>
              <p:spPr>
                <a:xfrm>
                  <a:off x="2047946" y="4772974"/>
                  <a:ext cx="38229" cy="39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9" h="39297" extrusionOk="0">
                      <a:moveTo>
                        <a:pt x="8831" y="39605"/>
                      </a:moveTo>
                      <a:cubicBezTo>
                        <a:pt x="13089" y="38095"/>
                        <a:pt x="17046" y="34181"/>
                        <a:pt x="22300" y="37808"/>
                      </a:cubicBezTo>
                      <a:cubicBezTo>
                        <a:pt x="25624" y="38060"/>
                        <a:pt x="25910" y="29670"/>
                        <a:pt x="33240" y="31467"/>
                      </a:cubicBezTo>
                      <a:cubicBezTo>
                        <a:pt x="40470" y="16015"/>
                        <a:pt x="41264" y="16939"/>
                        <a:pt x="29675" y="307"/>
                      </a:cubicBezTo>
                      <a:cubicBezTo>
                        <a:pt x="13090" y="7211"/>
                        <a:pt x="-13400" y="19802"/>
                        <a:pt x="8831" y="396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8"/>
                <p:cNvSpPr/>
                <p:nvPr/>
              </p:nvSpPr>
              <p:spPr>
                <a:xfrm>
                  <a:off x="1776087" y="4742553"/>
                  <a:ext cx="76661" cy="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61" h="87100" extrusionOk="0">
                      <a:moveTo>
                        <a:pt x="12776" y="87408"/>
                      </a:moveTo>
                      <a:cubicBezTo>
                        <a:pt x="34121" y="69212"/>
                        <a:pt x="44477" y="65878"/>
                        <a:pt x="63939" y="39304"/>
                      </a:cubicBezTo>
                      <a:cubicBezTo>
                        <a:pt x="63345" y="28930"/>
                        <a:pt x="74410" y="21687"/>
                        <a:pt x="76986" y="13491"/>
                      </a:cubicBezTo>
                      <a:cubicBezTo>
                        <a:pt x="72913" y="7736"/>
                        <a:pt x="58165" y="-6812"/>
                        <a:pt x="54072" y="4493"/>
                      </a:cubicBezTo>
                      <a:cubicBezTo>
                        <a:pt x="44410" y="18938"/>
                        <a:pt x="33658" y="32625"/>
                        <a:pt x="21911" y="45434"/>
                      </a:cubicBezTo>
                      <a:cubicBezTo>
                        <a:pt x="8913" y="59040"/>
                        <a:pt x="-14067" y="75466"/>
                        <a:pt x="12776" y="874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8"/>
                <p:cNvSpPr/>
                <p:nvPr/>
              </p:nvSpPr>
              <p:spPr>
                <a:xfrm>
                  <a:off x="2489101" y="5007184"/>
                  <a:ext cx="75301" cy="4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1" h="44239" extrusionOk="0">
                      <a:moveTo>
                        <a:pt x="1010" y="40694"/>
                      </a:moveTo>
                      <a:cubicBezTo>
                        <a:pt x="30840" y="50848"/>
                        <a:pt x="60414" y="40668"/>
                        <a:pt x="75625" y="13297"/>
                      </a:cubicBezTo>
                      <a:cubicBezTo>
                        <a:pt x="60900" y="-5531"/>
                        <a:pt x="58055" y="-1886"/>
                        <a:pt x="42225" y="11492"/>
                      </a:cubicBezTo>
                      <a:cubicBezTo>
                        <a:pt x="25468" y="23146"/>
                        <a:pt x="-4593" y="10842"/>
                        <a:pt x="1010" y="406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8"/>
                <p:cNvSpPr/>
                <p:nvPr/>
              </p:nvSpPr>
              <p:spPr>
                <a:xfrm>
                  <a:off x="2641656" y="4818138"/>
                  <a:ext cx="76767" cy="65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67" h="65767" extrusionOk="0">
                      <a:moveTo>
                        <a:pt x="10877" y="66075"/>
                      </a:moveTo>
                      <a:cubicBezTo>
                        <a:pt x="31860" y="52312"/>
                        <a:pt x="73907" y="38240"/>
                        <a:pt x="77091" y="11116"/>
                      </a:cubicBezTo>
                      <a:cubicBezTo>
                        <a:pt x="64810" y="-18464"/>
                        <a:pt x="41114" y="21254"/>
                        <a:pt x="23336" y="28615"/>
                      </a:cubicBezTo>
                      <a:cubicBezTo>
                        <a:pt x="7220" y="38640"/>
                        <a:pt x="-12075" y="51406"/>
                        <a:pt x="10877" y="660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8"/>
                <p:cNvSpPr/>
                <p:nvPr/>
              </p:nvSpPr>
              <p:spPr>
                <a:xfrm>
                  <a:off x="2700859" y="4514881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4" y="57178"/>
                        <a:pt x="48908" y="53631"/>
                        <a:pt x="63713" y="30001"/>
                      </a:cubicBezTo>
                      <a:cubicBezTo>
                        <a:pt x="78891" y="20991"/>
                        <a:pt x="74564" y="7420"/>
                        <a:pt x="60245" y="307"/>
                      </a:cubicBezTo>
                      <a:cubicBezTo>
                        <a:pt x="45319" y="21147"/>
                        <a:pt x="-25862" y="47663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8"/>
                <p:cNvSpPr/>
                <p:nvPr/>
              </p:nvSpPr>
              <p:spPr>
                <a:xfrm>
                  <a:off x="2615634" y="4448354"/>
                  <a:ext cx="57538" cy="58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8" h="58654" extrusionOk="0">
                      <a:moveTo>
                        <a:pt x="11270" y="58962"/>
                      </a:moveTo>
                      <a:cubicBezTo>
                        <a:pt x="25839" y="48025"/>
                        <a:pt x="41932" y="46562"/>
                        <a:pt x="51134" y="27557"/>
                      </a:cubicBezTo>
                      <a:cubicBezTo>
                        <a:pt x="64904" y="19360"/>
                        <a:pt x="54905" y="7074"/>
                        <a:pt x="44584" y="307"/>
                      </a:cubicBezTo>
                      <a:cubicBezTo>
                        <a:pt x="30535" y="17908"/>
                        <a:pt x="-22225" y="37482"/>
                        <a:pt x="11270" y="589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8"/>
                <p:cNvSpPr/>
                <p:nvPr/>
              </p:nvSpPr>
              <p:spPr>
                <a:xfrm>
                  <a:off x="2388839" y="4558330"/>
                  <a:ext cx="57538" cy="58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8" h="58655" extrusionOk="0">
                      <a:moveTo>
                        <a:pt x="11270" y="58963"/>
                      </a:moveTo>
                      <a:cubicBezTo>
                        <a:pt x="25838" y="48025"/>
                        <a:pt x="41933" y="46562"/>
                        <a:pt x="51134" y="27557"/>
                      </a:cubicBezTo>
                      <a:cubicBezTo>
                        <a:pt x="64905" y="19361"/>
                        <a:pt x="54905" y="7074"/>
                        <a:pt x="44584" y="307"/>
                      </a:cubicBezTo>
                      <a:cubicBezTo>
                        <a:pt x="30534" y="17910"/>
                        <a:pt x="-22225" y="37481"/>
                        <a:pt x="11270" y="589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8"/>
                <p:cNvSpPr/>
                <p:nvPr/>
              </p:nvSpPr>
              <p:spPr>
                <a:xfrm>
                  <a:off x="2198735" y="4501994"/>
                  <a:ext cx="81760" cy="7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60" h="77036" extrusionOk="0">
                      <a:moveTo>
                        <a:pt x="11562" y="77343"/>
                      </a:moveTo>
                      <a:cubicBezTo>
                        <a:pt x="36657" y="58717"/>
                        <a:pt x="70295" y="47182"/>
                        <a:pt x="81936" y="11124"/>
                      </a:cubicBezTo>
                      <a:cubicBezTo>
                        <a:pt x="83915" y="-8524"/>
                        <a:pt x="65434" y="3338"/>
                        <a:pt x="68378" y="9851"/>
                      </a:cubicBezTo>
                      <a:cubicBezTo>
                        <a:pt x="70059" y="9775"/>
                        <a:pt x="57191" y="8152"/>
                        <a:pt x="57315" y="9292"/>
                      </a:cubicBezTo>
                      <a:cubicBezTo>
                        <a:pt x="49089" y="23920"/>
                        <a:pt x="-28036" y="58117"/>
                        <a:pt x="11562" y="773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8"/>
                <p:cNvSpPr/>
                <p:nvPr/>
              </p:nvSpPr>
              <p:spPr>
                <a:xfrm>
                  <a:off x="2148158" y="4376905"/>
                  <a:ext cx="54483" cy="53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83" h="53016" extrusionOk="0">
                      <a:moveTo>
                        <a:pt x="12706" y="53324"/>
                      </a:moveTo>
                      <a:cubicBezTo>
                        <a:pt x="26142" y="45293"/>
                        <a:pt x="72072" y="22136"/>
                        <a:pt x="47891" y="3079"/>
                      </a:cubicBezTo>
                      <a:cubicBezTo>
                        <a:pt x="36019" y="-9526"/>
                        <a:pt x="16942" y="24627"/>
                        <a:pt x="4257" y="30211"/>
                      </a:cubicBezTo>
                      <a:cubicBezTo>
                        <a:pt x="-5723" y="36464"/>
                        <a:pt x="5601" y="47982"/>
                        <a:pt x="12706" y="533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8"/>
                <p:cNvSpPr/>
                <p:nvPr/>
              </p:nvSpPr>
              <p:spPr>
                <a:xfrm>
                  <a:off x="2787186" y="4882578"/>
                  <a:ext cx="89614" cy="69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14" h="69427" extrusionOk="0">
                      <a:moveTo>
                        <a:pt x="10635" y="69735"/>
                      </a:moveTo>
                      <a:cubicBezTo>
                        <a:pt x="39260" y="56274"/>
                        <a:pt x="65280" y="41036"/>
                        <a:pt x="89938" y="17398"/>
                      </a:cubicBezTo>
                      <a:cubicBezTo>
                        <a:pt x="82409" y="-20373"/>
                        <a:pt x="55899" y="14852"/>
                        <a:pt x="36793" y="24477"/>
                      </a:cubicBezTo>
                      <a:cubicBezTo>
                        <a:pt x="21233" y="36952"/>
                        <a:pt x="-18298" y="49983"/>
                        <a:pt x="10635" y="69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8"/>
                <p:cNvSpPr/>
                <p:nvPr/>
              </p:nvSpPr>
              <p:spPr>
                <a:xfrm>
                  <a:off x="2607706" y="4728818"/>
                  <a:ext cx="51780" cy="41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80" h="41822" extrusionOk="0">
                      <a:moveTo>
                        <a:pt x="3561" y="42040"/>
                      </a:moveTo>
                      <a:cubicBezTo>
                        <a:pt x="26701" y="42946"/>
                        <a:pt x="38340" y="37218"/>
                        <a:pt x="52105" y="16662"/>
                      </a:cubicBezTo>
                      <a:cubicBezTo>
                        <a:pt x="51912" y="11924"/>
                        <a:pt x="37531" y="-1273"/>
                        <a:pt x="33050" y="464"/>
                      </a:cubicBezTo>
                      <a:cubicBezTo>
                        <a:pt x="31054" y="3439"/>
                        <a:pt x="28569" y="6056"/>
                        <a:pt x="25702" y="8205"/>
                      </a:cubicBezTo>
                      <a:cubicBezTo>
                        <a:pt x="9991" y="18653"/>
                        <a:pt x="-6898" y="18105"/>
                        <a:pt x="3561" y="4204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8"/>
                <p:cNvSpPr/>
                <p:nvPr/>
              </p:nvSpPr>
              <p:spPr>
                <a:xfrm>
                  <a:off x="2886623" y="4555289"/>
                  <a:ext cx="108467" cy="9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67" h="98960" extrusionOk="0">
                      <a:moveTo>
                        <a:pt x="11554" y="99268"/>
                      </a:moveTo>
                      <a:cubicBezTo>
                        <a:pt x="41752" y="78872"/>
                        <a:pt x="54509" y="75484"/>
                        <a:pt x="85389" y="45610"/>
                      </a:cubicBezTo>
                      <a:cubicBezTo>
                        <a:pt x="88668" y="33062"/>
                        <a:pt x="102739" y="26243"/>
                        <a:pt x="108792" y="16474"/>
                      </a:cubicBezTo>
                      <a:cubicBezTo>
                        <a:pt x="106185" y="7973"/>
                        <a:pt x="93087" y="-7508"/>
                        <a:pt x="86382" y="5015"/>
                      </a:cubicBezTo>
                      <a:cubicBezTo>
                        <a:pt x="71294" y="20562"/>
                        <a:pt x="55354" y="35260"/>
                        <a:pt x="38635" y="49040"/>
                      </a:cubicBezTo>
                      <a:cubicBezTo>
                        <a:pt x="24763" y="63808"/>
                        <a:pt x="-20470" y="81653"/>
                        <a:pt x="11554" y="99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8"/>
                <p:cNvSpPr/>
                <p:nvPr/>
              </p:nvSpPr>
              <p:spPr>
                <a:xfrm>
                  <a:off x="2677848" y="4339065"/>
                  <a:ext cx="67266" cy="71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66" h="71420" extrusionOk="0">
                      <a:moveTo>
                        <a:pt x="14301" y="71728"/>
                      </a:moveTo>
                      <a:cubicBezTo>
                        <a:pt x="32205" y="54515"/>
                        <a:pt x="59956" y="37244"/>
                        <a:pt x="67590" y="12868"/>
                      </a:cubicBezTo>
                      <a:cubicBezTo>
                        <a:pt x="55219" y="-14568"/>
                        <a:pt x="41752" y="9644"/>
                        <a:pt x="28033" y="22305"/>
                      </a:cubicBezTo>
                      <a:cubicBezTo>
                        <a:pt x="15018" y="37685"/>
                        <a:pt x="-18512" y="59723"/>
                        <a:pt x="14301" y="717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8"/>
                <p:cNvSpPr/>
                <p:nvPr/>
              </p:nvSpPr>
              <p:spPr>
                <a:xfrm>
                  <a:off x="2564949" y="4238093"/>
                  <a:ext cx="47778" cy="56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78" h="56236" extrusionOk="0">
                      <a:moveTo>
                        <a:pt x="13779" y="56543"/>
                      </a:moveTo>
                      <a:cubicBezTo>
                        <a:pt x="26932" y="45166"/>
                        <a:pt x="39922" y="40052"/>
                        <a:pt x="45237" y="20431"/>
                      </a:cubicBezTo>
                      <a:cubicBezTo>
                        <a:pt x="55340" y="15505"/>
                        <a:pt x="35864" y="2693"/>
                        <a:pt x="31003" y="307"/>
                      </a:cubicBezTo>
                      <a:cubicBezTo>
                        <a:pt x="19623" y="18604"/>
                        <a:pt x="-20243" y="41560"/>
                        <a:pt x="13779" y="565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8"/>
                <p:cNvSpPr/>
                <p:nvPr/>
              </p:nvSpPr>
              <p:spPr>
                <a:xfrm>
                  <a:off x="1942576" y="4429793"/>
                  <a:ext cx="120957" cy="107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57" h="107342" extrusionOk="0">
                      <a:moveTo>
                        <a:pt x="12033" y="107650"/>
                      </a:moveTo>
                      <a:cubicBezTo>
                        <a:pt x="50862" y="83710"/>
                        <a:pt x="83205" y="60102"/>
                        <a:pt x="117369" y="21756"/>
                      </a:cubicBezTo>
                      <a:cubicBezTo>
                        <a:pt x="131130" y="12574"/>
                        <a:pt x="104781" y="-11397"/>
                        <a:pt x="96954" y="7179"/>
                      </a:cubicBezTo>
                      <a:cubicBezTo>
                        <a:pt x="78707" y="24372"/>
                        <a:pt x="59151" y="40618"/>
                        <a:pt x="39838" y="56592"/>
                      </a:cubicBezTo>
                      <a:cubicBezTo>
                        <a:pt x="25490" y="71074"/>
                        <a:pt x="-21234" y="91360"/>
                        <a:pt x="12033" y="1076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8"/>
                <p:cNvSpPr/>
                <p:nvPr/>
              </p:nvSpPr>
              <p:spPr>
                <a:xfrm>
                  <a:off x="1757833" y="4623100"/>
                  <a:ext cx="71144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4" h="51267" extrusionOk="0">
                      <a:moveTo>
                        <a:pt x="6020" y="51575"/>
                      </a:moveTo>
                      <a:cubicBezTo>
                        <a:pt x="26520" y="46390"/>
                        <a:pt x="35361" y="48179"/>
                        <a:pt x="56096" y="34768"/>
                      </a:cubicBezTo>
                      <a:cubicBezTo>
                        <a:pt x="57209" y="26433"/>
                        <a:pt x="68207" y="24363"/>
                        <a:pt x="71468" y="19040"/>
                      </a:cubicBezTo>
                      <a:cubicBezTo>
                        <a:pt x="69060" y="13576"/>
                        <a:pt x="61104" y="-4952"/>
                        <a:pt x="54458" y="1749"/>
                      </a:cubicBezTo>
                      <a:cubicBezTo>
                        <a:pt x="44596" y="9129"/>
                        <a:pt x="33956" y="15409"/>
                        <a:pt x="22727" y="20475"/>
                      </a:cubicBezTo>
                      <a:cubicBezTo>
                        <a:pt x="5299" y="25474"/>
                        <a:pt x="-7601" y="33510"/>
                        <a:pt x="6020" y="515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8"/>
                <p:cNvSpPr/>
                <p:nvPr/>
              </p:nvSpPr>
              <p:spPr>
                <a:xfrm>
                  <a:off x="2389729" y="5235243"/>
                  <a:ext cx="82695" cy="42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95" h="42804" extrusionOk="0">
                      <a:moveTo>
                        <a:pt x="2854" y="42148"/>
                      </a:moveTo>
                      <a:cubicBezTo>
                        <a:pt x="32828" y="45647"/>
                        <a:pt x="56060" y="39856"/>
                        <a:pt x="83017" y="20888"/>
                      </a:cubicBezTo>
                      <a:cubicBezTo>
                        <a:pt x="83198" y="3387"/>
                        <a:pt x="74426" y="-7027"/>
                        <a:pt x="56895" y="6472"/>
                      </a:cubicBezTo>
                      <a:cubicBezTo>
                        <a:pt x="37927" y="20415"/>
                        <a:pt x="-11333" y="7689"/>
                        <a:pt x="2854" y="421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8"/>
                <p:cNvSpPr/>
                <p:nvPr/>
              </p:nvSpPr>
              <p:spPr>
                <a:xfrm>
                  <a:off x="2114601" y="5324824"/>
                  <a:ext cx="74054" cy="4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54" h="45941" extrusionOk="0">
                      <a:moveTo>
                        <a:pt x="5791" y="46248"/>
                      </a:moveTo>
                      <a:cubicBezTo>
                        <a:pt x="25988" y="40298"/>
                        <a:pt x="43365" y="44256"/>
                        <a:pt x="62020" y="28671"/>
                      </a:cubicBezTo>
                      <a:cubicBezTo>
                        <a:pt x="78738" y="25815"/>
                        <a:pt x="76364" y="11158"/>
                        <a:pt x="67434" y="307"/>
                      </a:cubicBezTo>
                      <a:cubicBezTo>
                        <a:pt x="47193" y="13078"/>
                        <a:pt x="-18959" y="12381"/>
                        <a:pt x="5791" y="462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8"/>
                <p:cNvSpPr/>
                <p:nvPr/>
              </p:nvSpPr>
              <p:spPr>
                <a:xfrm>
                  <a:off x="1957944" y="5082693"/>
                  <a:ext cx="72906" cy="7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06" h="71605" extrusionOk="0">
                      <a:moveTo>
                        <a:pt x="10591" y="71913"/>
                      </a:moveTo>
                      <a:cubicBezTo>
                        <a:pt x="29715" y="57177"/>
                        <a:pt x="48908" y="53631"/>
                        <a:pt x="63713" y="30002"/>
                      </a:cubicBezTo>
                      <a:cubicBezTo>
                        <a:pt x="78890" y="20991"/>
                        <a:pt x="74565" y="7420"/>
                        <a:pt x="60245" y="307"/>
                      </a:cubicBezTo>
                      <a:cubicBezTo>
                        <a:pt x="45319" y="21146"/>
                        <a:pt x="-25862" y="47663"/>
                        <a:pt x="10591" y="719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3" name="Google Shape;303;p8"/>
              <p:cNvSpPr/>
              <p:nvPr/>
            </p:nvSpPr>
            <p:spPr>
              <a:xfrm rot="-9497892">
                <a:off x="7301858" y="-59476"/>
                <a:ext cx="2640087" cy="1188941"/>
              </a:xfrm>
              <a:custGeom>
                <a:avLst/>
                <a:gdLst/>
                <a:ahLst/>
                <a:cxnLst/>
                <a:rect l="l" t="t" r="r" b="b"/>
                <a:pathLst>
                  <a:path w="2471496" h="1113018" extrusionOk="0">
                    <a:moveTo>
                      <a:pt x="2454781" y="1106464"/>
                    </a:moveTo>
                    <a:cubicBezTo>
                      <a:pt x="2478159" y="912079"/>
                      <a:pt x="2500277" y="682254"/>
                      <a:pt x="2355431" y="526004"/>
                    </a:cubicBezTo>
                    <a:cubicBezTo>
                      <a:pt x="2226660" y="387094"/>
                      <a:pt x="2015701" y="371775"/>
                      <a:pt x="1838349" y="365699"/>
                    </a:cubicBezTo>
                    <a:cubicBezTo>
                      <a:pt x="1615180" y="358053"/>
                      <a:pt x="1391394" y="376607"/>
                      <a:pt x="1168643" y="356001"/>
                    </a:cubicBezTo>
                    <a:cubicBezTo>
                      <a:pt x="1065859" y="346492"/>
                      <a:pt x="963420" y="328621"/>
                      <a:pt x="865165" y="296488"/>
                    </a:cubicBezTo>
                    <a:cubicBezTo>
                      <a:pt x="764826" y="263672"/>
                      <a:pt x="674945" y="212691"/>
                      <a:pt x="585854" y="156970"/>
                    </a:cubicBezTo>
                    <a:cubicBezTo>
                      <a:pt x="502826" y="105040"/>
                      <a:pt x="418618" y="51235"/>
                      <a:pt x="324132" y="22613"/>
                    </a:cubicBezTo>
                    <a:cubicBezTo>
                      <a:pt x="239612" y="-2991"/>
                      <a:pt x="144621" y="-10658"/>
                      <a:pt x="60791" y="21728"/>
                    </a:cubicBezTo>
                    <a:cubicBezTo>
                      <a:pt x="40673" y="29490"/>
                      <a:pt x="21487" y="39478"/>
                      <a:pt x="3592" y="51505"/>
                    </a:cubicBezTo>
                    <a:cubicBezTo>
                      <a:pt x="-4070" y="56653"/>
                      <a:pt x="3140" y="69145"/>
                      <a:pt x="10870" y="63951"/>
                    </a:cubicBezTo>
                    <a:cubicBezTo>
                      <a:pt x="87240" y="12633"/>
                      <a:pt x="182438" y="6099"/>
                      <a:pt x="270705" y="23968"/>
                    </a:cubicBezTo>
                    <a:cubicBezTo>
                      <a:pt x="366353" y="43331"/>
                      <a:pt x="451735" y="90935"/>
                      <a:pt x="533977" y="141630"/>
                    </a:cubicBezTo>
                    <a:cubicBezTo>
                      <a:pt x="619111" y="194108"/>
                      <a:pt x="702552" y="248746"/>
                      <a:pt x="795653" y="286433"/>
                    </a:cubicBezTo>
                    <a:cubicBezTo>
                      <a:pt x="889159" y="324284"/>
                      <a:pt x="988085" y="347368"/>
                      <a:pt x="1087853" y="361124"/>
                    </a:cubicBezTo>
                    <a:cubicBezTo>
                      <a:pt x="1300344" y="390422"/>
                      <a:pt x="1515000" y="377385"/>
                      <a:pt x="1728694" y="378177"/>
                    </a:cubicBezTo>
                    <a:cubicBezTo>
                      <a:pt x="1832689" y="378562"/>
                      <a:pt x="1937937" y="380787"/>
                      <a:pt x="2040867" y="396927"/>
                    </a:cubicBezTo>
                    <a:cubicBezTo>
                      <a:pt x="2127301" y="410480"/>
                      <a:pt x="2214526" y="435141"/>
                      <a:pt x="2287054" y="485676"/>
                    </a:cubicBezTo>
                    <a:cubicBezTo>
                      <a:pt x="2364241" y="539457"/>
                      <a:pt x="2413353" y="621075"/>
                      <a:pt x="2437558" y="710937"/>
                    </a:cubicBezTo>
                    <a:cubicBezTo>
                      <a:pt x="2465126" y="813283"/>
                      <a:pt x="2460556" y="920498"/>
                      <a:pt x="2449716" y="1024919"/>
                    </a:cubicBezTo>
                    <a:cubicBezTo>
                      <a:pt x="2446891" y="1052133"/>
                      <a:pt x="2443628" y="1079300"/>
                      <a:pt x="2440361" y="1106464"/>
                    </a:cubicBezTo>
                    <a:cubicBezTo>
                      <a:pt x="2439256" y="1115653"/>
                      <a:pt x="2453685" y="1115574"/>
                      <a:pt x="2454781" y="11064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6" name="Google Shape;306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307" name="Google Shape;307;p9"/>
          <p:cNvGrpSpPr/>
          <p:nvPr/>
        </p:nvGrpSpPr>
        <p:grpSpPr>
          <a:xfrm>
            <a:off x="-2720468" y="-1466473"/>
            <a:ext cx="13415054" cy="8403440"/>
            <a:chOff x="-2720468" y="-1466473"/>
            <a:chExt cx="13415054" cy="8403440"/>
          </a:xfrm>
        </p:grpSpPr>
        <p:grpSp>
          <p:nvGrpSpPr>
            <p:cNvPr id="308" name="Google Shape;308;p9"/>
            <p:cNvGrpSpPr/>
            <p:nvPr/>
          </p:nvGrpSpPr>
          <p:grpSpPr>
            <a:xfrm>
              <a:off x="-1892505" y="-1466473"/>
              <a:ext cx="3462637" cy="3495883"/>
              <a:chOff x="-1740105" y="-1466473"/>
              <a:chExt cx="3462637" cy="3495883"/>
            </a:xfrm>
          </p:grpSpPr>
          <p:grpSp>
            <p:nvGrpSpPr>
              <p:cNvPr id="309" name="Google Shape;309;p9"/>
              <p:cNvGrpSpPr/>
              <p:nvPr/>
            </p:nvGrpSpPr>
            <p:grpSpPr>
              <a:xfrm rot="-2383263">
                <a:off x="-1180252" y="-1017753"/>
                <a:ext cx="2342931" cy="2598444"/>
                <a:chOff x="6629186" y="664723"/>
                <a:chExt cx="1551395" cy="1720585"/>
              </a:xfrm>
            </p:grpSpPr>
            <p:sp>
              <p:nvSpPr>
                <p:cNvPr id="310" name="Google Shape;310;p9"/>
                <p:cNvSpPr/>
                <p:nvPr/>
              </p:nvSpPr>
              <p:spPr>
                <a:xfrm>
                  <a:off x="6716986" y="664723"/>
                  <a:ext cx="1463595" cy="161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595" h="1611653" extrusionOk="0">
                      <a:moveTo>
                        <a:pt x="787084" y="1121817"/>
                      </a:moveTo>
                      <a:cubicBezTo>
                        <a:pt x="799219" y="1107787"/>
                        <a:pt x="821742" y="1104539"/>
                        <a:pt x="835674" y="1091662"/>
                      </a:cubicBezTo>
                      <a:cubicBezTo>
                        <a:pt x="849199" y="1079161"/>
                        <a:pt x="861034" y="1065817"/>
                        <a:pt x="874139" y="1052966"/>
                      </a:cubicBezTo>
                      <a:cubicBezTo>
                        <a:pt x="921449" y="1006571"/>
                        <a:pt x="968571" y="963315"/>
                        <a:pt x="1019219" y="920225"/>
                      </a:cubicBezTo>
                      <a:cubicBezTo>
                        <a:pt x="1032720" y="908115"/>
                        <a:pt x="1047153" y="897085"/>
                        <a:pt x="1062384" y="887235"/>
                      </a:cubicBezTo>
                      <a:cubicBezTo>
                        <a:pt x="1105343" y="861026"/>
                        <a:pt x="1154917" y="849368"/>
                        <a:pt x="1197979" y="822581"/>
                      </a:cubicBezTo>
                      <a:cubicBezTo>
                        <a:pt x="1246706" y="792412"/>
                        <a:pt x="1290973" y="755581"/>
                        <a:pt x="1329494" y="713158"/>
                      </a:cubicBezTo>
                      <a:cubicBezTo>
                        <a:pt x="1402726" y="632194"/>
                        <a:pt x="1457234" y="528598"/>
                        <a:pt x="1463308" y="418126"/>
                      </a:cubicBezTo>
                      <a:cubicBezTo>
                        <a:pt x="1473101" y="240004"/>
                        <a:pt x="1364562" y="80469"/>
                        <a:pt x="1194824" y="24969"/>
                      </a:cubicBezTo>
                      <a:cubicBezTo>
                        <a:pt x="928906" y="-61980"/>
                        <a:pt x="631515" y="97013"/>
                        <a:pt x="423819" y="252252"/>
                      </a:cubicBezTo>
                      <a:cubicBezTo>
                        <a:pt x="396172" y="272916"/>
                        <a:pt x="369413" y="294701"/>
                        <a:pt x="343541" y="317607"/>
                      </a:cubicBezTo>
                      <a:cubicBezTo>
                        <a:pt x="239075" y="410073"/>
                        <a:pt x="148454" y="520347"/>
                        <a:pt x="84846" y="644849"/>
                      </a:cubicBezTo>
                      <a:cubicBezTo>
                        <a:pt x="53406" y="705648"/>
                        <a:pt x="29618" y="770104"/>
                        <a:pt x="14026" y="836746"/>
                      </a:cubicBezTo>
                      <a:cubicBezTo>
                        <a:pt x="-2368" y="908505"/>
                        <a:pt x="-3242" y="970560"/>
                        <a:pt x="7111" y="1042838"/>
                      </a:cubicBezTo>
                      <a:cubicBezTo>
                        <a:pt x="9274" y="1057941"/>
                        <a:pt x="7859" y="1073567"/>
                        <a:pt x="10329" y="1088818"/>
                      </a:cubicBezTo>
                      <a:cubicBezTo>
                        <a:pt x="13393" y="1107735"/>
                        <a:pt x="23570" y="1118479"/>
                        <a:pt x="30807" y="1136552"/>
                      </a:cubicBezTo>
                      <a:cubicBezTo>
                        <a:pt x="44132" y="1169833"/>
                        <a:pt x="54526" y="1204327"/>
                        <a:pt x="68954" y="1236635"/>
                      </a:cubicBezTo>
                      <a:cubicBezTo>
                        <a:pt x="84306" y="1271011"/>
                        <a:pt x="83396" y="1304185"/>
                        <a:pt x="94273" y="1340326"/>
                      </a:cubicBezTo>
                      <a:cubicBezTo>
                        <a:pt x="101879" y="1365599"/>
                        <a:pt x="107158" y="1378347"/>
                        <a:pt x="128631" y="1395821"/>
                      </a:cubicBezTo>
                      <a:cubicBezTo>
                        <a:pt x="160737" y="1421949"/>
                        <a:pt x="208720" y="1431152"/>
                        <a:pt x="233045" y="1466832"/>
                      </a:cubicBezTo>
                      <a:cubicBezTo>
                        <a:pt x="256724" y="1501564"/>
                        <a:pt x="291015" y="1524283"/>
                        <a:pt x="328154" y="1546709"/>
                      </a:cubicBezTo>
                      <a:cubicBezTo>
                        <a:pt x="397975" y="1588870"/>
                        <a:pt x="489223" y="1628869"/>
                        <a:pt x="572057" y="1604598"/>
                      </a:cubicBezTo>
                      <a:cubicBezTo>
                        <a:pt x="668240" y="1576417"/>
                        <a:pt x="699385" y="1468588"/>
                        <a:pt x="708359" y="1379799"/>
                      </a:cubicBezTo>
                      <a:cubicBezTo>
                        <a:pt x="711067" y="1353007"/>
                        <a:pt x="713457" y="1324644"/>
                        <a:pt x="719126" y="1298388"/>
                      </a:cubicBezTo>
                      <a:cubicBezTo>
                        <a:pt x="721797" y="1286016"/>
                        <a:pt x="735310" y="1279544"/>
                        <a:pt x="739849" y="1268301"/>
                      </a:cubicBezTo>
                      <a:cubicBezTo>
                        <a:pt x="742877" y="1260797"/>
                        <a:pt x="741841" y="1253515"/>
                        <a:pt x="742317" y="1245000"/>
                      </a:cubicBezTo>
                      <a:cubicBezTo>
                        <a:pt x="744478" y="1206392"/>
                        <a:pt x="761814" y="1152279"/>
                        <a:pt x="786622" y="1122362"/>
                      </a:cubicBezTo>
                      <a:cubicBezTo>
                        <a:pt x="786774" y="1122178"/>
                        <a:pt x="786928" y="1121997"/>
                        <a:pt x="787084" y="112181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9"/>
                <p:cNvSpPr/>
                <p:nvPr/>
              </p:nvSpPr>
              <p:spPr>
                <a:xfrm>
                  <a:off x="6629186" y="1364310"/>
                  <a:ext cx="1382797" cy="102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797" h="1020998" extrusionOk="0">
                      <a:moveTo>
                        <a:pt x="12582" y="7230"/>
                      </a:moveTo>
                      <a:cubicBezTo>
                        <a:pt x="6157" y="92760"/>
                        <a:pt x="161" y="178432"/>
                        <a:pt x="327" y="264250"/>
                      </a:cubicBezTo>
                      <a:cubicBezTo>
                        <a:pt x="492" y="348788"/>
                        <a:pt x="6659" y="433781"/>
                        <a:pt x="25115" y="516438"/>
                      </a:cubicBezTo>
                      <a:cubicBezTo>
                        <a:pt x="42982" y="596457"/>
                        <a:pt x="72979" y="673958"/>
                        <a:pt x="117381" y="743084"/>
                      </a:cubicBezTo>
                      <a:cubicBezTo>
                        <a:pt x="159469" y="808478"/>
                        <a:pt x="212845" y="865878"/>
                        <a:pt x="275022" y="912609"/>
                      </a:cubicBezTo>
                      <a:cubicBezTo>
                        <a:pt x="341139" y="962332"/>
                        <a:pt x="418221" y="1001402"/>
                        <a:pt x="500229" y="1015706"/>
                      </a:cubicBezTo>
                      <a:cubicBezTo>
                        <a:pt x="577246" y="1029140"/>
                        <a:pt x="658460" y="1019057"/>
                        <a:pt x="726139" y="978357"/>
                      </a:cubicBezTo>
                      <a:cubicBezTo>
                        <a:pt x="758191" y="959266"/>
                        <a:pt x="785653" y="933366"/>
                        <a:pt x="806580" y="902490"/>
                      </a:cubicBezTo>
                      <a:cubicBezTo>
                        <a:pt x="828256" y="870223"/>
                        <a:pt x="842093" y="833373"/>
                        <a:pt x="852822" y="796223"/>
                      </a:cubicBezTo>
                      <a:cubicBezTo>
                        <a:pt x="863742" y="758410"/>
                        <a:pt x="871659" y="719816"/>
                        <a:pt x="882161" y="681893"/>
                      </a:cubicBezTo>
                      <a:cubicBezTo>
                        <a:pt x="892205" y="644023"/>
                        <a:pt x="906860" y="607527"/>
                        <a:pt x="925796" y="573224"/>
                      </a:cubicBezTo>
                      <a:cubicBezTo>
                        <a:pt x="963732" y="506074"/>
                        <a:pt x="1018608" y="449045"/>
                        <a:pt x="1081763" y="405100"/>
                      </a:cubicBezTo>
                      <a:cubicBezTo>
                        <a:pt x="1152390" y="355955"/>
                        <a:pt x="1232855" y="322647"/>
                        <a:pt x="1315790" y="300719"/>
                      </a:cubicBezTo>
                      <a:cubicBezTo>
                        <a:pt x="1336346" y="295284"/>
                        <a:pt x="1357079" y="290557"/>
                        <a:pt x="1377929" y="286396"/>
                      </a:cubicBezTo>
                      <a:cubicBezTo>
                        <a:pt x="1387021" y="284581"/>
                        <a:pt x="1383173" y="270686"/>
                        <a:pt x="1374096" y="272498"/>
                      </a:cubicBezTo>
                      <a:cubicBezTo>
                        <a:pt x="1291050" y="289073"/>
                        <a:pt x="1209416" y="315248"/>
                        <a:pt x="1134764" y="355641"/>
                      </a:cubicBezTo>
                      <a:cubicBezTo>
                        <a:pt x="1066080" y="392805"/>
                        <a:pt x="1003655" y="442452"/>
                        <a:pt x="955206" y="503931"/>
                      </a:cubicBezTo>
                      <a:cubicBezTo>
                        <a:pt x="931385" y="533862"/>
                        <a:pt x="911293" y="566577"/>
                        <a:pt x="895372" y="601355"/>
                      </a:cubicBezTo>
                      <a:cubicBezTo>
                        <a:pt x="879437" y="636614"/>
                        <a:pt x="868928" y="673744"/>
                        <a:pt x="859629" y="711209"/>
                      </a:cubicBezTo>
                      <a:cubicBezTo>
                        <a:pt x="841368" y="784776"/>
                        <a:pt x="826083" y="864392"/>
                        <a:pt x="772983" y="922061"/>
                      </a:cubicBezTo>
                      <a:cubicBezTo>
                        <a:pt x="722426" y="976967"/>
                        <a:pt x="647251" y="1005359"/>
                        <a:pt x="573466" y="1007071"/>
                      </a:cubicBezTo>
                      <a:cubicBezTo>
                        <a:pt x="488283" y="1009048"/>
                        <a:pt x="405441" y="978700"/>
                        <a:pt x="333485" y="934884"/>
                      </a:cubicBezTo>
                      <a:cubicBezTo>
                        <a:pt x="267758" y="894706"/>
                        <a:pt x="209858" y="842958"/>
                        <a:pt x="162589" y="782147"/>
                      </a:cubicBezTo>
                      <a:cubicBezTo>
                        <a:pt x="113517" y="718443"/>
                        <a:pt x="76635" y="646230"/>
                        <a:pt x="53797" y="569140"/>
                      </a:cubicBezTo>
                      <a:cubicBezTo>
                        <a:pt x="29694" y="489232"/>
                        <a:pt x="19125" y="405961"/>
                        <a:pt x="15899" y="322744"/>
                      </a:cubicBezTo>
                      <a:cubicBezTo>
                        <a:pt x="12619" y="238124"/>
                        <a:pt x="16720" y="153412"/>
                        <a:pt x="22519" y="68992"/>
                      </a:cubicBezTo>
                      <a:cubicBezTo>
                        <a:pt x="23934" y="48399"/>
                        <a:pt x="25428" y="27812"/>
                        <a:pt x="27002" y="7230"/>
                      </a:cubicBezTo>
                      <a:cubicBezTo>
                        <a:pt x="27697" y="-2022"/>
                        <a:pt x="13274" y="-1978"/>
                        <a:pt x="12582" y="72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2" name="Google Shape;312;p9"/>
              <p:cNvGrpSpPr/>
              <p:nvPr/>
            </p:nvGrpSpPr>
            <p:grpSpPr>
              <a:xfrm>
                <a:off x="-895704" y="568125"/>
                <a:ext cx="1510922" cy="1405879"/>
                <a:chOff x="6365742" y="1050180"/>
                <a:chExt cx="1000412" cy="930861"/>
              </a:xfrm>
            </p:grpSpPr>
            <p:sp>
              <p:nvSpPr>
                <p:cNvPr id="313" name="Google Shape;313;p9"/>
                <p:cNvSpPr/>
                <p:nvPr/>
              </p:nvSpPr>
              <p:spPr>
                <a:xfrm>
                  <a:off x="6505493" y="1561280"/>
                  <a:ext cx="78767" cy="77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7" h="77818" extrusionOk="0">
                      <a:moveTo>
                        <a:pt x="324" y="8495"/>
                      </a:moveTo>
                      <a:cubicBezTo>
                        <a:pt x="17055" y="23682"/>
                        <a:pt x="53709" y="93831"/>
                        <a:pt x="78902" y="74912"/>
                      </a:cubicBezTo>
                      <a:cubicBezTo>
                        <a:pt x="83353" y="63901"/>
                        <a:pt x="7937" y="-27034"/>
                        <a:pt x="324" y="84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9"/>
                <p:cNvSpPr/>
                <p:nvPr/>
              </p:nvSpPr>
              <p:spPr>
                <a:xfrm>
                  <a:off x="6653692" y="1549148"/>
                  <a:ext cx="63189" cy="5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89" h="50859" extrusionOk="0">
                      <a:moveTo>
                        <a:pt x="324" y="10220"/>
                      </a:moveTo>
                      <a:cubicBezTo>
                        <a:pt x="12987" y="25993"/>
                        <a:pt x="14577" y="29802"/>
                        <a:pt x="33292" y="44361"/>
                      </a:cubicBezTo>
                      <a:cubicBezTo>
                        <a:pt x="41538" y="43249"/>
                        <a:pt x="48343" y="49438"/>
                        <a:pt x="54955" y="51167"/>
                      </a:cubicBezTo>
                      <a:cubicBezTo>
                        <a:pt x="58378" y="47342"/>
                        <a:pt x="68612" y="34173"/>
                        <a:pt x="60395" y="32062"/>
                      </a:cubicBezTo>
                      <a:cubicBezTo>
                        <a:pt x="49997" y="27072"/>
                        <a:pt x="40235" y="20856"/>
                        <a:pt x="31317" y="13545"/>
                      </a:cubicBezTo>
                      <a:cubicBezTo>
                        <a:pt x="20747" y="3100"/>
                        <a:pt x="9397" y="-8449"/>
                        <a:pt x="324" y="102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6723938" y="1470579"/>
                  <a:ext cx="65483" cy="39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83" h="39465" extrusionOk="0">
                      <a:moveTo>
                        <a:pt x="324" y="14468"/>
                      </a:moveTo>
                      <a:cubicBezTo>
                        <a:pt x="17180" y="23468"/>
                        <a:pt x="42668" y="46734"/>
                        <a:pt x="61712" y="37744"/>
                      </a:cubicBezTo>
                      <a:cubicBezTo>
                        <a:pt x="77694" y="17814"/>
                        <a:pt x="42577" y="16974"/>
                        <a:pt x="30458" y="7725"/>
                      </a:cubicBezTo>
                      <a:cubicBezTo>
                        <a:pt x="17130" y="17"/>
                        <a:pt x="1852" y="-6595"/>
                        <a:pt x="324" y="144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9"/>
                <p:cNvSpPr/>
                <p:nvPr/>
              </p:nvSpPr>
              <p:spPr>
                <a:xfrm>
                  <a:off x="6584103" y="1262631"/>
                  <a:ext cx="76204" cy="56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4" h="56152" extrusionOk="0">
                      <a:moveTo>
                        <a:pt x="377" y="10521"/>
                      </a:moveTo>
                      <a:cubicBezTo>
                        <a:pt x="20141" y="28802"/>
                        <a:pt x="42341" y="44262"/>
                        <a:pt x="66345" y="56460"/>
                      </a:cubicBezTo>
                      <a:cubicBezTo>
                        <a:pt x="110304" y="50606"/>
                        <a:pt x="-2464" y="-27028"/>
                        <a:pt x="377" y="105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6816804" y="1303338"/>
                  <a:ext cx="71877" cy="4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77" h="47335" extrusionOk="0">
                      <a:moveTo>
                        <a:pt x="324" y="13767"/>
                      </a:moveTo>
                      <a:cubicBezTo>
                        <a:pt x="19350" y="26709"/>
                        <a:pt x="41659" y="46700"/>
                        <a:pt x="65724" y="47643"/>
                      </a:cubicBezTo>
                      <a:cubicBezTo>
                        <a:pt x="87386" y="27543"/>
                        <a:pt x="48841" y="22764"/>
                        <a:pt x="36028" y="12016"/>
                      </a:cubicBezTo>
                      <a:cubicBezTo>
                        <a:pt x="22349" y="4303"/>
                        <a:pt x="3321" y="-10810"/>
                        <a:pt x="324" y="137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6896165" y="1243008"/>
                  <a:ext cx="57979" cy="3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79" h="39775" extrusionOk="0">
                      <a:moveTo>
                        <a:pt x="324" y="13301"/>
                      </a:moveTo>
                      <a:cubicBezTo>
                        <a:pt x="13841" y="22007"/>
                        <a:pt x="20156" y="34411"/>
                        <a:pt x="38560" y="36888"/>
                      </a:cubicBezTo>
                      <a:cubicBezTo>
                        <a:pt x="49007" y="45433"/>
                        <a:pt x="56209" y="35281"/>
                        <a:pt x="58304" y="24695"/>
                      </a:cubicBezTo>
                      <a:cubicBezTo>
                        <a:pt x="40242" y="19004"/>
                        <a:pt x="7680" y="-19289"/>
                        <a:pt x="324" y="133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6994102" y="1634877"/>
                  <a:ext cx="84322" cy="55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22" h="55218" extrusionOk="0">
                      <a:moveTo>
                        <a:pt x="324" y="11778"/>
                      </a:moveTo>
                      <a:cubicBezTo>
                        <a:pt x="19553" y="29850"/>
                        <a:pt x="22419" y="34201"/>
                        <a:pt x="49528" y="49429"/>
                      </a:cubicBezTo>
                      <a:cubicBezTo>
                        <a:pt x="59723" y="48091"/>
                        <a:pt x="69286" y="54158"/>
                        <a:pt x="78274" y="55525"/>
                      </a:cubicBezTo>
                      <a:cubicBezTo>
                        <a:pt x="82305" y="50918"/>
                        <a:pt x="89695" y="35848"/>
                        <a:pt x="79465" y="35375"/>
                      </a:cubicBezTo>
                      <a:cubicBezTo>
                        <a:pt x="65756" y="31036"/>
                        <a:pt x="52622" y="25056"/>
                        <a:pt x="40350" y="17567"/>
                      </a:cubicBezTo>
                      <a:cubicBezTo>
                        <a:pt x="26269" y="10365"/>
                        <a:pt x="7908" y="-13805"/>
                        <a:pt x="324" y="117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6382296" y="1101404"/>
                  <a:ext cx="84322" cy="55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22" h="55217" extrusionOk="0">
                      <a:moveTo>
                        <a:pt x="324" y="11778"/>
                      </a:moveTo>
                      <a:cubicBezTo>
                        <a:pt x="19553" y="29851"/>
                        <a:pt x="22419" y="34201"/>
                        <a:pt x="49528" y="49429"/>
                      </a:cubicBezTo>
                      <a:cubicBezTo>
                        <a:pt x="59723" y="48092"/>
                        <a:pt x="69286" y="54158"/>
                        <a:pt x="78274" y="55525"/>
                      </a:cubicBezTo>
                      <a:cubicBezTo>
                        <a:pt x="82305" y="50918"/>
                        <a:pt x="89695" y="35848"/>
                        <a:pt x="79465" y="35375"/>
                      </a:cubicBezTo>
                      <a:cubicBezTo>
                        <a:pt x="65756" y="31036"/>
                        <a:pt x="52622" y="25057"/>
                        <a:pt x="40350" y="17567"/>
                      </a:cubicBezTo>
                      <a:cubicBezTo>
                        <a:pt x="26269" y="10365"/>
                        <a:pt x="7908" y="-13805"/>
                        <a:pt x="324" y="117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>
                  <a:off x="6858146" y="1439383"/>
                  <a:ext cx="63702" cy="4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02" h="42728" extrusionOk="0">
                      <a:moveTo>
                        <a:pt x="324" y="12620"/>
                      </a:moveTo>
                      <a:cubicBezTo>
                        <a:pt x="15035" y="24912"/>
                        <a:pt x="17375" y="28348"/>
                        <a:pt x="36445" y="40078"/>
                      </a:cubicBezTo>
                      <a:cubicBezTo>
                        <a:pt x="50869" y="39538"/>
                        <a:pt x="67301" y="53195"/>
                        <a:pt x="63460" y="26005"/>
                      </a:cubicBezTo>
                      <a:cubicBezTo>
                        <a:pt x="52253" y="21518"/>
                        <a:pt x="41419" y="16152"/>
                        <a:pt x="31060" y="9957"/>
                      </a:cubicBezTo>
                      <a:cubicBezTo>
                        <a:pt x="18833" y="1028"/>
                        <a:pt x="5235" y="-7452"/>
                        <a:pt x="324" y="126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>
                  <a:off x="6558554" y="1050180"/>
                  <a:ext cx="63702" cy="4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02" h="42728" extrusionOk="0">
                      <a:moveTo>
                        <a:pt x="324" y="12620"/>
                      </a:moveTo>
                      <a:cubicBezTo>
                        <a:pt x="15035" y="24912"/>
                        <a:pt x="17375" y="28347"/>
                        <a:pt x="36445" y="40078"/>
                      </a:cubicBezTo>
                      <a:cubicBezTo>
                        <a:pt x="50870" y="39538"/>
                        <a:pt x="67302" y="53195"/>
                        <a:pt x="63460" y="26005"/>
                      </a:cubicBezTo>
                      <a:cubicBezTo>
                        <a:pt x="52253" y="21518"/>
                        <a:pt x="41420" y="16152"/>
                        <a:pt x="31061" y="9957"/>
                      </a:cubicBezTo>
                      <a:cubicBezTo>
                        <a:pt x="18833" y="1028"/>
                        <a:pt x="5235" y="-7452"/>
                        <a:pt x="324" y="126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7079488" y="1455633"/>
                  <a:ext cx="108784" cy="6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84" h="60023" extrusionOk="0">
                      <a:moveTo>
                        <a:pt x="324" y="12480"/>
                      </a:moveTo>
                      <a:cubicBezTo>
                        <a:pt x="7778" y="30107"/>
                        <a:pt x="133544" y="91352"/>
                        <a:pt x="104863" y="40665"/>
                      </a:cubicBezTo>
                      <a:cubicBezTo>
                        <a:pt x="84313" y="36635"/>
                        <a:pt x="64475" y="29578"/>
                        <a:pt x="45997" y="19727"/>
                      </a:cubicBezTo>
                      <a:cubicBezTo>
                        <a:pt x="30525" y="13908"/>
                        <a:pt x="5789" y="-16139"/>
                        <a:pt x="324" y="124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7124149" y="1356196"/>
                  <a:ext cx="70043" cy="41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43" h="41606" extrusionOk="0">
                      <a:moveTo>
                        <a:pt x="324" y="14066"/>
                      </a:moveTo>
                      <a:cubicBezTo>
                        <a:pt x="17828" y="23044"/>
                        <a:pt x="27107" y="35954"/>
                        <a:pt x="49672" y="38661"/>
                      </a:cubicBezTo>
                      <a:cubicBezTo>
                        <a:pt x="61585" y="46717"/>
                        <a:pt x="70092" y="38819"/>
                        <a:pt x="70368" y="25799"/>
                      </a:cubicBezTo>
                      <a:cubicBezTo>
                        <a:pt x="49818" y="22035"/>
                        <a:pt x="5557" y="-21209"/>
                        <a:pt x="324" y="14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6788052" y="1701435"/>
                  <a:ext cx="64418" cy="6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8" h="61259" extrusionOk="0">
                      <a:moveTo>
                        <a:pt x="324" y="9142"/>
                      </a:moveTo>
                      <a:cubicBezTo>
                        <a:pt x="13076" y="21504"/>
                        <a:pt x="44454" y="78098"/>
                        <a:pt x="64276" y="56838"/>
                      </a:cubicBezTo>
                      <a:cubicBezTo>
                        <a:pt x="70795" y="47402"/>
                        <a:pt x="6900" y="-24326"/>
                        <a:pt x="324" y="91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6844162" y="1530059"/>
                  <a:ext cx="50581" cy="33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81" h="33744" extrusionOk="0">
                      <a:moveTo>
                        <a:pt x="324" y="14583"/>
                      </a:moveTo>
                      <a:cubicBezTo>
                        <a:pt x="13253" y="24519"/>
                        <a:pt x="23234" y="30729"/>
                        <a:pt x="40710" y="33872"/>
                      </a:cubicBezTo>
                      <a:cubicBezTo>
                        <a:pt x="45230" y="36246"/>
                        <a:pt x="57220" y="14377"/>
                        <a:pt x="46703" y="14745"/>
                      </a:cubicBezTo>
                      <a:cubicBezTo>
                        <a:pt x="29776" y="10026"/>
                        <a:pt x="4215" y="-15142"/>
                        <a:pt x="324" y="145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9"/>
                <p:cNvSpPr/>
                <p:nvPr/>
              </p:nvSpPr>
              <p:spPr>
                <a:xfrm>
                  <a:off x="6423011" y="1237234"/>
                  <a:ext cx="50581" cy="33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81" h="33744" extrusionOk="0">
                      <a:moveTo>
                        <a:pt x="324" y="14583"/>
                      </a:moveTo>
                      <a:cubicBezTo>
                        <a:pt x="13254" y="24519"/>
                        <a:pt x="23235" y="30729"/>
                        <a:pt x="40710" y="33872"/>
                      </a:cubicBezTo>
                      <a:cubicBezTo>
                        <a:pt x="45230" y="36246"/>
                        <a:pt x="57220" y="14377"/>
                        <a:pt x="46703" y="14746"/>
                      </a:cubicBezTo>
                      <a:cubicBezTo>
                        <a:pt x="29776" y="10026"/>
                        <a:pt x="4216" y="-15142"/>
                        <a:pt x="324" y="145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6436450" y="1467902"/>
                  <a:ext cx="67991" cy="42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1" h="42372" extrusionOk="0">
                      <a:moveTo>
                        <a:pt x="324" y="13078"/>
                      </a:moveTo>
                      <a:cubicBezTo>
                        <a:pt x="16282" y="24431"/>
                        <a:pt x="20260" y="31339"/>
                        <a:pt x="41750" y="39295"/>
                      </a:cubicBezTo>
                      <a:cubicBezTo>
                        <a:pt x="48607" y="36188"/>
                        <a:pt x="55874" y="42807"/>
                        <a:pt x="61756" y="42678"/>
                      </a:cubicBezTo>
                      <a:cubicBezTo>
                        <a:pt x="64694" y="38385"/>
                        <a:pt x="73198" y="23930"/>
                        <a:pt x="64511" y="22994"/>
                      </a:cubicBezTo>
                      <a:cubicBezTo>
                        <a:pt x="53154" y="19366"/>
                        <a:pt x="42123" y="14788"/>
                        <a:pt x="31535" y="9311"/>
                      </a:cubicBezTo>
                      <a:cubicBezTo>
                        <a:pt x="18792" y="1333"/>
                        <a:pt x="4473" y="-7739"/>
                        <a:pt x="324" y="13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6601969" y="1365560"/>
                  <a:ext cx="62432" cy="38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32" h="38286" extrusionOk="0">
                      <a:moveTo>
                        <a:pt x="324" y="14288"/>
                      </a:moveTo>
                      <a:cubicBezTo>
                        <a:pt x="15626" y="22232"/>
                        <a:pt x="23638" y="34395"/>
                        <a:pt x="43497" y="35822"/>
                      </a:cubicBezTo>
                      <a:cubicBezTo>
                        <a:pt x="54947" y="43596"/>
                        <a:pt x="61889" y="33717"/>
                        <a:pt x="62756" y="22248"/>
                      </a:cubicBezTo>
                      <a:cubicBezTo>
                        <a:pt x="43607" y="18328"/>
                        <a:pt x="4947" y="-19628"/>
                        <a:pt x="324" y="142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6755556" y="1333988"/>
                  <a:ext cx="36217" cy="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17" h="27439" extrusionOk="0">
                      <a:moveTo>
                        <a:pt x="324" y="12584"/>
                      </a:moveTo>
                      <a:cubicBezTo>
                        <a:pt x="2915" y="15198"/>
                        <a:pt x="7176" y="16755"/>
                        <a:pt x="6324" y="21885"/>
                      </a:cubicBezTo>
                      <a:cubicBezTo>
                        <a:pt x="7292" y="24422"/>
                        <a:pt x="13580" y="21721"/>
                        <a:pt x="14798" y="27745"/>
                      </a:cubicBezTo>
                      <a:cubicBezTo>
                        <a:pt x="28704" y="27709"/>
                        <a:pt x="28297" y="28615"/>
                        <a:pt x="36541" y="14303"/>
                      </a:cubicBezTo>
                      <a:cubicBezTo>
                        <a:pt x="25694" y="4480"/>
                        <a:pt x="7213" y="-10668"/>
                        <a:pt x="324" y="1258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6649740" y="1140150"/>
                  <a:ext cx="80999" cy="3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9" h="36511" extrusionOk="0">
                      <a:moveTo>
                        <a:pt x="334" y="15054"/>
                      </a:moveTo>
                      <a:cubicBezTo>
                        <a:pt x="21161" y="24466"/>
                        <a:pt x="27214" y="30939"/>
                        <a:pt x="53568" y="36055"/>
                      </a:cubicBezTo>
                      <a:cubicBezTo>
                        <a:pt x="61013" y="32017"/>
                        <a:pt x="70194" y="37656"/>
                        <a:pt x="77133" y="36709"/>
                      </a:cubicBezTo>
                      <a:cubicBezTo>
                        <a:pt x="79965" y="31711"/>
                        <a:pt x="85574" y="15794"/>
                        <a:pt x="75816" y="16703"/>
                      </a:cubicBezTo>
                      <a:cubicBezTo>
                        <a:pt x="61810" y="14597"/>
                        <a:pt x="47984" y="11426"/>
                        <a:pt x="34460" y="7216"/>
                      </a:cubicBezTo>
                      <a:cubicBezTo>
                        <a:pt x="19914" y="2362"/>
                        <a:pt x="-176" y="-8869"/>
                        <a:pt x="334" y="1505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6732423" y="1742957"/>
                  <a:ext cx="50775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75" h="49731" extrusionOk="0">
                      <a:moveTo>
                        <a:pt x="324" y="4570"/>
                      </a:moveTo>
                      <a:cubicBezTo>
                        <a:pt x="3189" y="30073"/>
                        <a:pt x="20961" y="48331"/>
                        <a:pt x="46427" y="50039"/>
                      </a:cubicBezTo>
                      <a:cubicBezTo>
                        <a:pt x="55202" y="32654"/>
                        <a:pt x="51526" y="31823"/>
                        <a:pt x="36166" y="24802"/>
                      </a:cubicBezTo>
                      <a:cubicBezTo>
                        <a:pt x="21755" y="16501"/>
                        <a:pt x="20396" y="-9919"/>
                        <a:pt x="324" y="457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9"/>
                <p:cNvSpPr/>
                <p:nvPr/>
              </p:nvSpPr>
              <p:spPr>
                <a:xfrm>
                  <a:off x="6909500" y="1796673"/>
                  <a:ext cx="68115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15" h="44325" extrusionOk="0">
                      <a:moveTo>
                        <a:pt x="324" y="13723"/>
                      </a:moveTo>
                      <a:cubicBezTo>
                        <a:pt x="17757" y="24407"/>
                        <a:pt x="42729" y="50504"/>
                        <a:pt x="63839" y="43435"/>
                      </a:cubicBezTo>
                      <a:cubicBezTo>
                        <a:pt x="81392" y="24121"/>
                        <a:pt x="43875" y="20446"/>
                        <a:pt x="32276" y="9902"/>
                      </a:cubicBezTo>
                      <a:cubicBezTo>
                        <a:pt x="19289" y="1507"/>
                        <a:pt x="3176" y="-8280"/>
                        <a:pt x="324" y="137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9"/>
                <p:cNvSpPr/>
                <p:nvPr/>
              </p:nvSpPr>
              <p:spPr>
                <a:xfrm>
                  <a:off x="7149298" y="1736512"/>
                  <a:ext cx="70043" cy="4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43" h="41605" extrusionOk="0">
                      <a:moveTo>
                        <a:pt x="324" y="14067"/>
                      </a:moveTo>
                      <a:cubicBezTo>
                        <a:pt x="17829" y="23043"/>
                        <a:pt x="27106" y="35954"/>
                        <a:pt x="49672" y="38661"/>
                      </a:cubicBezTo>
                      <a:cubicBezTo>
                        <a:pt x="61585" y="46716"/>
                        <a:pt x="70093" y="38819"/>
                        <a:pt x="70367" y="25799"/>
                      </a:cubicBezTo>
                      <a:cubicBezTo>
                        <a:pt x="49818" y="22035"/>
                        <a:pt x="5556" y="-21209"/>
                        <a:pt x="324" y="140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9"/>
                <p:cNvSpPr/>
                <p:nvPr/>
              </p:nvSpPr>
              <p:spPr>
                <a:xfrm>
                  <a:off x="7178569" y="1646248"/>
                  <a:ext cx="54821" cy="3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21" h="34904" extrusionOk="0">
                      <a:moveTo>
                        <a:pt x="324" y="14451"/>
                      </a:moveTo>
                      <a:cubicBezTo>
                        <a:pt x="13447" y="21389"/>
                        <a:pt x="20112" y="32739"/>
                        <a:pt x="37322" y="32923"/>
                      </a:cubicBezTo>
                      <a:cubicBezTo>
                        <a:pt x="48146" y="40224"/>
                        <a:pt x="53737" y="28592"/>
                        <a:pt x="55146" y="18639"/>
                      </a:cubicBezTo>
                      <a:cubicBezTo>
                        <a:pt x="37288" y="14396"/>
                        <a:pt x="4541" y="-17684"/>
                        <a:pt x="324" y="144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9"/>
                <p:cNvSpPr/>
                <p:nvPr/>
              </p:nvSpPr>
              <p:spPr>
                <a:xfrm>
                  <a:off x="7018745" y="1517314"/>
                  <a:ext cx="54821" cy="3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21" h="34904" extrusionOk="0">
                      <a:moveTo>
                        <a:pt x="324" y="14451"/>
                      </a:moveTo>
                      <a:cubicBezTo>
                        <a:pt x="13447" y="21389"/>
                        <a:pt x="20113" y="32740"/>
                        <a:pt x="37322" y="32923"/>
                      </a:cubicBezTo>
                      <a:cubicBezTo>
                        <a:pt x="48147" y="40225"/>
                        <a:pt x="53737" y="28592"/>
                        <a:pt x="55146" y="18639"/>
                      </a:cubicBezTo>
                      <a:cubicBezTo>
                        <a:pt x="37287" y="14396"/>
                        <a:pt x="4541" y="-17684"/>
                        <a:pt x="324" y="144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9"/>
                <p:cNvSpPr/>
                <p:nvPr/>
              </p:nvSpPr>
              <p:spPr>
                <a:xfrm>
                  <a:off x="6980857" y="1364579"/>
                  <a:ext cx="79879" cy="4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79" h="43207" extrusionOk="0">
                      <a:moveTo>
                        <a:pt x="324" y="14157"/>
                      </a:moveTo>
                      <a:cubicBezTo>
                        <a:pt x="22771" y="26182"/>
                        <a:pt x="42953" y="46963"/>
                        <a:pt x="73587" y="43026"/>
                      </a:cubicBezTo>
                      <a:cubicBezTo>
                        <a:pt x="88764" y="37664"/>
                        <a:pt x="73602" y="28165"/>
                        <a:pt x="69819" y="32594"/>
                      </a:cubicBezTo>
                      <a:cubicBezTo>
                        <a:pt x="70459" y="33806"/>
                        <a:pt x="67191" y="23761"/>
                        <a:pt x="66393" y="24248"/>
                      </a:cubicBezTo>
                      <a:cubicBezTo>
                        <a:pt x="52749" y="23265"/>
                        <a:pt x="761" y="-21693"/>
                        <a:pt x="324" y="141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9"/>
                <p:cNvSpPr/>
                <p:nvPr/>
              </p:nvSpPr>
              <p:spPr>
                <a:xfrm>
                  <a:off x="7073669" y="1274769"/>
                  <a:ext cx="49833" cy="34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33" h="34261" extrusionOk="0">
                      <a:moveTo>
                        <a:pt x="324" y="15791"/>
                      </a:moveTo>
                      <a:cubicBezTo>
                        <a:pt x="10910" y="22904"/>
                        <a:pt x="43930" y="48708"/>
                        <a:pt x="49592" y="24277"/>
                      </a:cubicBezTo>
                      <a:cubicBezTo>
                        <a:pt x="54768" y="11154"/>
                        <a:pt x="22958" y="8952"/>
                        <a:pt x="14437" y="1544"/>
                      </a:cubicBezTo>
                      <a:cubicBezTo>
                        <a:pt x="6362" y="-3639"/>
                        <a:pt x="1798" y="8702"/>
                        <a:pt x="324" y="1579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9"/>
                <p:cNvSpPr/>
                <p:nvPr/>
              </p:nvSpPr>
              <p:spPr>
                <a:xfrm>
                  <a:off x="6909703" y="1927576"/>
                  <a:ext cx="75005" cy="5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5" h="53465" extrusionOk="0">
                      <a:moveTo>
                        <a:pt x="324" y="13506"/>
                      </a:moveTo>
                      <a:cubicBezTo>
                        <a:pt x="20187" y="29925"/>
                        <a:pt x="40456" y="43808"/>
                        <a:pt x="66447" y="53773"/>
                      </a:cubicBezTo>
                      <a:cubicBezTo>
                        <a:pt x="91691" y="35116"/>
                        <a:pt x="56510" y="27809"/>
                        <a:pt x="42781" y="17071"/>
                      </a:cubicBezTo>
                      <a:cubicBezTo>
                        <a:pt x="28180" y="9937"/>
                        <a:pt x="4849" y="-14667"/>
                        <a:pt x="324" y="135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9"/>
                <p:cNvSpPr/>
                <p:nvPr/>
              </p:nvSpPr>
              <p:spPr>
                <a:xfrm>
                  <a:off x="6978778" y="1732625"/>
                  <a:ext cx="4176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65" h="34675" extrusionOk="0">
                      <a:moveTo>
                        <a:pt x="324" y="8023"/>
                      </a:moveTo>
                      <a:cubicBezTo>
                        <a:pt x="7687" y="25387"/>
                        <a:pt x="15952" y="31975"/>
                        <a:pt x="35888" y="34982"/>
                      </a:cubicBezTo>
                      <a:cubicBezTo>
                        <a:pt x="39317" y="33196"/>
                        <a:pt x="44058" y="18019"/>
                        <a:pt x="41222" y="15321"/>
                      </a:cubicBezTo>
                      <a:cubicBezTo>
                        <a:pt x="38335" y="14882"/>
                        <a:pt x="35543" y="13960"/>
                        <a:pt x="32963" y="12592"/>
                      </a:cubicBezTo>
                      <a:cubicBezTo>
                        <a:pt x="19805" y="4643"/>
                        <a:pt x="14346" y="-7991"/>
                        <a:pt x="324" y="80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9"/>
                <p:cNvSpPr/>
                <p:nvPr/>
              </p:nvSpPr>
              <p:spPr>
                <a:xfrm>
                  <a:off x="7164131" y="1897683"/>
                  <a:ext cx="101786" cy="56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86" h="56601" extrusionOk="0">
                      <a:moveTo>
                        <a:pt x="324" y="13999"/>
                      </a:moveTo>
                      <a:cubicBezTo>
                        <a:pt x="25847" y="29170"/>
                        <a:pt x="32774" y="37393"/>
                        <a:pt x="65524" y="49778"/>
                      </a:cubicBezTo>
                      <a:cubicBezTo>
                        <a:pt x="75916" y="47838"/>
                        <a:pt x="85829" y="55839"/>
                        <a:pt x="95134" y="56909"/>
                      </a:cubicBezTo>
                      <a:cubicBezTo>
                        <a:pt x="100499" y="52037"/>
                        <a:pt x="107371" y="37013"/>
                        <a:pt x="95808" y="36420"/>
                      </a:cubicBezTo>
                      <a:cubicBezTo>
                        <a:pt x="79105" y="30699"/>
                        <a:pt x="62733" y="24055"/>
                        <a:pt x="46767" y="16519"/>
                      </a:cubicBezTo>
                      <a:cubicBezTo>
                        <a:pt x="31061" y="11424"/>
                        <a:pt x="2201" y="-15711"/>
                        <a:pt x="324" y="139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9"/>
                <p:cNvSpPr/>
                <p:nvPr/>
              </p:nvSpPr>
              <p:spPr>
                <a:xfrm>
                  <a:off x="7272240" y="1658956"/>
                  <a:ext cx="67545" cy="3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45" h="35206" extrusionOk="0">
                      <a:moveTo>
                        <a:pt x="486" y="16315"/>
                      </a:moveTo>
                      <a:cubicBezTo>
                        <a:pt x="19394" y="23533"/>
                        <a:pt x="41764" y="37985"/>
                        <a:pt x="62390" y="35150"/>
                      </a:cubicBezTo>
                      <a:cubicBezTo>
                        <a:pt x="78332" y="16512"/>
                        <a:pt x="55800" y="14993"/>
                        <a:pt x="41701" y="9279"/>
                      </a:cubicBezTo>
                      <a:cubicBezTo>
                        <a:pt x="25842" y="5028"/>
                        <a:pt x="-2050" y="-12029"/>
                        <a:pt x="486" y="163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9"/>
                <p:cNvSpPr/>
                <p:nvPr/>
              </p:nvSpPr>
              <p:spPr>
                <a:xfrm>
                  <a:off x="7318687" y="1535011"/>
                  <a:ext cx="47467" cy="27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67" h="27791" extrusionOk="0">
                      <a:moveTo>
                        <a:pt x="338" y="16375"/>
                      </a:moveTo>
                      <a:cubicBezTo>
                        <a:pt x="13294" y="22117"/>
                        <a:pt x="21574" y="29914"/>
                        <a:pt x="37889" y="27020"/>
                      </a:cubicBezTo>
                      <a:cubicBezTo>
                        <a:pt x="45029" y="32755"/>
                        <a:pt x="47718" y="13958"/>
                        <a:pt x="47791" y="9548"/>
                      </a:cubicBezTo>
                      <a:cubicBezTo>
                        <a:pt x="30347" y="7513"/>
                        <a:pt x="-419" y="-13893"/>
                        <a:pt x="338" y="16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9"/>
                <p:cNvSpPr/>
                <p:nvPr/>
              </p:nvSpPr>
              <p:spPr>
                <a:xfrm>
                  <a:off x="6923011" y="1161562"/>
                  <a:ext cx="112700" cy="6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00" h="62851" extrusionOk="0">
                      <a:moveTo>
                        <a:pt x="324" y="14239"/>
                      </a:moveTo>
                      <a:cubicBezTo>
                        <a:pt x="31456" y="34540"/>
                        <a:pt x="60093" y="50176"/>
                        <a:pt x="100231" y="62040"/>
                      </a:cubicBezTo>
                      <a:cubicBezTo>
                        <a:pt x="111780" y="68992"/>
                        <a:pt x="120314" y="41258"/>
                        <a:pt x="103897" y="41939"/>
                      </a:cubicBezTo>
                      <a:cubicBezTo>
                        <a:pt x="84884" y="34461"/>
                        <a:pt x="66114" y="25691"/>
                        <a:pt x="47630" y="17004"/>
                      </a:cubicBezTo>
                      <a:cubicBezTo>
                        <a:pt x="31970" y="11459"/>
                        <a:pt x="792" y="-15927"/>
                        <a:pt x="324" y="1423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9"/>
                <p:cNvSpPr/>
                <p:nvPr/>
              </p:nvSpPr>
              <p:spPr>
                <a:xfrm>
                  <a:off x="6755593" y="1072825"/>
                  <a:ext cx="55999" cy="46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9" h="46677" extrusionOk="0">
                      <a:moveTo>
                        <a:pt x="324" y="10054"/>
                      </a:moveTo>
                      <a:cubicBezTo>
                        <a:pt x="11263" y="23359"/>
                        <a:pt x="13013" y="30494"/>
                        <a:pt x="30101" y="41117"/>
                      </a:cubicBezTo>
                      <a:cubicBezTo>
                        <a:pt x="36633" y="39044"/>
                        <a:pt x="41977" y="46429"/>
                        <a:pt x="47035" y="46984"/>
                      </a:cubicBezTo>
                      <a:cubicBezTo>
                        <a:pt x="50228" y="43314"/>
                        <a:pt x="61133" y="31021"/>
                        <a:pt x="53883" y="28450"/>
                      </a:cubicBezTo>
                      <a:cubicBezTo>
                        <a:pt x="45017" y="23745"/>
                        <a:pt x="36693" y="18085"/>
                        <a:pt x="29059" y="11570"/>
                      </a:cubicBezTo>
                      <a:cubicBezTo>
                        <a:pt x="19324" y="463"/>
                        <a:pt x="8920" y="-6253"/>
                        <a:pt x="324" y="1005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9"/>
                <p:cNvSpPr/>
                <p:nvPr/>
              </p:nvSpPr>
              <p:spPr>
                <a:xfrm>
                  <a:off x="6529305" y="1748372"/>
                  <a:ext cx="55286" cy="58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86" h="58332" extrusionOk="0">
                      <a:moveTo>
                        <a:pt x="324" y="6953"/>
                      </a:moveTo>
                      <a:cubicBezTo>
                        <a:pt x="8148" y="30253"/>
                        <a:pt x="20483" y="45360"/>
                        <a:pt x="43826" y="58640"/>
                      </a:cubicBezTo>
                      <a:cubicBezTo>
                        <a:pt x="56796" y="52698"/>
                        <a:pt x="61433" y="42621"/>
                        <a:pt x="45392" y="34389"/>
                      </a:cubicBezTo>
                      <a:cubicBezTo>
                        <a:pt x="28526" y="25252"/>
                        <a:pt x="20815" y="-15460"/>
                        <a:pt x="324" y="695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9"/>
                <p:cNvSpPr/>
                <p:nvPr/>
              </p:nvSpPr>
              <p:spPr>
                <a:xfrm>
                  <a:off x="6365742" y="1577390"/>
                  <a:ext cx="55277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77" h="50775" extrusionOk="0">
                      <a:moveTo>
                        <a:pt x="324" y="9897"/>
                      </a:moveTo>
                      <a:cubicBezTo>
                        <a:pt x="11723" y="22714"/>
                        <a:pt x="14835" y="36891"/>
                        <a:pt x="32803" y="45226"/>
                      </a:cubicBezTo>
                      <a:cubicBezTo>
                        <a:pt x="40712" y="56553"/>
                        <a:pt x="50698" y="49717"/>
                        <a:pt x="55601" y="39372"/>
                      </a:cubicBezTo>
                      <a:cubicBezTo>
                        <a:pt x="39157" y="28890"/>
                        <a:pt x="16711" y="-20093"/>
                        <a:pt x="324" y="98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9"/>
                <p:cNvSpPr/>
                <p:nvPr/>
              </p:nvSpPr>
              <p:spPr>
                <a:xfrm>
                  <a:off x="6472682" y="1386200"/>
                  <a:ext cx="70043" cy="41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43" h="41606" extrusionOk="0">
                      <a:moveTo>
                        <a:pt x="324" y="14066"/>
                      </a:moveTo>
                      <a:cubicBezTo>
                        <a:pt x="17830" y="23042"/>
                        <a:pt x="27106" y="35954"/>
                        <a:pt x="49672" y="38661"/>
                      </a:cubicBezTo>
                      <a:cubicBezTo>
                        <a:pt x="61585" y="46716"/>
                        <a:pt x="70093" y="38819"/>
                        <a:pt x="70368" y="25799"/>
                      </a:cubicBezTo>
                      <a:cubicBezTo>
                        <a:pt x="49818" y="22034"/>
                        <a:pt x="5557" y="-21209"/>
                        <a:pt x="324" y="14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9" name="Google Shape;349;p9"/>
            <p:cNvSpPr/>
            <p:nvPr/>
          </p:nvSpPr>
          <p:spPr>
            <a:xfrm>
              <a:off x="3743462" y="4615501"/>
              <a:ext cx="1552818" cy="1573288"/>
            </a:xfrm>
            <a:custGeom>
              <a:avLst/>
              <a:gdLst/>
              <a:ahLst/>
              <a:cxnLst/>
              <a:rect l="l" t="t" r="r" b="b"/>
              <a:pathLst>
                <a:path w="1208419" h="1224349" extrusionOk="0">
                  <a:moveTo>
                    <a:pt x="514226" y="2161"/>
                  </a:moveTo>
                  <a:cubicBezTo>
                    <a:pt x="426015" y="11099"/>
                    <a:pt x="343160" y="50671"/>
                    <a:pt x="271043" y="102225"/>
                  </a:cubicBezTo>
                  <a:cubicBezTo>
                    <a:pt x="187611" y="161868"/>
                    <a:pt x="115746" y="238926"/>
                    <a:pt x="68162" y="329753"/>
                  </a:cubicBezTo>
                  <a:cubicBezTo>
                    <a:pt x="-1928" y="463538"/>
                    <a:pt x="-16189" y="623446"/>
                    <a:pt x="18379" y="770458"/>
                  </a:cubicBezTo>
                  <a:cubicBezTo>
                    <a:pt x="55017" y="926273"/>
                    <a:pt x="147608" y="1070601"/>
                    <a:pt x="281416" y="1158530"/>
                  </a:cubicBezTo>
                  <a:cubicBezTo>
                    <a:pt x="380592" y="1223702"/>
                    <a:pt x="517887" y="1254104"/>
                    <a:pt x="615493" y="1186603"/>
                  </a:cubicBezTo>
                  <a:cubicBezTo>
                    <a:pt x="653075" y="1160612"/>
                    <a:pt x="680992" y="1122689"/>
                    <a:pt x="717823" y="1095647"/>
                  </a:cubicBezTo>
                  <a:cubicBezTo>
                    <a:pt x="789030" y="1043365"/>
                    <a:pt x="882841" y="1038125"/>
                    <a:pt x="970052" y="1023972"/>
                  </a:cubicBezTo>
                  <a:cubicBezTo>
                    <a:pt x="1057263" y="1009818"/>
                    <a:pt x="1152704" y="976887"/>
                    <a:pt x="1190719" y="897169"/>
                  </a:cubicBezTo>
                  <a:cubicBezTo>
                    <a:pt x="1221071" y="833519"/>
                    <a:pt x="1205778" y="758897"/>
                    <a:pt x="1197277" y="688901"/>
                  </a:cubicBezTo>
                  <a:cubicBezTo>
                    <a:pt x="1184243" y="581587"/>
                    <a:pt x="1188509" y="470921"/>
                    <a:pt x="1155149" y="368088"/>
                  </a:cubicBezTo>
                  <a:cubicBezTo>
                    <a:pt x="1085153" y="152330"/>
                    <a:pt x="728569" y="-19554"/>
                    <a:pt x="514226" y="2161"/>
                  </a:cubicBezTo>
                  <a:close/>
                </a:path>
              </a:pathLst>
            </a:custGeom>
            <a:solidFill>
              <a:srgbClr val="B3CDE7">
                <a:alpha val="20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0" name="Google Shape;350;p9"/>
            <p:cNvGrpSpPr/>
            <p:nvPr/>
          </p:nvGrpSpPr>
          <p:grpSpPr>
            <a:xfrm>
              <a:off x="7290494" y="986620"/>
              <a:ext cx="3404093" cy="4375531"/>
              <a:chOff x="7290494" y="986620"/>
              <a:chExt cx="3404093" cy="4375531"/>
            </a:xfrm>
          </p:grpSpPr>
          <p:sp>
            <p:nvSpPr>
              <p:cNvPr id="351" name="Google Shape;351;p9"/>
              <p:cNvSpPr/>
              <p:nvPr/>
            </p:nvSpPr>
            <p:spPr>
              <a:xfrm rot="8468798">
                <a:off x="7689665" y="1561510"/>
                <a:ext cx="2605750" cy="2191599"/>
              </a:xfrm>
              <a:custGeom>
                <a:avLst/>
                <a:gdLst/>
                <a:ahLst/>
                <a:cxnLst/>
                <a:rect l="l" t="t" r="r" b="b"/>
                <a:pathLst>
                  <a:path w="2049735" h="1723956" extrusionOk="0">
                    <a:moveTo>
                      <a:pt x="1736111" y="363358"/>
                    </a:moveTo>
                    <a:cubicBezTo>
                      <a:pt x="1661011" y="371212"/>
                      <a:pt x="1606446" y="418485"/>
                      <a:pt x="1569639" y="481911"/>
                    </a:cubicBezTo>
                    <a:cubicBezTo>
                      <a:pt x="1536465" y="539079"/>
                      <a:pt x="1512443" y="600923"/>
                      <a:pt x="1488221" y="662237"/>
                    </a:cubicBezTo>
                    <a:cubicBezTo>
                      <a:pt x="1431074" y="806897"/>
                      <a:pt x="1326891" y="934160"/>
                      <a:pt x="1154620" y="902953"/>
                    </a:cubicBezTo>
                    <a:cubicBezTo>
                      <a:pt x="1142793" y="900337"/>
                      <a:pt x="1130782" y="898640"/>
                      <a:pt x="1118693" y="897876"/>
                    </a:cubicBezTo>
                    <a:cubicBezTo>
                      <a:pt x="1095052" y="897142"/>
                      <a:pt x="1071602" y="904167"/>
                      <a:pt x="1047885" y="904672"/>
                    </a:cubicBezTo>
                    <a:cubicBezTo>
                      <a:pt x="1027869" y="905099"/>
                      <a:pt x="1007878" y="904866"/>
                      <a:pt x="987867" y="905816"/>
                    </a:cubicBezTo>
                    <a:cubicBezTo>
                      <a:pt x="950094" y="907608"/>
                      <a:pt x="912166" y="911679"/>
                      <a:pt x="875526" y="921345"/>
                    </a:cubicBezTo>
                    <a:cubicBezTo>
                      <a:pt x="800252" y="941200"/>
                      <a:pt x="738606" y="986979"/>
                      <a:pt x="703151" y="1057004"/>
                    </a:cubicBezTo>
                    <a:cubicBezTo>
                      <a:pt x="671734" y="1119055"/>
                      <a:pt x="676797" y="1189564"/>
                      <a:pt x="690538" y="1255620"/>
                    </a:cubicBezTo>
                    <a:cubicBezTo>
                      <a:pt x="697267" y="1287969"/>
                      <a:pt x="710927" y="1321618"/>
                      <a:pt x="713418" y="1354267"/>
                    </a:cubicBezTo>
                    <a:cubicBezTo>
                      <a:pt x="716058" y="1388851"/>
                      <a:pt x="713641" y="1422837"/>
                      <a:pt x="722109" y="1457025"/>
                    </a:cubicBezTo>
                    <a:cubicBezTo>
                      <a:pt x="733133" y="1501523"/>
                      <a:pt x="737872" y="1541966"/>
                      <a:pt x="720936" y="1586083"/>
                    </a:cubicBezTo>
                    <a:cubicBezTo>
                      <a:pt x="714404" y="1603099"/>
                      <a:pt x="705430" y="1619474"/>
                      <a:pt x="692447" y="1632272"/>
                    </a:cubicBezTo>
                    <a:cubicBezTo>
                      <a:pt x="652087" y="1672058"/>
                      <a:pt x="604556" y="1717509"/>
                      <a:pt x="545918" y="1723209"/>
                    </a:cubicBezTo>
                    <a:cubicBezTo>
                      <a:pt x="484310" y="1729198"/>
                      <a:pt x="418644" y="1708890"/>
                      <a:pt x="363746" y="1682296"/>
                    </a:cubicBezTo>
                    <a:cubicBezTo>
                      <a:pt x="279928" y="1641691"/>
                      <a:pt x="202372" y="1575470"/>
                      <a:pt x="155815" y="1494158"/>
                    </a:cubicBezTo>
                    <a:cubicBezTo>
                      <a:pt x="-25217" y="1177974"/>
                      <a:pt x="-51932" y="716675"/>
                      <a:pt x="95482" y="381522"/>
                    </a:cubicBezTo>
                    <a:cubicBezTo>
                      <a:pt x="149240" y="259301"/>
                      <a:pt x="240960" y="162329"/>
                      <a:pt x="367028" y="116083"/>
                    </a:cubicBezTo>
                    <a:cubicBezTo>
                      <a:pt x="521932" y="59259"/>
                      <a:pt x="684590" y="117760"/>
                      <a:pt x="842843" y="132244"/>
                    </a:cubicBezTo>
                    <a:cubicBezTo>
                      <a:pt x="1048885" y="151103"/>
                      <a:pt x="1230239" y="71453"/>
                      <a:pt x="1427076" y="26739"/>
                    </a:cubicBezTo>
                    <a:cubicBezTo>
                      <a:pt x="1562804" y="-4094"/>
                      <a:pt x="1710705" y="-20746"/>
                      <a:pt x="1837008" y="50626"/>
                    </a:cubicBezTo>
                    <a:cubicBezTo>
                      <a:pt x="1889276" y="80161"/>
                      <a:pt x="1923625" y="132310"/>
                      <a:pt x="1973683" y="165946"/>
                    </a:cubicBezTo>
                    <a:cubicBezTo>
                      <a:pt x="1990889" y="177508"/>
                      <a:pt x="2006923" y="190485"/>
                      <a:pt x="2023797" y="202399"/>
                    </a:cubicBezTo>
                    <a:cubicBezTo>
                      <a:pt x="2030595" y="207200"/>
                      <a:pt x="2045665" y="214491"/>
                      <a:pt x="2049087" y="222670"/>
                    </a:cubicBezTo>
                    <a:cubicBezTo>
                      <a:pt x="2052114" y="229904"/>
                      <a:pt x="2047261" y="242812"/>
                      <a:pt x="2045612" y="249629"/>
                    </a:cubicBezTo>
                    <a:cubicBezTo>
                      <a:pt x="2039403" y="275294"/>
                      <a:pt x="2046833" y="314476"/>
                      <a:pt x="2027015" y="331984"/>
                    </a:cubicBezTo>
                    <a:cubicBezTo>
                      <a:pt x="2007274" y="349423"/>
                      <a:pt x="1988841" y="366012"/>
                      <a:pt x="1963688" y="370796"/>
                    </a:cubicBezTo>
                    <a:cubicBezTo>
                      <a:pt x="1925775" y="377857"/>
                      <a:pt x="1887068" y="379647"/>
                      <a:pt x="1848665" y="376113"/>
                    </a:cubicBezTo>
                    <a:cubicBezTo>
                      <a:pt x="1810902" y="372281"/>
                      <a:pt x="1774697" y="357991"/>
                      <a:pt x="1736111" y="3633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4327031" flipH="1">
                <a:off x="8026305" y="3272927"/>
                <a:ext cx="1932469" cy="1789759"/>
              </a:xfrm>
              <a:custGeom>
                <a:avLst/>
                <a:gdLst/>
                <a:ahLst/>
                <a:cxnLst/>
                <a:rect l="l" t="t" r="r" b="b"/>
                <a:pathLst>
                  <a:path w="1811926" h="1678118" extrusionOk="0">
                    <a:moveTo>
                      <a:pt x="1760980" y="9133"/>
                    </a:moveTo>
                    <a:cubicBezTo>
                      <a:pt x="1816801" y="84935"/>
                      <a:pt x="1811907" y="192968"/>
                      <a:pt x="1746567" y="261394"/>
                    </a:cubicBezTo>
                    <a:cubicBezTo>
                      <a:pt x="1716025" y="293569"/>
                      <a:pt x="1675633" y="314664"/>
                      <a:pt x="1631766" y="321349"/>
                    </a:cubicBezTo>
                    <a:cubicBezTo>
                      <a:pt x="1581705" y="328719"/>
                      <a:pt x="1530771" y="319601"/>
                      <a:pt x="1480718" y="327470"/>
                    </a:cubicBezTo>
                    <a:cubicBezTo>
                      <a:pt x="1435037" y="334653"/>
                      <a:pt x="1397038" y="359256"/>
                      <a:pt x="1368709" y="395345"/>
                    </a:cubicBezTo>
                    <a:cubicBezTo>
                      <a:pt x="1339354" y="432739"/>
                      <a:pt x="1322281" y="477189"/>
                      <a:pt x="1308085" y="522100"/>
                    </a:cubicBezTo>
                    <a:cubicBezTo>
                      <a:pt x="1292882" y="570194"/>
                      <a:pt x="1279951" y="619213"/>
                      <a:pt x="1255675" y="663773"/>
                    </a:cubicBezTo>
                    <a:cubicBezTo>
                      <a:pt x="1234908" y="701638"/>
                      <a:pt x="1208256" y="735966"/>
                      <a:pt x="1176716" y="765475"/>
                    </a:cubicBezTo>
                    <a:cubicBezTo>
                      <a:pt x="1114529" y="823947"/>
                      <a:pt x="1034540" y="863802"/>
                      <a:pt x="949904" y="876113"/>
                    </a:cubicBezTo>
                    <a:cubicBezTo>
                      <a:pt x="854776" y="889951"/>
                      <a:pt x="758356" y="858206"/>
                      <a:pt x="663765" y="877613"/>
                    </a:cubicBezTo>
                    <a:cubicBezTo>
                      <a:pt x="621643" y="885809"/>
                      <a:pt x="583332" y="907477"/>
                      <a:pt x="554614" y="939348"/>
                    </a:cubicBezTo>
                    <a:cubicBezTo>
                      <a:pt x="527284" y="970200"/>
                      <a:pt x="509564" y="1008451"/>
                      <a:pt x="498449" y="1047860"/>
                    </a:cubicBezTo>
                    <a:cubicBezTo>
                      <a:pt x="471067" y="1144945"/>
                      <a:pt x="487163" y="1246358"/>
                      <a:pt x="476651" y="1345384"/>
                    </a:cubicBezTo>
                    <a:cubicBezTo>
                      <a:pt x="466598" y="1440106"/>
                      <a:pt x="423085" y="1526838"/>
                      <a:pt x="349309" y="1587954"/>
                    </a:cubicBezTo>
                    <a:cubicBezTo>
                      <a:pt x="274451" y="1649967"/>
                      <a:pt x="173770" y="1676751"/>
                      <a:pt x="77760" y="1662653"/>
                    </a:cubicBezTo>
                    <a:cubicBezTo>
                      <a:pt x="53875" y="1659112"/>
                      <a:pt x="30418" y="1653129"/>
                      <a:pt x="7756" y="1644798"/>
                    </a:cubicBezTo>
                    <a:cubicBezTo>
                      <a:pt x="333" y="1642081"/>
                      <a:pt x="-2868" y="1653924"/>
                      <a:pt x="4496" y="1656618"/>
                    </a:cubicBezTo>
                    <a:cubicBezTo>
                      <a:pt x="99012" y="1690804"/>
                      <a:pt x="203440" y="1684590"/>
                      <a:pt x="293230" y="1639437"/>
                    </a:cubicBezTo>
                    <a:cubicBezTo>
                      <a:pt x="372186" y="1599193"/>
                      <a:pt x="434425" y="1528429"/>
                      <a:pt x="466037" y="1445864"/>
                    </a:cubicBezTo>
                    <a:cubicBezTo>
                      <a:pt x="504899" y="1344361"/>
                      <a:pt x="486759" y="1234924"/>
                      <a:pt x="496206" y="1129254"/>
                    </a:cubicBezTo>
                    <a:cubicBezTo>
                      <a:pt x="503656" y="1045911"/>
                      <a:pt x="533455" y="951945"/>
                      <a:pt x="611589" y="909228"/>
                    </a:cubicBezTo>
                    <a:cubicBezTo>
                      <a:pt x="655696" y="885114"/>
                      <a:pt x="706962" y="882256"/>
                      <a:pt x="756165" y="884278"/>
                    </a:cubicBezTo>
                    <a:cubicBezTo>
                      <a:pt x="805648" y="886313"/>
                      <a:pt x="854956" y="893323"/>
                      <a:pt x="904554" y="892139"/>
                    </a:cubicBezTo>
                    <a:cubicBezTo>
                      <a:pt x="990487" y="890088"/>
                      <a:pt x="1074811" y="859414"/>
                      <a:pt x="1143865" y="808633"/>
                    </a:cubicBezTo>
                    <a:cubicBezTo>
                      <a:pt x="1215374" y="755954"/>
                      <a:pt x="1268859" y="682485"/>
                      <a:pt x="1297008" y="598270"/>
                    </a:cubicBezTo>
                    <a:cubicBezTo>
                      <a:pt x="1327035" y="510367"/>
                      <a:pt x="1346843" y="394243"/>
                      <a:pt x="1441678" y="351342"/>
                    </a:cubicBezTo>
                    <a:cubicBezTo>
                      <a:pt x="1490733" y="329151"/>
                      <a:pt x="1546777" y="337993"/>
                      <a:pt x="1598859" y="336291"/>
                    </a:cubicBezTo>
                    <a:cubicBezTo>
                      <a:pt x="1645085" y="334779"/>
                      <a:pt x="1688897" y="322863"/>
                      <a:pt x="1726491" y="295207"/>
                    </a:cubicBezTo>
                    <a:cubicBezTo>
                      <a:pt x="1760583" y="270438"/>
                      <a:pt x="1786467" y="236026"/>
                      <a:pt x="1800804" y="196411"/>
                    </a:cubicBezTo>
                    <a:cubicBezTo>
                      <a:pt x="1815798" y="152658"/>
                      <a:pt x="1816069" y="105204"/>
                      <a:pt x="1801575" y="61282"/>
                    </a:cubicBezTo>
                    <a:cubicBezTo>
                      <a:pt x="1794734" y="40369"/>
                      <a:pt x="1784606" y="20677"/>
                      <a:pt x="1771570" y="2947"/>
                    </a:cubicBezTo>
                    <a:cubicBezTo>
                      <a:pt x="1766940" y="-3340"/>
                      <a:pt x="1756293" y="2768"/>
                      <a:pt x="1760980" y="91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" name="Google Shape;353;p9"/>
            <p:cNvGrpSpPr/>
            <p:nvPr/>
          </p:nvGrpSpPr>
          <p:grpSpPr>
            <a:xfrm rot="3342839">
              <a:off x="-2122721" y="3284431"/>
              <a:ext cx="3051837" cy="3059848"/>
              <a:chOff x="6193284" y="-1051863"/>
              <a:chExt cx="3051969" cy="3059981"/>
            </a:xfrm>
          </p:grpSpPr>
          <p:sp>
            <p:nvSpPr>
              <p:cNvPr id="354" name="Google Shape;354;p9"/>
              <p:cNvSpPr/>
              <p:nvPr/>
            </p:nvSpPr>
            <p:spPr>
              <a:xfrm rot="-1499042" flipH="1">
                <a:off x="6617395" y="-530197"/>
                <a:ext cx="2278729" cy="2158057"/>
              </a:xfrm>
              <a:custGeom>
                <a:avLst/>
                <a:gdLst/>
                <a:ahLst/>
                <a:cxnLst/>
                <a:rect l="l" t="t" r="r" b="b"/>
                <a:pathLst>
                  <a:path w="2162825" h="2048291" extrusionOk="0">
                    <a:moveTo>
                      <a:pt x="1823431" y="457733"/>
                    </a:moveTo>
                    <a:cubicBezTo>
                      <a:pt x="1808495" y="461081"/>
                      <a:pt x="1793969" y="466049"/>
                      <a:pt x="1780111" y="472546"/>
                    </a:cubicBezTo>
                    <a:cubicBezTo>
                      <a:pt x="1776587" y="474259"/>
                      <a:pt x="1773218" y="476138"/>
                      <a:pt x="1769916" y="477856"/>
                    </a:cubicBezTo>
                    <a:cubicBezTo>
                      <a:pt x="1766576" y="479516"/>
                      <a:pt x="1763552" y="481444"/>
                      <a:pt x="1760681" y="483242"/>
                    </a:cubicBezTo>
                    <a:cubicBezTo>
                      <a:pt x="1757820" y="485053"/>
                      <a:pt x="1755062" y="486666"/>
                      <a:pt x="1752656" y="488316"/>
                    </a:cubicBezTo>
                    <a:cubicBezTo>
                      <a:pt x="1750285" y="490017"/>
                      <a:pt x="1748130" y="491563"/>
                      <a:pt x="1746247" y="492914"/>
                    </a:cubicBezTo>
                    <a:cubicBezTo>
                      <a:pt x="1736574" y="499981"/>
                      <a:pt x="1727384" y="507684"/>
                      <a:pt x="1718738" y="515974"/>
                    </a:cubicBezTo>
                    <a:cubicBezTo>
                      <a:pt x="1714613" y="520246"/>
                      <a:pt x="1710302" y="524344"/>
                      <a:pt x="1706355" y="528745"/>
                    </a:cubicBezTo>
                    <a:cubicBezTo>
                      <a:pt x="1702453" y="533182"/>
                      <a:pt x="1698373" y="537469"/>
                      <a:pt x="1694745" y="542101"/>
                    </a:cubicBezTo>
                    <a:cubicBezTo>
                      <a:pt x="1679947" y="560249"/>
                      <a:pt x="1666588" y="579523"/>
                      <a:pt x="1654788" y="599747"/>
                    </a:cubicBezTo>
                    <a:cubicBezTo>
                      <a:pt x="1631091" y="639965"/>
                      <a:pt x="1612255" y="682707"/>
                      <a:pt x="1593883" y="726810"/>
                    </a:cubicBezTo>
                    <a:cubicBezTo>
                      <a:pt x="1579864" y="760645"/>
                      <a:pt x="1566349" y="794367"/>
                      <a:pt x="1551232" y="827530"/>
                    </a:cubicBezTo>
                    <a:cubicBezTo>
                      <a:pt x="1536783" y="860820"/>
                      <a:pt x="1520629" y="893345"/>
                      <a:pt x="1502834" y="924975"/>
                    </a:cubicBezTo>
                    <a:cubicBezTo>
                      <a:pt x="1486093" y="953606"/>
                      <a:pt x="1467214" y="980987"/>
                      <a:pt x="1444353" y="1004558"/>
                    </a:cubicBezTo>
                    <a:cubicBezTo>
                      <a:pt x="1441449" y="1007448"/>
                      <a:pt x="1438692" y="1010497"/>
                      <a:pt x="1435669" y="1013256"/>
                    </a:cubicBezTo>
                    <a:lnTo>
                      <a:pt x="1426621" y="1021550"/>
                    </a:lnTo>
                    <a:cubicBezTo>
                      <a:pt x="1423542" y="1024208"/>
                      <a:pt x="1420398" y="1026728"/>
                      <a:pt x="1417234" y="1029249"/>
                    </a:cubicBezTo>
                    <a:cubicBezTo>
                      <a:pt x="1413920" y="1031560"/>
                      <a:pt x="1410776" y="1034117"/>
                      <a:pt x="1407328" y="1036229"/>
                    </a:cubicBezTo>
                    <a:cubicBezTo>
                      <a:pt x="1393778" y="1045097"/>
                      <a:pt x="1379125" y="1052156"/>
                      <a:pt x="1363743" y="1057226"/>
                    </a:cubicBezTo>
                    <a:cubicBezTo>
                      <a:pt x="1328471" y="1069070"/>
                      <a:pt x="1290674" y="1071710"/>
                      <a:pt x="1253140" y="1072647"/>
                    </a:cubicBezTo>
                    <a:cubicBezTo>
                      <a:pt x="1215502" y="1073572"/>
                      <a:pt x="1177521" y="1072404"/>
                      <a:pt x="1139290" y="1075935"/>
                    </a:cubicBezTo>
                    <a:cubicBezTo>
                      <a:pt x="1120085" y="1077650"/>
                      <a:pt x="1101068" y="1081043"/>
                      <a:pt x="1082457" y="1086074"/>
                    </a:cubicBezTo>
                    <a:lnTo>
                      <a:pt x="1068535" y="1089965"/>
                    </a:lnTo>
                    <a:cubicBezTo>
                      <a:pt x="1063918" y="1091334"/>
                      <a:pt x="1059436" y="1093087"/>
                      <a:pt x="1054879" y="1094631"/>
                    </a:cubicBezTo>
                    <a:cubicBezTo>
                      <a:pt x="1050366" y="1096286"/>
                      <a:pt x="1045742" y="1097686"/>
                      <a:pt x="1041317" y="1099555"/>
                    </a:cubicBezTo>
                    <a:lnTo>
                      <a:pt x="1028027" y="1105137"/>
                    </a:lnTo>
                    <a:cubicBezTo>
                      <a:pt x="992793" y="1120509"/>
                      <a:pt x="959408" y="1139807"/>
                      <a:pt x="928504" y="1162663"/>
                    </a:cubicBezTo>
                    <a:cubicBezTo>
                      <a:pt x="883116" y="1195845"/>
                      <a:pt x="842425" y="1235009"/>
                      <a:pt x="807537" y="1279091"/>
                    </a:cubicBezTo>
                    <a:cubicBezTo>
                      <a:pt x="773592" y="1323116"/>
                      <a:pt x="746493" y="1372012"/>
                      <a:pt x="727157" y="1424126"/>
                    </a:cubicBezTo>
                    <a:cubicBezTo>
                      <a:pt x="687612" y="1527262"/>
                      <a:pt x="671078" y="1635708"/>
                      <a:pt x="639669" y="1741219"/>
                    </a:cubicBezTo>
                    <a:cubicBezTo>
                      <a:pt x="627538" y="1783570"/>
                      <a:pt x="611696" y="1824769"/>
                      <a:pt x="592327" y="1864339"/>
                    </a:cubicBezTo>
                    <a:cubicBezTo>
                      <a:pt x="576465" y="1896001"/>
                      <a:pt x="557202" y="1925843"/>
                      <a:pt x="534877" y="1953337"/>
                    </a:cubicBezTo>
                    <a:cubicBezTo>
                      <a:pt x="532049" y="1956724"/>
                      <a:pt x="529382" y="1960253"/>
                      <a:pt x="526425" y="1963529"/>
                    </a:cubicBezTo>
                    <a:lnTo>
                      <a:pt x="517491" y="1973307"/>
                    </a:lnTo>
                    <a:cubicBezTo>
                      <a:pt x="511699" y="1979985"/>
                      <a:pt x="505207" y="1985991"/>
                      <a:pt x="498910" y="1992192"/>
                    </a:cubicBezTo>
                    <a:cubicBezTo>
                      <a:pt x="486715" y="2004518"/>
                      <a:pt x="472702" y="2014905"/>
                      <a:pt x="457360" y="2022990"/>
                    </a:cubicBezTo>
                    <a:lnTo>
                      <a:pt x="450001" y="2026342"/>
                    </a:lnTo>
                    <a:cubicBezTo>
                      <a:pt x="448770" y="2026887"/>
                      <a:pt x="447563" y="2027501"/>
                      <a:pt x="446311" y="2027993"/>
                    </a:cubicBezTo>
                    <a:lnTo>
                      <a:pt x="442488" y="2029283"/>
                    </a:lnTo>
                    <a:lnTo>
                      <a:pt x="434846" y="2031885"/>
                    </a:lnTo>
                    <a:lnTo>
                      <a:pt x="426982" y="2033691"/>
                    </a:lnTo>
                    <a:lnTo>
                      <a:pt x="423049" y="2034601"/>
                    </a:lnTo>
                    <a:cubicBezTo>
                      <a:pt x="421724" y="2034834"/>
                      <a:pt x="420378" y="2034949"/>
                      <a:pt x="419045" y="2035131"/>
                    </a:cubicBezTo>
                    <a:lnTo>
                      <a:pt x="411023" y="2036146"/>
                    </a:lnTo>
                    <a:cubicBezTo>
                      <a:pt x="408331" y="2036307"/>
                      <a:pt x="405623" y="2036314"/>
                      <a:pt x="402922" y="2036413"/>
                    </a:cubicBezTo>
                    <a:lnTo>
                      <a:pt x="398868" y="2036533"/>
                    </a:lnTo>
                    <a:cubicBezTo>
                      <a:pt x="397516" y="2036558"/>
                      <a:pt x="396160" y="2036388"/>
                      <a:pt x="394806" y="2036326"/>
                    </a:cubicBezTo>
                    <a:cubicBezTo>
                      <a:pt x="372820" y="2034972"/>
                      <a:pt x="351258" y="2029668"/>
                      <a:pt x="331155" y="2020667"/>
                    </a:cubicBezTo>
                    <a:cubicBezTo>
                      <a:pt x="326075" y="2018403"/>
                      <a:pt x="320933" y="2016289"/>
                      <a:pt x="315989" y="2013673"/>
                    </a:cubicBezTo>
                    <a:lnTo>
                      <a:pt x="308502" y="2009921"/>
                    </a:lnTo>
                    <a:cubicBezTo>
                      <a:pt x="306028" y="2008622"/>
                      <a:pt x="303604" y="2007212"/>
                      <a:pt x="301152" y="2005863"/>
                    </a:cubicBezTo>
                    <a:lnTo>
                      <a:pt x="293827" y="2001749"/>
                    </a:lnTo>
                    <a:lnTo>
                      <a:pt x="286692" y="1997307"/>
                    </a:lnTo>
                    <a:lnTo>
                      <a:pt x="279553" y="1992866"/>
                    </a:lnTo>
                    <a:lnTo>
                      <a:pt x="275983" y="1990646"/>
                    </a:lnTo>
                    <a:lnTo>
                      <a:pt x="272551" y="1988235"/>
                    </a:lnTo>
                    <a:lnTo>
                      <a:pt x="258857" y="1978531"/>
                    </a:lnTo>
                    <a:lnTo>
                      <a:pt x="245822" y="1968005"/>
                    </a:lnTo>
                    <a:cubicBezTo>
                      <a:pt x="237329" y="1960768"/>
                      <a:pt x="229265" y="1953043"/>
                      <a:pt x="221669" y="1944871"/>
                    </a:cubicBezTo>
                    <a:cubicBezTo>
                      <a:pt x="206527" y="1928395"/>
                      <a:pt x="193277" y="1910278"/>
                      <a:pt x="182165" y="1890858"/>
                    </a:cubicBezTo>
                    <a:cubicBezTo>
                      <a:pt x="171026" y="1871227"/>
                      <a:pt x="161034" y="1850968"/>
                      <a:pt x="152240" y="1830182"/>
                    </a:cubicBezTo>
                    <a:cubicBezTo>
                      <a:pt x="143197" y="1809391"/>
                      <a:pt x="134723" y="1788249"/>
                      <a:pt x="125916" y="1767207"/>
                    </a:cubicBezTo>
                    <a:cubicBezTo>
                      <a:pt x="117320" y="1745969"/>
                      <a:pt x="107222" y="1725305"/>
                      <a:pt x="97582" y="1704827"/>
                    </a:cubicBezTo>
                    <a:cubicBezTo>
                      <a:pt x="87762" y="1684693"/>
                      <a:pt x="79072" y="1664028"/>
                      <a:pt x="71554" y="1642927"/>
                    </a:cubicBezTo>
                    <a:cubicBezTo>
                      <a:pt x="67970" y="1632380"/>
                      <a:pt x="65060" y="1621617"/>
                      <a:pt x="62839" y="1610701"/>
                    </a:cubicBezTo>
                    <a:cubicBezTo>
                      <a:pt x="60494" y="1599605"/>
                      <a:pt x="58147" y="1588502"/>
                      <a:pt x="55798" y="1577393"/>
                    </a:cubicBezTo>
                    <a:cubicBezTo>
                      <a:pt x="46873" y="1532868"/>
                      <a:pt x="39419" y="1488034"/>
                      <a:pt x="33201" y="1443449"/>
                    </a:cubicBezTo>
                    <a:cubicBezTo>
                      <a:pt x="20115" y="1347057"/>
                      <a:pt x="13979" y="1249850"/>
                      <a:pt x="14838" y="1152579"/>
                    </a:cubicBezTo>
                    <a:cubicBezTo>
                      <a:pt x="14992" y="1089378"/>
                      <a:pt x="18068" y="1026232"/>
                      <a:pt x="24067" y="963141"/>
                    </a:cubicBezTo>
                    <a:cubicBezTo>
                      <a:pt x="30055" y="900155"/>
                      <a:pt x="38766" y="837388"/>
                      <a:pt x="50731" y="775247"/>
                    </a:cubicBezTo>
                    <a:cubicBezTo>
                      <a:pt x="74809" y="651047"/>
                      <a:pt x="110860" y="528995"/>
                      <a:pt x="161436" y="413419"/>
                    </a:cubicBezTo>
                    <a:cubicBezTo>
                      <a:pt x="164382" y="406764"/>
                      <a:pt x="167143" y="399961"/>
                      <a:pt x="170276" y="393270"/>
                    </a:cubicBezTo>
                    <a:cubicBezTo>
                      <a:pt x="173364" y="386559"/>
                      <a:pt x="176473" y="379804"/>
                      <a:pt x="179602" y="373005"/>
                    </a:cubicBezTo>
                    <a:cubicBezTo>
                      <a:pt x="181160" y="369603"/>
                      <a:pt x="182723" y="366193"/>
                      <a:pt x="184291" y="362772"/>
                    </a:cubicBezTo>
                    <a:cubicBezTo>
                      <a:pt x="185875" y="359362"/>
                      <a:pt x="187605" y="356028"/>
                      <a:pt x="189259" y="352639"/>
                    </a:cubicBezTo>
                    <a:cubicBezTo>
                      <a:pt x="192642" y="345901"/>
                      <a:pt x="195879" y="339042"/>
                      <a:pt x="199412" y="332310"/>
                    </a:cubicBezTo>
                    <a:cubicBezTo>
                      <a:pt x="213611" y="305087"/>
                      <a:pt x="229448" y="278749"/>
                      <a:pt x="246837" y="253442"/>
                    </a:cubicBezTo>
                    <a:cubicBezTo>
                      <a:pt x="264134" y="228195"/>
                      <a:pt x="283438" y="204382"/>
                      <a:pt x="304561" y="182234"/>
                    </a:cubicBezTo>
                    <a:cubicBezTo>
                      <a:pt x="324742" y="160758"/>
                      <a:pt x="346928" y="141257"/>
                      <a:pt x="370817" y="123995"/>
                    </a:cubicBezTo>
                    <a:cubicBezTo>
                      <a:pt x="375607" y="120262"/>
                      <a:pt x="380611" y="117121"/>
                      <a:pt x="385434" y="113935"/>
                    </a:cubicBezTo>
                    <a:cubicBezTo>
                      <a:pt x="390289" y="110797"/>
                      <a:pt x="394949" y="107577"/>
                      <a:pt x="399733" y="104676"/>
                    </a:cubicBezTo>
                    <a:cubicBezTo>
                      <a:pt x="404580" y="101883"/>
                      <a:pt x="409373" y="99120"/>
                      <a:pt x="414158" y="96362"/>
                    </a:cubicBezTo>
                    <a:lnTo>
                      <a:pt x="421330" y="92237"/>
                    </a:lnTo>
                    <a:cubicBezTo>
                      <a:pt x="423796" y="90997"/>
                      <a:pt x="426268" y="89755"/>
                      <a:pt x="428746" y="88509"/>
                    </a:cubicBezTo>
                    <a:cubicBezTo>
                      <a:pt x="433694" y="86006"/>
                      <a:pt x="438681" y="83485"/>
                      <a:pt x="443753" y="80919"/>
                    </a:cubicBezTo>
                    <a:cubicBezTo>
                      <a:pt x="448915" y="78546"/>
                      <a:pt x="454246" y="76308"/>
                      <a:pt x="459654" y="73896"/>
                    </a:cubicBezTo>
                    <a:cubicBezTo>
                      <a:pt x="462362" y="72697"/>
                      <a:pt x="465105" y="71483"/>
                      <a:pt x="467885" y="70253"/>
                    </a:cubicBezTo>
                    <a:cubicBezTo>
                      <a:pt x="470696" y="69092"/>
                      <a:pt x="473616" y="68081"/>
                      <a:pt x="476542" y="66955"/>
                    </a:cubicBezTo>
                    <a:cubicBezTo>
                      <a:pt x="482422" y="64784"/>
                      <a:pt x="488438" y="62365"/>
                      <a:pt x="494764" y="60120"/>
                    </a:cubicBezTo>
                    <a:cubicBezTo>
                      <a:pt x="529736" y="48258"/>
                      <a:pt x="566339" y="41894"/>
                      <a:pt x="603265" y="41255"/>
                    </a:cubicBezTo>
                    <a:cubicBezTo>
                      <a:pt x="640378" y="40800"/>
                      <a:pt x="677434" y="44306"/>
                      <a:pt x="713802" y="51713"/>
                    </a:cubicBezTo>
                    <a:cubicBezTo>
                      <a:pt x="771664" y="62923"/>
                      <a:pt x="821356" y="78689"/>
                      <a:pt x="876824" y="93961"/>
                    </a:cubicBezTo>
                    <a:cubicBezTo>
                      <a:pt x="910694" y="103672"/>
                      <a:pt x="945050" y="111601"/>
                      <a:pt x="979751" y="117717"/>
                    </a:cubicBezTo>
                    <a:cubicBezTo>
                      <a:pt x="997411" y="120841"/>
                      <a:pt x="1015341" y="122634"/>
                      <a:pt x="1033293" y="124094"/>
                    </a:cubicBezTo>
                    <a:cubicBezTo>
                      <a:pt x="1051270" y="125308"/>
                      <a:pt x="1069282" y="125802"/>
                      <a:pt x="1087329" y="125577"/>
                    </a:cubicBezTo>
                    <a:cubicBezTo>
                      <a:pt x="1159497" y="124517"/>
                      <a:pt x="1230468" y="111803"/>
                      <a:pt x="1297554" y="96612"/>
                    </a:cubicBezTo>
                    <a:cubicBezTo>
                      <a:pt x="1399138" y="73526"/>
                      <a:pt x="1498366" y="43035"/>
                      <a:pt x="1600061" y="24626"/>
                    </a:cubicBezTo>
                    <a:cubicBezTo>
                      <a:pt x="1650821" y="15385"/>
                      <a:pt x="1702179" y="8952"/>
                      <a:pt x="1753595" y="9169"/>
                    </a:cubicBezTo>
                    <a:cubicBezTo>
                      <a:pt x="1804889" y="9370"/>
                      <a:pt x="1856449" y="16571"/>
                      <a:pt x="1904237" y="34898"/>
                    </a:cubicBezTo>
                    <a:cubicBezTo>
                      <a:pt x="1939734" y="48485"/>
                      <a:pt x="1972595" y="68141"/>
                      <a:pt x="2001351" y="92987"/>
                    </a:cubicBezTo>
                    <a:cubicBezTo>
                      <a:pt x="2010736" y="101260"/>
                      <a:pt x="2019429" y="109978"/>
                      <a:pt x="2027843" y="118876"/>
                    </a:cubicBezTo>
                    <a:cubicBezTo>
                      <a:pt x="2036280" y="127761"/>
                      <a:pt x="2044347" y="136962"/>
                      <a:pt x="2052247" y="146590"/>
                    </a:cubicBezTo>
                    <a:cubicBezTo>
                      <a:pt x="2062191" y="158649"/>
                      <a:pt x="2071592" y="171117"/>
                      <a:pt x="2080451" y="183996"/>
                    </a:cubicBezTo>
                    <a:cubicBezTo>
                      <a:pt x="2089301" y="196869"/>
                      <a:pt x="2097812" y="210025"/>
                      <a:pt x="2105569" y="223704"/>
                    </a:cubicBezTo>
                    <a:cubicBezTo>
                      <a:pt x="2118036" y="245093"/>
                      <a:pt x="2128621" y="267525"/>
                      <a:pt x="2137204" y="290746"/>
                    </a:cubicBezTo>
                    <a:cubicBezTo>
                      <a:pt x="2145921" y="313710"/>
                      <a:pt x="2151278" y="337810"/>
                      <a:pt x="2153112" y="362303"/>
                    </a:cubicBezTo>
                    <a:cubicBezTo>
                      <a:pt x="2154626" y="382190"/>
                      <a:pt x="2152009" y="402176"/>
                      <a:pt x="2145427" y="421004"/>
                    </a:cubicBezTo>
                    <a:cubicBezTo>
                      <a:pt x="2144560" y="423308"/>
                      <a:pt x="2143796" y="425657"/>
                      <a:pt x="2142852" y="427926"/>
                    </a:cubicBezTo>
                    <a:lnTo>
                      <a:pt x="2139613" y="434555"/>
                    </a:lnTo>
                    <a:cubicBezTo>
                      <a:pt x="2137453" y="438971"/>
                      <a:pt x="2134983" y="443229"/>
                      <a:pt x="2132221" y="447297"/>
                    </a:cubicBezTo>
                    <a:cubicBezTo>
                      <a:pt x="2130949" y="449403"/>
                      <a:pt x="2129508" y="451401"/>
                      <a:pt x="2127911" y="453274"/>
                    </a:cubicBezTo>
                    <a:lnTo>
                      <a:pt x="2123343" y="459073"/>
                    </a:lnTo>
                    <a:cubicBezTo>
                      <a:pt x="2121867" y="461053"/>
                      <a:pt x="2120017" y="462643"/>
                      <a:pt x="2118379" y="464452"/>
                    </a:cubicBezTo>
                    <a:lnTo>
                      <a:pt x="2115845" y="467086"/>
                    </a:lnTo>
                    <a:lnTo>
                      <a:pt x="2113088" y="469454"/>
                    </a:lnTo>
                    <a:cubicBezTo>
                      <a:pt x="2105889" y="475910"/>
                      <a:pt x="2097606" y="481043"/>
                      <a:pt x="2088619" y="484616"/>
                    </a:cubicBezTo>
                    <a:cubicBezTo>
                      <a:pt x="2079547" y="488120"/>
                      <a:pt x="2069996" y="490226"/>
                      <a:pt x="2060291" y="490862"/>
                    </a:cubicBezTo>
                    <a:cubicBezTo>
                      <a:pt x="2040678" y="492326"/>
                      <a:pt x="2020591" y="488918"/>
                      <a:pt x="2000862" y="484062"/>
                    </a:cubicBezTo>
                    <a:cubicBezTo>
                      <a:pt x="1959981" y="473638"/>
                      <a:pt x="1932234" y="462346"/>
                      <a:pt x="1898306" y="456461"/>
                    </a:cubicBezTo>
                    <a:cubicBezTo>
                      <a:pt x="1891181" y="455189"/>
                      <a:pt x="1883991" y="454318"/>
                      <a:pt x="1876769" y="453850"/>
                    </a:cubicBezTo>
                    <a:cubicBezTo>
                      <a:pt x="1873089" y="453686"/>
                      <a:pt x="1869570" y="453520"/>
                      <a:pt x="1866434" y="453706"/>
                    </a:cubicBezTo>
                    <a:cubicBezTo>
                      <a:pt x="1864875" y="453769"/>
                      <a:pt x="1863418" y="453828"/>
                      <a:pt x="1862095" y="453881"/>
                    </a:cubicBezTo>
                    <a:cubicBezTo>
                      <a:pt x="1860777" y="454049"/>
                      <a:pt x="1859594" y="454200"/>
                      <a:pt x="1858576" y="454330"/>
                    </a:cubicBezTo>
                    <a:cubicBezTo>
                      <a:pt x="1854762" y="454872"/>
                      <a:pt x="1853709" y="455122"/>
                      <a:pt x="1854994" y="455223"/>
                    </a:cubicBezTo>
                    <a:cubicBezTo>
                      <a:pt x="1855637" y="455274"/>
                      <a:pt x="1856867" y="455289"/>
                      <a:pt x="1858634" y="455285"/>
                    </a:cubicBezTo>
                    <a:cubicBezTo>
                      <a:pt x="1860922" y="455228"/>
                      <a:pt x="1863212" y="455292"/>
                      <a:pt x="1865493" y="455477"/>
                    </a:cubicBezTo>
                    <a:cubicBezTo>
                      <a:pt x="1872837" y="455812"/>
                      <a:pt x="1880125" y="456921"/>
                      <a:pt x="1887236" y="458785"/>
                    </a:cubicBezTo>
                    <a:cubicBezTo>
                      <a:pt x="1892297" y="460273"/>
                      <a:pt x="1893915" y="460986"/>
                      <a:pt x="1902732" y="463433"/>
                    </a:cubicBezTo>
                    <a:cubicBezTo>
                      <a:pt x="1911010" y="465840"/>
                      <a:pt x="1921270" y="469007"/>
                      <a:pt x="1932679" y="472785"/>
                    </a:cubicBezTo>
                    <a:cubicBezTo>
                      <a:pt x="1944094" y="476541"/>
                      <a:pt x="1956670" y="480857"/>
                      <a:pt x="1969738" y="485021"/>
                    </a:cubicBezTo>
                    <a:cubicBezTo>
                      <a:pt x="1995789" y="493395"/>
                      <a:pt x="2024263" y="500801"/>
                      <a:pt x="2048214" y="501239"/>
                    </a:cubicBezTo>
                    <a:lnTo>
                      <a:pt x="2054008" y="501220"/>
                    </a:lnTo>
                    <a:lnTo>
                      <a:pt x="2056907" y="501205"/>
                    </a:lnTo>
                    <a:lnTo>
                      <a:pt x="2059812" y="500998"/>
                    </a:lnTo>
                    <a:lnTo>
                      <a:pt x="2065628" y="500574"/>
                    </a:lnTo>
                    <a:lnTo>
                      <a:pt x="2071425" y="499721"/>
                    </a:lnTo>
                    <a:lnTo>
                      <a:pt x="2074326" y="499283"/>
                    </a:lnTo>
                    <a:lnTo>
                      <a:pt x="2077194" y="498625"/>
                    </a:lnTo>
                    <a:lnTo>
                      <a:pt x="2082929" y="497265"/>
                    </a:lnTo>
                    <a:lnTo>
                      <a:pt x="2088545" y="495412"/>
                    </a:lnTo>
                    <a:lnTo>
                      <a:pt x="2091351" y="494470"/>
                    </a:lnTo>
                    <a:cubicBezTo>
                      <a:pt x="2092267" y="494103"/>
                      <a:pt x="2093163" y="493681"/>
                      <a:pt x="2094069" y="493288"/>
                    </a:cubicBezTo>
                    <a:lnTo>
                      <a:pt x="2099492" y="490877"/>
                    </a:lnTo>
                    <a:cubicBezTo>
                      <a:pt x="2101239" y="489953"/>
                      <a:pt x="2102944" y="488944"/>
                      <a:pt x="2104671" y="487977"/>
                    </a:cubicBezTo>
                    <a:cubicBezTo>
                      <a:pt x="2108098" y="485998"/>
                      <a:pt x="2111398" y="483807"/>
                      <a:pt x="2114551" y="481415"/>
                    </a:cubicBezTo>
                    <a:cubicBezTo>
                      <a:pt x="2116179" y="480287"/>
                      <a:pt x="2117577" y="478884"/>
                      <a:pt x="2119099" y="477627"/>
                    </a:cubicBezTo>
                    <a:cubicBezTo>
                      <a:pt x="2120564" y="476310"/>
                      <a:pt x="2122140" y="475098"/>
                      <a:pt x="2123511" y="473689"/>
                    </a:cubicBezTo>
                    <a:lnTo>
                      <a:pt x="2127589" y="469427"/>
                    </a:lnTo>
                    <a:cubicBezTo>
                      <a:pt x="2128987" y="468051"/>
                      <a:pt x="2130285" y="466578"/>
                      <a:pt x="2131475" y="465018"/>
                    </a:cubicBezTo>
                    <a:lnTo>
                      <a:pt x="2138697" y="455788"/>
                    </a:lnTo>
                    <a:cubicBezTo>
                      <a:pt x="2140820" y="452507"/>
                      <a:pt x="2142852" y="449160"/>
                      <a:pt x="2144925" y="445844"/>
                    </a:cubicBezTo>
                    <a:cubicBezTo>
                      <a:pt x="2145426" y="445005"/>
                      <a:pt x="2145990" y="444200"/>
                      <a:pt x="2146438" y="443332"/>
                    </a:cubicBezTo>
                    <a:lnTo>
                      <a:pt x="2147716" y="440691"/>
                    </a:lnTo>
                    <a:lnTo>
                      <a:pt x="2150267" y="435406"/>
                    </a:lnTo>
                    <a:cubicBezTo>
                      <a:pt x="2151166" y="433671"/>
                      <a:pt x="2151974" y="431889"/>
                      <a:pt x="2152688" y="430069"/>
                    </a:cubicBezTo>
                    <a:lnTo>
                      <a:pt x="2154675" y="424555"/>
                    </a:lnTo>
                    <a:cubicBezTo>
                      <a:pt x="2159840" y="409860"/>
                      <a:pt x="2162683" y="394450"/>
                      <a:pt x="2163101" y="378880"/>
                    </a:cubicBezTo>
                    <a:cubicBezTo>
                      <a:pt x="2163377" y="366283"/>
                      <a:pt x="2162489" y="353687"/>
                      <a:pt x="2160446" y="341253"/>
                    </a:cubicBezTo>
                    <a:cubicBezTo>
                      <a:pt x="2159663" y="334957"/>
                      <a:pt x="2158049" y="328820"/>
                      <a:pt x="2156798" y="322584"/>
                    </a:cubicBezTo>
                    <a:cubicBezTo>
                      <a:pt x="2156090" y="319487"/>
                      <a:pt x="2155176" y="316442"/>
                      <a:pt x="2154372" y="313363"/>
                    </a:cubicBezTo>
                    <a:cubicBezTo>
                      <a:pt x="2153520" y="310297"/>
                      <a:pt x="2152780" y="307191"/>
                      <a:pt x="2151735" y="304181"/>
                    </a:cubicBezTo>
                    <a:cubicBezTo>
                      <a:pt x="2144001" y="279804"/>
                      <a:pt x="2133984" y="256210"/>
                      <a:pt x="2121817" y="233713"/>
                    </a:cubicBezTo>
                    <a:cubicBezTo>
                      <a:pt x="2097943" y="189510"/>
                      <a:pt x="2068731" y="148403"/>
                      <a:pt x="2034836" y="111315"/>
                    </a:cubicBezTo>
                    <a:cubicBezTo>
                      <a:pt x="2027222" y="102989"/>
                      <a:pt x="2019429" y="95072"/>
                      <a:pt x="2011284" y="87665"/>
                    </a:cubicBezTo>
                    <a:cubicBezTo>
                      <a:pt x="2003234" y="80349"/>
                      <a:pt x="1994768" y="73504"/>
                      <a:pt x="1985928" y="67163"/>
                    </a:cubicBezTo>
                    <a:cubicBezTo>
                      <a:pt x="1968734" y="54713"/>
                      <a:pt x="1950389" y="43935"/>
                      <a:pt x="1931141" y="34977"/>
                    </a:cubicBezTo>
                    <a:cubicBezTo>
                      <a:pt x="1911887" y="26067"/>
                      <a:pt x="1891850" y="18956"/>
                      <a:pt x="1871285" y="13734"/>
                    </a:cubicBezTo>
                    <a:cubicBezTo>
                      <a:pt x="1850003" y="8265"/>
                      <a:pt x="1828308" y="4545"/>
                      <a:pt x="1806419" y="2613"/>
                    </a:cubicBezTo>
                    <a:cubicBezTo>
                      <a:pt x="1758636" y="-1958"/>
                      <a:pt x="1707617" y="636"/>
                      <a:pt x="1657332" y="7160"/>
                    </a:cubicBezTo>
                    <a:cubicBezTo>
                      <a:pt x="1606997" y="13669"/>
                      <a:pt x="1557237" y="23803"/>
                      <a:pt x="1510619" y="34363"/>
                    </a:cubicBezTo>
                    <a:cubicBezTo>
                      <a:pt x="1455846" y="46769"/>
                      <a:pt x="1403760" y="60635"/>
                      <a:pt x="1351591" y="73498"/>
                    </a:cubicBezTo>
                    <a:cubicBezTo>
                      <a:pt x="1299430" y="86337"/>
                      <a:pt x="1247144" y="98371"/>
                      <a:pt x="1192140" y="106514"/>
                    </a:cubicBezTo>
                    <a:cubicBezTo>
                      <a:pt x="1158283" y="111623"/>
                      <a:pt x="1124121" y="114447"/>
                      <a:pt x="1089885" y="114964"/>
                    </a:cubicBezTo>
                    <a:lnTo>
                      <a:pt x="1077029" y="114915"/>
                    </a:lnTo>
                    <a:lnTo>
                      <a:pt x="1070598" y="114882"/>
                    </a:lnTo>
                    <a:lnTo>
                      <a:pt x="1064169" y="114660"/>
                    </a:lnTo>
                    <a:lnTo>
                      <a:pt x="1051304" y="114202"/>
                    </a:lnTo>
                    <a:lnTo>
                      <a:pt x="1038450" y="113345"/>
                    </a:lnTo>
                    <a:cubicBezTo>
                      <a:pt x="1034159" y="113108"/>
                      <a:pt x="1029878" y="112727"/>
                      <a:pt x="1025603" y="112266"/>
                    </a:cubicBezTo>
                    <a:lnTo>
                      <a:pt x="1012762" y="110970"/>
                    </a:lnTo>
                    <a:cubicBezTo>
                      <a:pt x="1004243" y="109748"/>
                      <a:pt x="995660" y="108889"/>
                      <a:pt x="987175" y="107309"/>
                    </a:cubicBezTo>
                    <a:cubicBezTo>
                      <a:pt x="925647" y="97088"/>
                      <a:pt x="865707" y="78284"/>
                      <a:pt x="805067" y="61891"/>
                    </a:cubicBezTo>
                    <a:cubicBezTo>
                      <a:pt x="774733" y="53672"/>
                      <a:pt x="744173" y="45894"/>
                      <a:pt x="713118" y="40091"/>
                    </a:cubicBezTo>
                    <a:cubicBezTo>
                      <a:pt x="697604" y="37152"/>
                      <a:pt x="681974" y="34672"/>
                      <a:pt x="666231" y="32951"/>
                    </a:cubicBezTo>
                    <a:cubicBezTo>
                      <a:pt x="650481" y="31109"/>
                      <a:pt x="634647" y="30067"/>
                      <a:pt x="618791" y="29828"/>
                    </a:cubicBezTo>
                    <a:cubicBezTo>
                      <a:pt x="586946" y="29176"/>
                      <a:pt x="555146" y="32529"/>
                      <a:pt x="524138" y="39809"/>
                    </a:cubicBezTo>
                    <a:cubicBezTo>
                      <a:pt x="520233" y="40601"/>
                      <a:pt x="516430" y="41804"/>
                      <a:pt x="512579" y="42811"/>
                    </a:cubicBezTo>
                    <a:cubicBezTo>
                      <a:pt x="508740" y="43870"/>
                      <a:pt x="504878" y="44853"/>
                      <a:pt x="501113" y="46155"/>
                    </a:cubicBezTo>
                    <a:lnTo>
                      <a:pt x="489749" y="49839"/>
                    </a:lnTo>
                    <a:lnTo>
                      <a:pt x="478626" y="54102"/>
                    </a:lnTo>
                    <a:cubicBezTo>
                      <a:pt x="471224" y="56975"/>
                      <a:pt x="463737" y="59651"/>
                      <a:pt x="456593" y="63133"/>
                    </a:cubicBezTo>
                    <a:lnTo>
                      <a:pt x="445757" y="68077"/>
                    </a:lnTo>
                    <a:lnTo>
                      <a:pt x="440340" y="70550"/>
                    </a:lnTo>
                    <a:cubicBezTo>
                      <a:pt x="438557" y="71421"/>
                      <a:pt x="436824" y="72391"/>
                      <a:pt x="435064" y="73307"/>
                    </a:cubicBezTo>
                    <a:cubicBezTo>
                      <a:pt x="428079" y="77073"/>
                      <a:pt x="420970" y="80627"/>
                      <a:pt x="414088" y="84574"/>
                    </a:cubicBezTo>
                    <a:lnTo>
                      <a:pt x="393731" y="96919"/>
                    </a:lnTo>
                    <a:cubicBezTo>
                      <a:pt x="387134" y="101321"/>
                      <a:pt x="380631" y="105867"/>
                      <a:pt x="374078" y="110337"/>
                    </a:cubicBezTo>
                    <a:cubicBezTo>
                      <a:pt x="370752" y="112508"/>
                      <a:pt x="367664" y="114997"/>
                      <a:pt x="364513" y="117404"/>
                    </a:cubicBezTo>
                    <a:lnTo>
                      <a:pt x="355084" y="124654"/>
                    </a:lnTo>
                    <a:cubicBezTo>
                      <a:pt x="330256" y="144370"/>
                      <a:pt x="307105" y="166107"/>
                      <a:pt x="285867" y="189643"/>
                    </a:cubicBezTo>
                    <a:lnTo>
                      <a:pt x="270394" y="207382"/>
                    </a:lnTo>
                    <a:lnTo>
                      <a:pt x="255715" y="225764"/>
                    </a:lnTo>
                    <a:lnTo>
                      <a:pt x="252055" y="230368"/>
                    </a:lnTo>
                    <a:lnTo>
                      <a:pt x="248594" y="235118"/>
                    </a:lnTo>
                    <a:lnTo>
                      <a:pt x="241671" y="244618"/>
                    </a:lnTo>
                    <a:lnTo>
                      <a:pt x="234767" y="254132"/>
                    </a:lnTo>
                    <a:lnTo>
                      <a:pt x="228246" y="263905"/>
                    </a:lnTo>
                    <a:cubicBezTo>
                      <a:pt x="219331" y="276798"/>
                      <a:pt x="211349" y="290271"/>
                      <a:pt x="203188" y="303633"/>
                    </a:cubicBezTo>
                    <a:lnTo>
                      <a:pt x="191723" y="324118"/>
                    </a:lnTo>
                    <a:lnTo>
                      <a:pt x="188857" y="329240"/>
                    </a:lnTo>
                    <a:lnTo>
                      <a:pt x="186174" y="334456"/>
                    </a:lnTo>
                    <a:lnTo>
                      <a:pt x="180827" y="344900"/>
                    </a:lnTo>
                    <a:lnTo>
                      <a:pt x="175481" y="355345"/>
                    </a:lnTo>
                    <a:cubicBezTo>
                      <a:pt x="173736" y="358840"/>
                      <a:pt x="172125" y="362382"/>
                      <a:pt x="170440" y="365898"/>
                    </a:cubicBezTo>
                    <a:lnTo>
                      <a:pt x="160436" y="387032"/>
                    </a:lnTo>
                    <a:cubicBezTo>
                      <a:pt x="153853" y="401161"/>
                      <a:pt x="147727" y="415496"/>
                      <a:pt x="141391" y="429736"/>
                    </a:cubicBezTo>
                    <a:lnTo>
                      <a:pt x="132472" y="451345"/>
                    </a:lnTo>
                    <a:cubicBezTo>
                      <a:pt x="129525" y="458558"/>
                      <a:pt x="126438" y="465717"/>
                      <a:pt x="123724" y="473022"/>
                    </a:cubicBezTo>
                    <a:cubicBezTo>
                      <a:pt x="118204" y="487593"/>
                      <a:pt x="112351" y="502046"/>
                      <a:pt x="107282" y="516784"/>
                    </a:cubicBezTo>
                    <a:cubicBezTo>
                      <a:pt x="86198" y="575474"/>
                      <a:pt x="68248" y="635243"/>
                      <a:pt x="53510" y="695837"/>
                    </a:cubicBezTo>
                    <a:cubicBezTo>
                      <a:pt x="38889" y="756471"/>
                      <a:pt x="27347" y="817776"/>
                      <a:pt x="18883" y="879752"/>
                    </a:cubicBezTo>
                    <a:cubicBezTo>
                      <a:pt x="9498" y="948046"/>
                      <a:pt x="3701" y="1016785"/>
                      <a:pt x="1515" y="1085686"/>
                    </a:cubicBezTo>
                    <a:cubicBezTo>
                      <a:pt x="-930" y="1154515"/>
                      <a:pt x="495" y="1223417"/>
                      <a:pt x="4827" y="1292130"/>
                    </a:cubicBezTo>
                    <a:cubicBezTo>
                      <a:pt x="8754" y="1354125"/>
                      <a:pt x="15141" y="1414922"/>
                      <a:pt x="24036" y="1475318"/>
                    </a:cubicBezTo>
                    <a:cubicBezTo>
                      <a:pt x="26284" y="1490414"/>
                      <a:pt x="28502" y="1505512"/>
                      <a:pt x="31167" y="1520553"/>
                    </a:cubicBezTo>
                    <a:lnTo>
                      <a:pt x="35013" y="1543151"/>
                    </a:lnTo>
                    <a:cubicBezTo>
                      <a:pt x="36432" y="1550664"/>
                      <a:pt x="37852" y="1558183"/>
                      <a:pt x="39273" y="1565707"/>
                    </a:cubicBezTo>
                    <a:cubicBezTo>
                      <a:pt x="41984" y="1580784"/>
                      <a:pt x="45283" y="1595773"/>
                      <a:pt x="48403" y="1610844"/>
                    </a:cubicBezTo>
                    <a:cubicBezTo>
                      <a:pt x="49939" y="1618277"/>
                      <a:pt x="51612" y="1626124"/>
                      <a:pt x="53839" y="1633726"/>
                    </a:cubicBezTo>
                    <a:cubicBezTo>
                      <a:pt x="55933" y="1641374"/>
                      <a:pt x="58500" y="1648837"/>
                      <a:pt x="61149" y="1656265"/>
                    </a:cubicBezTo>
                    <a:cubicBezTo>
                      <a:pt x="75932" y="1696730"/>
                      <a:pt x="97273" y="1734432"/>
                      <a:pt x="113369" y="1774433"/>
                    </a:cubicBezTo>
                    <a:cubicBezTo>
                      <a:pt x="130224" y="1814505"/>
                      <a:pt x="146065" y="1856098"/>
                      <a:pt x="168306" y="1895127"/>
                    </a:cubicBezTo>
                    <a:cubicBezTo>
                      <a:pt x="179366" y="1914702"/>
                      <a:pt x="192450" y="1933062"/>
                      <a:pt x="207342" y="1949908"/>
                    </a:cubicBezTo>
                    <a:cubicBezTo>
                      <a:pt x="222329" y="1966352"/>
                      <a:pt x="239066" y="1981111"/>
                      <a:pt x="257257" y="1993924"/>
                    </a:cubicBezTo>
                    <a:cubicBezTo>
                      <a:pt x="261800" y="1997004"/>
                      <a:pt x="266164" y="2000350"/>
                      <a:pt x="270826" y="2003177"/>
                    </a:cubicBezTo>
                    <a:cubicBezTo>
                      <a:pt x="275474" y="2006022"/>
                      <a:pt x="280110" y="2008860"/>
                      <a:pt x="284735" y="2011690"/>
                    </a:cubicBezTo>
                    <a:cubicBezTo>
                      <a:pt x="294063" y="2017207"/>
                      <a:pt x="303613" y="2022224"/>
                      <a:pt x="313314" y="2026850"/>
                    </a:cubicBezTo>
                    <a:cubicBezTo>
                      <a:pt x="332491" y="2036255"/>
                      <a:pt x="352919" y="2042862"/>
                      <a:pt x="373973" y="2046468"/>
                    </a:cubicBezTo>
                    <a:cubicBezTo>
                      <a:pt x="390688" y="2049337"/>
                      <a:pt x="407774" y="2049309"/>
                      <a:pt x="424479" y="2046383"/>
                    </a:cubicBezTo>
                    <a:cubicBezTo>
                      <a:pt x="441348" y="2043196"/>
                      <a:pt x="457481" y="2036916"/>
                      <a:pt x="472063" y="2027862"/>
                    </a:cubicBezTo>
                    <a:cubicBezTo>
                      <a:pt x="486510" y="2018802"/>
                      <a:pt x="499753" y="2007953"/>
                      <a:pt x="511477" y="1995574"/>
                    </a:cubicBezTo>
                    <a:cubicBezTo>
                      <a:pt x="514454" y="1992576"/>
                      <a:pt x="517569" y="1989709"/>
                      <a:pt x="520439" y="1986602"/>
                    </a:cubicBezTo>
                    <a:lnTo>
                      <a:pt x="528964" y="1977187"/>
                    </a:lnTo>
                    <a:cubicBezTo>
                      <a:pt x="531769" y="1974015"/>
                      <a:pt x="534741" y="1970983"/>
                      <a:pt x="537413" y="1967693"/>
                    </a:cubicBezTo>
                    <a:lnTo>
                      <a:pt x="545421" y="1957806"/>
                    </a:lnTo>
                    <a:cubicBezTo>
                      <a:pt x="566571" y="1931243"/>
                      <a:pt x="584967" y="1902600"/>
                      <a:pt x="600325" y="1872320"/>
                    </a:cubicBezTo>
                    <a:cubicBezTo>
                      <a:pt x="615495" y="1842320"/>
                      <a:pt x="628533" y="1811289"/>
                      <a:pt x="639343" y="1779459"/>
                    </a:cubicBezTo>
                    <a:cubicBezTo>
                      <a:pt x="664261" y="1707027"/>
                      <a:pt x="680234" y="1632778"/>
                      <a:pt x="699675" y="1558761"/>
                    </a:cubicBezTo>
                    <a:cubicBezTo>
                      <a:pt x="710668" y="1514879"/>
                      <a:pt x="724122" y="1471650"/>
                      <a:pt x="739974" y="1429279"/>
                    </a:cubicBezTo>
                    <a:cubicBezTo>
                      <a:pt x="748102" y="1408269"/>
                      <a:pt x="757299" y="1387688"/>
                      <a:pt x="767529" y="1367616"/>
                    </a:cubicBezTo>
                    <a:cubicBezTo>
                      <a:pt x="772949" y="1357783"/>
                      <a:pt x="778055" y="1347772"/>
                      <a:pt x="784072" y="1338318"/>
                    </a:cubicBezTo>
                    <a:lnTo>
                      <a:pt x="788434" y="1331142"/>
                    </a:lnTo>
                    <a:lnTo>
                      <a:pt x="790615" y="1327557"/>
                    </a:lnTo>
                    <a:lnTo>
                      <a:pt x="792969" y="1324086"/>
                    </a:lnTo>
                    <a:lnTo>
                      <a:pt x="802393" y="1310228"/>
                    </a:lnTo>
                    <a:cubicBezTo>
                      <a:pt x="814386" y="1293428"/>
                      <a:pt x="827328" y="1277326"/>
                      <a:pt x="841155" y="1261999"/>
                    </a:cubicBezTo>
                    <a:cubicBezTo>
                      <a:pt x="847967" y="1254109"/>
                      <a:pt x="855372" y="1246707"/>
                      <a:pt x="862647" y="1239162"/>
                    </a:cubicBezTo>
                    <a:cubicBezTo>
                      <a:pt x="866219" y="1235324"/>
                      <a:pt x="870161" y="1231842"/>
                      <a:pt x="873917" y="1228173"/>
                    </a:cubicBezTo>
                    <a:cubicBezTo>
                      <a:pt x="877747" y="1224580"/>
                      <a:pt x="881445" y="1220841"/>
                      <a:pt x="885385" y="1217359"/>
                    </a:cubicBezTo>
                    <a:cubicBezTo>
                      <a:pt x="916322" y="1189150"/>
                      <a:pt x="950082" y="1164199"/>
                      <a:pt x="986132" y="1142902"/>
                    </a:cubicBezTo>
                    <a:cubicBezTo>
                      <a:pt x="1007523" y="1130422"/>
                      <a:pt x="1029838" y="1119594"/>
                      <a:pt x="1052880" y="1110513"/>
                    </a:cubicBezTo>
                    <a:cubicBezTo>
                      <a:pt x="1075077" y="1101871"/>
                      <a:pt x="1098082" y="1095469"/>
                      <a:pt x="1121554" y="1091402"/>
                    </a:cubicBezTo>
                    <a:cubicBezTo>
                      <a:pt x="1144942" y="1087918"/>
                      <a:pt x="1168526" y="1085903"/>
                      <a:pt x="1192167" y="1085370"/>
                    </a:cubicBezTo>
                    <a:cubicBezTo>
                      <a:pt x="1215931" y="1084506"/>
                      <a:pt x="1239895" y="1084252"/>
                      <a:pt x="1264209" y="1082940"/>
                    </a:cubicBezTo>
                    <a:cubicBezTo>
                      <a:pt x="1298389" y="1081134"/>
                      <a:pt x="1330107" y="1077935"/>
                      <a:pt x="1360456" y="1069141"/>
                    </a:cubicBezTo>
                    <a:cubicBezTo>
                      <a:pt x="1375699" y="1064726"/>
                      <a:pt x="1390400" y="1058624"/>
                      <a:pt x="1404288" y="1050948"/>
                    </a:cubicBezTo>
                    <a:cubicBezTo>
                      <a:pt x="1407856" y="1049114"/>
                      <a:pt x="1411165" y="1046804"/>
                      <a:pt x="1414637" y="1044731"/>
                    </a:cubicBezTo>
                    <a:cubicBezTo>
                      <a:pt x="1418037" y="1042543"/>
                      <a:pt x="1421303" y="1040117"/>
                      <a:pt x="1424666" y="1037788"/>
                    </a:cubicBezTo>
                    <a:cubicBezTo>
                      <a:pt x="1427843" y="1035231"/>
                      <a:pt x="1431154" y="1032741"/>
                      <a:pt x="1434271" y="1030063"/>
                    </a:cubicBezTo>
                    <a:cubicBezTo>
                      <a:pt x="1437325" y="1027333"/>
                      <a:pt x="1440401" y="1024583"/>
                      <a:pt x="1443499" y="1021814"/>
                    </a:cubicBezTo>
                    <a:cubicBezTo>
                      <a:pt x="1461551" y="1004598"/>
                      <a:pt x="1477692" y="985486"/>
                      <a:pt x="1491642" y="964808"/>
                    </a:cubicBezTo>
                    <a:cubicBezTo>
                      <a:pt x="1512461" y="934171"/>
                      <a:pt x="1530634" y="901818"/>
                      <a:pt x="1545963" y="868100"/>
                    </a:cubicBezTo>
                    <a:cubicBezTo>
                      <a:pt x="1557709" y="842884"/>
                      <a:pt x="1568920" y="817675"/>
                      <a:pt x="1579692" y="792075"/>
                    </a:cubicBezTo>
                    <a:cubicBezTo>
                      <a:pt x="1590176" y="766511"/>
                      <a:pt x="1600663" y="740943"/>
                      <a:pt x="1611151" y="715370"/>
                    </a:cubicBezTo>
                    <a:cubicBezTo>
                      <a:pt x="1623347" y="686082"/>
                      <a:pt x="1638072" y="652752"/>
                      <a:pt x="1654872" y="621249"/>
                    </a:cubicBezTo>
                    <a:cubicBezTo>
                      <a:pt x="1671733" y="589815"/>
                      <a:pt x="1690836" y="560294"/>
                      <a:pt x="1709737" y="538216"/>
                    </a:cubicBezTo>
                    <a:cubicBezTo>
                      <a:pt x="1727205" y="517668"/>
                      <a:pt x="1742309" y="502744"/>
                      <a:pt x="1767824" y="486314"/>
                    </a:cubicBezTo>
                    <a:cubicBezTo>
                      <a:pt x="1769873" y="484889"/>
                      <a:pt x="1772344" y="483695"/>
                      <a:pt x="1774865" y="482209"/>
                    </a:cubicBezTo>
                    <a:cubicBezTo>
                      <a:pt x="1777430" y="480802"/>
                      <a:pt x="1780088" y="479157"/>
                      <a:pt x="1782986" y="477703"/>
                    </a:cubicBezTo>
                    <a:cubicBezTo>
                      <a:pt x="1788858" y="474957"/>
                      <a:pt x="1795068" y="471663"/>
                      <a:pt x="1801695" y="469275"/>
                    </a:cubicBezTo>
                    <a:cubicBezTo>
                      <a:pt x="1808169" y="466469"/>
                      <a:pt x="1814957" y="464493"/>
                      <a:pt x="1821262" y="462459"/>
                    </a:cubicBezTo>
                    <a:cubicBezTo>
                      <a:pt x="1824393" y="461354"/>
                      <a:pt x="1827552" y="460833"/>
                      <a:pt x="1830466" y="460034"/>
                    </a:cubicBezTo>
                    <a:cubicBezTo>
                      <a:pt x="1833401" y="459298"/>
                      <a:pt x="1836163" y="458605"/>
                      <a:pt x="1838693" y="457970"/>
                    </a:cubicBezTo>
                    <a:cubicBezTo>
                      <a:pt x="1848942" y="456123"/>
                      <a:pt x="1855472" y="454717"/>
                      <a:pt x="1854265" y="454307"/>
                    </a:cubicBezTo>
                    <a:cubicBezTo>
                      <a:pt x="1851552" y="454099"/>
                      <a:pt x="1848824" y="454167"/>
                      <a:pt x="1846123" y="454511"/>
                    </a:cubicBezTo>
                    <a:cubicBezTo>
                      <a:pt x="1843633" y="454738"/>
                      <a:pt x="1840500" y="454858"/>
                      <a:pt x="1836743" y="455414"/>
                    </a:cubicBezTo>
                    <a:cubicBezTo>
                      <a:pt x="1832993" y="456067"/>
                      <a:pt x="1828577" y="456837"/>
                      <a:pt x="1823431" y="457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-1499042" flipH="1">
                <a:off x="6542413" y="-671604"/>
                <a:ext cx="2278729" cy="2158057"/>
              </a:xfrm>
              <a:custGeom>
                <a:avLst/>
                <a:gdLst/>
                <a:ahLst/>
                <a:cxnLst/>
                <a:rect l="l" t="t" r="r" b="b"/>
                <a:pathLst>
                  <a:path w="2162825" h="2048291" extrusionOk="0">
                    <a:moveTo>
                      <a:pt x="1823431" y="457734"/>
                    </a:moveTo>
                    <a:cubicBezTo>
                      <a:pt x="1808495" y="461082"/>
                      <a:pt x="1793969" y="466049"/>
                      <a:pt x="1780111" y="472547"/>
                    </a:cubicBezTo>
                    <a:cubicBezTo>
                      <a:pt x="1776587" y="474259"/>
                      <a:pt x="1773219" y="476138"/>
                      <a:pt x="1769916" y="477856"/>
                    </a:cubicBezTo>
                    <a:cubicBezTo>
                      <a:pt x="1766576" y="479516"/>
                      <a:pt x="1763552" y="481445"/>
                      <a:pt x="1760681" y="483242"/>
                    </a:cubicBezTo>
                    <a:cubicBezTo>
                      <a:pt x="1757820" y="485053"/>
                      <a:pt x="1755062" y="486666"/>
                      <a:pt x="1752656" y="488316"/>
                    </a:cubicBezTo>
                    <a:cubicBezTo>
                      <a:pt x="1750285" y="490017"/>
                      <a:pt x="1748131" y="491563"/>
                      <a:pt x="1746247" y="492915"/>
                    </a:cubicBezTo>
                    <a:cubicBezTo>
                      <a:pt x="1736574" y="499981"/>
                      <a:pt x="1727384" y="507685"/>
                      <a:pt x="1718738" y="515974"/>
                    </a:cubicBezTo>
                    <a:cubicBezTo>
                      <a:pt x="1714613" y="520247"/>
                      <a:pt x="1710302" y="524345"/>
                      <a:pt x="1706355" y="528746"/>
                    </a:cubicBezTo>
                    <a:cubicBezTo>
                      <a:pt x="1702454" y="533183"/>
                      <a:pt x="1698373" y="537469"/>
                      <a:pt x="1694745" y="542101"/>
                    </a:cubicBezTo>
                    <a:cubicBezTo>
                      <a:pt x="1679947" y="560250"/>
                      <a:pt x="1666588" y="579523"/>
                      <a:pt x="1654788" y="599748"/>
                    </a:cubicBezTo>
                    <a:cubicBezTo>
                      <a:pt x="1631092" y="639965"/>
                      <a:pt x="1612256" y="682707"/>
                      <a:pt x="1593883" y="726810"/>
                    </a:cubicBezTo>
                    <a:cubicBezTo>
                      <a:pt x="1579864" y="760645"/>
                      <a:pt x="1566350" y="794367"/>
                      <a:pt x="1551232" y="827530"/>
                    </a:cubicBezTo>
                    <a:cubicBezTo>
                      <a:pt x="1536783" y="860821"/>
                      <a:pt x="1520629" y="893346"/>
                      <a:pt x="1502834" y="924976"/>
                    </a:cubicBezTo>
                    <a:cubicBezTo>
                      <a:pt x="1486093" y="953606"/>
                      <a:pt x="1467215" y="980987"/>
                      <a:pt x="1444353" y="1004559"/>
                    </a:cubicBezTo>
                    <a:cubicBezTo>
                      <a:pt x="1441449" y="1007448"/>
                      <a:pt x="1438692" y="1010497"/>
                      <a:pt x="1435670" y="1013256"/>
                    </a:cubicBezTo>
                    <a:lnTo>
                      <a:pt x="1426621" y="1021550"/>
                    </a:lnTo>
                    <a:cubicBezTo>
                      <a:pt x="1423543" y="1024209"/>
                      <a:pt x="1420399" y="1026728"/>
                      <a:pt x="1417235" y="1029249"/>
                    </a:cubicBezTo>
                    <a:cubicBezTo>
                      <a:pt x="1413921" y="1031560"/>
                      <a:pt x="1410776" y="1034117"/>
                      <a:pt x="1407329" y="1036230"/>
                    </a:cubicBezTo>
                    <a:cubicBezTo>
                      <a:pt x="1393778" y="1045097"/>
                      <a:pt x="1379125" y="1052156"/>
                      <a:pt x="1363744" y="1057227"/>
                    </a:cubicBezTo>
                    <a:cubicBezTo>
                      <a:pt x="1328471" y="1069070"/>
                      <a:pt x="1290674" y="1071710"/>
                      <a:pt x="1253141" y="1072647"/>
                    </a:cubicBezTo>
                    <a:cubicBezTo>
                      <a:pt x="1215502" y="1073573"/>
                      <a:pt x="1177521" y="1072405"/>
                      <a:pt x="1139290" y="1075935"/>
                    </a:cubicBezTo>
                    <a:cubicBezTo>
                      <a:pt x="1120086" y="1077650"/>
                      <a:pt x="1101069" y="1081042"/>
                      <a:pt x="1082457" y="1086074"/>
                    </a:cubicBezTo>
                    <a:lnTo>
                      <a:pt x="1068535" y="1089965"/>
                    </a:lnTo>
                    <a:cubicBezTo>
                      <a:pt x="1063918" y="1091334"/>
                      <a:pt x="1059436" y="1093086"/>
                      <a:pt x="1054880" y="1094631"/>
                    </a:cubicBezTo>
                    <a:cubicBezTo>
                      <a:pt x="1050366" y="1096286"/>
                      <a:pt x="1045743" y="1097686"/>
                      <a:pt x="1041317" y="1099555"/>
                    </a:cubicBezTo>
                    <a:lnTo>
                      <a:pt x="1028027" y="1105138"/>
                    </a:lnTo>
                    <a:cubicBezTo>
                      <a:pt x="992793" y="1120510"/>
                      <a:pt x="959408" y="1139807"/>
                      <a:pt x="928504" y="1162663"/>
                    </a:cubicBezTo>
                    <a:cubicBezTo>
                      <a:pt x="883116" y="1195845"/>
                      <a:pt x="842425" y="1235009"/>
                      <a:pt x="807538" y="1279091"/>
                    </a:cubicBezTo>
                    <a:cubicBezTo>
                      <a:pt x="773592" y="1323116"/>
                      <a:pt x="746493" y="1372012"/>
                      <a:pt x="727158" y="1424127"/>
                    </a:cubicBezTo>
                    <a:cubicBezTo>
                      <a:pt x="687612" y="1527262"/>
                      <a:pt x="671078" y="1635708"/>
                      <a:pt x="639669" y="1741219"/>
                    </a:cubicBezTo>
                    <a:cubicBezTo>
                      <a:pt x="627538" y="1783570"/>
                      <a:pt x="611696" y="1824769"/>
                      <a:pt x="592327" y="1864339"/>
                    </a:cubicBezTo>
                    <a:cubicBezTo>
                      <a:pt x="576465" y="1896001"/>
                      <a:pt x="557202" y="1925842"/>
                      <a:pt x="534877" y="1953336"/>
                    </a:cubicBezTo>
                    <a:cubicBezTo>
                      <a:pt x="532049" y="1956724"/>
                      <a:pt x="529382" y="1960253"/>
                      <a:pt x="526425" y="1963529"/>
                    </a:cubicBezTo>
                    <a:lnTo>
                      <a:pt x="517491" y="1973307"/>
                    </a:lnTo>
                    <a:cubicBezTo>
                      <a:pt x="511698" y="1979985"/>
                      <a:pt x="505206" y="1985990"/>
                      <a:pt x="498910" y="1992192"/>
                    </a:cubicBezTo>
                    <a:cubicBezTo>
                      <a:pt x="486715" y="2004518"/>
                      <a:pt x="472702" y="2014905"/>
                      <a:pt x="457360" y="2022990"/>
                    </a:cubicBezTo>
                    <a:lnTo>
                      <a:pt x="450002" y="2026343"/>
                    </a:lnTo>
                    <a:cubicBezTo>
                      <a:pt x="448770" y="2026887"/>
                      <a:pt x="447563" y="2027501"/>
                      <a:pt x="446311" y="2027993"/>
                    </a:cubicBezTo>
                    <a:lnTo>
                      <a:pt x="442488" y="2029283"/>
                    </a:lnTo>
                    <a:lnTo>
                      <a:pt x="434846" y="2031885"/>
                    </a:lnTo>
                    <a:lnTo>
                      <a:pt x="426982" y="2033692"/>
                    </a:lnTo>
                    <a:lnTo>
                      <a:pt x="423049" y="2034601"/>
                    </a:lnTo>
                    <a:cubicBezTo>
                      <a:pt x="421724" y="2034834"/>
                      <a:pt x="420379" y="2034950"/>
                      <a:pt x="419045" y="2035132"/>
                    </a:cubicBezTo>
                    <a:lnTo>
                      <a:pt x="411024" y="2036146"/>
                    </a:lnTo>
                    <a:cubicBezTo>
                      <a:pt x="408331" y="2036307"/>
                      <a:pt x="405623" y="2036314"/>
                      <a:pt x="402922" y="2036413"/>
                    </a:cubicBezTo>
                    <a:lnTo>
                      <a:pt x="398868" y="2036533"/>
                    </a:lnTo>
                    <a:cubicBezTo>
                      <a:pt x="397516" y="2036558"/>
                      <a:pt x="396160" y="2036388"/>
                      <a:pt x="394806" y="2036327"/>
                    </a:cubicBezTo>
                    <a:cubicBezTo>
                      <a:pt x="372820" y="2034972"/>
                      <a:pt x="351259" y="2029668"/>
                      <a:pt x="331156" y="2020667"/>
                    </a:cubicBezTo>
                    <a:cubicBezTo>
                      <a:pt x="326076" y="2018403"/>
                      <a:pt x="320934" y="2016289"/>
                      <a:pt x="315989" y="2013673"/>
                    </a:cubicBezTo>
                    <a:lnTo>
                      <a:pt x="308502" y="2009921"/>
                    </a:lnTo>
                    <a:cubicBezTo>
                      <a:pt x="306028" y="2008622"/>
                      <a:pt x="303604" y="2007212"/>
                      <a:pt x="301152" y="2005862"/>
                    </a:cubicBezTo>
                    <a:lnTo>
                      <a:pt x="293827" y="2001749"/>
                    </a:lnTo>
                    <a:lnTo>
                      <a:pt x="286692" y="1997307"/>
                    </a:lnTo>
                    <a:lnTo>
                      <a:pt x="279554" y="1992866"/>
                    </a:lnTo>
                    <a:lnTo>
                      <a:pt x="275983" y="1990646"/>
                    </a:lnTo>
                    <a:lnTo>
                      <a:pt x="272551" y="1988235"/>
                    </a:lnTo>
                    <a:lnTo>
                      <a:pt x="258857" y="1978531"/>
                    </a:lnTo>
                    <a:lnTo>
                      <a:pt x="245822" y="1968005"/>
                    </a:lnTo>
                    <a:cubicBezTo>
                      <a:pt x="237329" y="1960768"/>
                      <a:pt x="229265" y="1953044"/>
                      <a:pt x="221669" y="1944872"/>
                    </a:cubicBezTo>
                    <a:cubicBezTo>
                      <a:pt x="206527" y="1928396"/>
                      <a:pt x="193277" y="1910279"/>
                      <a:pt x="182165" y="1890858"/>
                    </a:cubicBezTo>
                    <a:cubicBezTo>
                      <a:pt x="171026" y="1871228"/>
                      <a:pt x="161034" y="1850969"/>
                      <a:pt x="152240" y="1830182"/>
                    </a:cubicBezTo>
                    <a:cubicBezTo>
                      <a:pt x="143197" y="1809391"/>
                      <a:pt x="134723" y="1788249"/>
                      <a:pt x="125916" y="1767207"/>
                    </a:cubicBezTo>
                    <a:cubicBezTo>
                      <a:pt x="117320" y="1745969"/>
                      <a:pt x="107222" y="1725306"/>
                      <a:pt x="97582" y="1704827"/>
                    </a:cubicBezTo>
                    <a:cubicBezTo>
                      <a:pt x="87762" y="1684693"/>
                      <a:pt x="79072" y="1664028"/>
                      <a:pt x="71553" y="1642927"/>
                    </a:cubicBezTo>
                    <a:cubicBezTo>
                      <a:pt x="67970" y="1632380"/>
                      <a:pt x="65060" y="1621617"/>
                      <a:pt x="62839" y="1610702"/>
                    </a:cubicBezTo>
                    <a:cubicBezTo>
                      <a:pt x="60494" y="1599605"/>
                      <a:pt x="58146" y="1588503"/>
                      <a:pt x="55798" y="1577394"/>
                    </a:cubicBezTo>
                    <a:cubicBezTo>
                      <a:pt x="46873" y="1532869"/>
                      <a:pt x="39419" y="1488034"/>
                      <a:pt x="33201" y="1443450"/>
                    </a:cubicBezTo>
                    <a:cubicBezTo>
                      <a:pt x="20115" y="1347058"/>
                      <a:pt x="13979" y="1249850"/>
                      <a:pt x="14838" y="1152579"/>
                    </a:cubicBezTo>
                    <a:cubicBezTo>
                      <a:pt x="14992" y="1089379"/>
                      <a:pt x="18068" y="1026232"/>
                      <a:pt x="24067" y="963141"/>
                    </a:cubicBezTo>
                    <a:cubicBezTo>
                      <a:pt x="30056" y="900155"/>
                      <a:pt x="38766" y="837388"/>
                      <a:pt x="50731" y="775248"/>
                    </a:cubicBezTo>
                    <a:cubicBezTo>
                      <a:pt x="74809" y="651048"/>
                      <a:pt x="110860" y="528996"/>
                      <a:pt x="161436" y="413420"/>
                    </a:cubicBezTo>
                    <a:cubicBezTo>
                      <a:pt x="164382" y="406765"/>
                      <a:pt x="167144" y="399962"/>
                      <a:pt x="170276" y="393271"/>
                    </a:cubicBezTo>
                    <a:cubicBezTo>
                      <a:pt x="173364" y="386559"/>
                      <a:pt x="176473" y="379804"/>
                      <a:pt x="179602" y="373005"/>
                    </a:cubicBezTo>
                    <a:cubicBezTo>
                      <a:pt x="181160" y="369604"/>
                      <a:pt x="182723" y="366193"/>
                      <a:pt x="184291" y="362773"/>
                    </a:cubicBezTo>
                    <a:cubicBezTo>
                      <a:pt x="185875" y="359363"/>
                      <a:pt x="187605" y="356029"/>
                      <a:pt x="189260" y="352639"/>
                    </a:cubicBezTo>
                    <a:cubicBezTo>
                      <a:pt x="192642" y="345902"/>
                      <a:pt x="195879" y="339043"/>
                      <a:pt x="199412" y="332311"/>
                    </a:cubicBezTo>
                    <a:cubicBezTo>
                      <a:pt x="213611" y="305088"/>
                      <a:pt x="229449" y="278750"/>
                      <a:pt x="246837" y="253443"/>
                    </a:cubicBezTo>
                    <a:cubicBezTo>
                      <a:pt x="264134" y="228196"/>
                      <a:pt x="283438" y="204383"/>
                      <a:pt x="304561" y="182235"/>
                    </a:cubicBezTo>
                    <a:cubicBezTo>
                      <a:pt x="324742" y="160759"/>
                      <a:pt x="346928" y="141258"/>
                      <a:pt x="370816" y="123996"/>
                    </a:cubicBezTo>
                    <a:cubicBezTo>
                      <a:pt x="375607" y="120262"/>
                      <a:pt x="380611" y="117122"/>
                      <a:pt x="385434" y="113936"/>
                    </a:cubicBezTo>
                    <a:cubicBezTo>
                      <a:pt x="390289" y="110798"/>
                      <a:pt x="394949" y="107578"/>
                      <a:pt x="399733" y="104677"/>
                    </a:cubicBezTo>
                    <a:cubicBezTo>
                      <a:pt x="404580" y="101883"/>
                      <a:pt x="409373" y="99120"/>
                      <a:pt x="414158" y="96363"/>
                    </a:cubicBezTo>
                    <a:lnTo>
                      <a:pt x="421330" y="92238"/>
                    </a:lnTo>
                    <a:cubicBezTo>
                      <a:pt x="423796" y="90998"/>
                      <a:pt x="426268" y="89755"/>
                      <a:pt x="428746" y="88509"/>
                    </a:cubicBezTo>
                    <a:cubicBezTo>
                      <a:pt x="433694" y="86007"/>
                      <a:pt x="438680" y="83485"/>
                      <a:pt x="443753" y="80920"/>
                    </a:cubicBezTo>
                    <a:cubicBezTo>
                      <a:pt x="448915" y="78546"/>
                      <a:pt x="454246" y="76309"/>
                      <a:pt x="459654" y="73896"/>
                    </a:cubicBezTo>
                    <a:cubicBezTo>
                      <a:pt x="462362" y="72698"/>
                      <a:pt x="465105" y="71484"/>
                      <a:pt x="467885" y="70253"/>
                    </a:cubicBezTo>
                    <a:cubicBezTo>
                      <a:pt x="470696" y="69093"/>
                      <a:pt x="473615" y="68082"/>
                      <a:pt x="476542" y="66956"/>
                    </a:cubicBezTo>
                    <a:cubicBezTo>
                      <a:pt x="482422" y="64785"/>
                      <a:pt x="488438" y="62366"/>
                      <a:pt x="494764" y="60121"/>
                    </a:cubicBezTo>
                    <a:cubicBezTo>
                      <a:pt x="529736" y="48259"/>
                      <a:pt x="566339" y="41894"/>
                      <a:pt x="603265" y="41256"/>
                    </a:cubicBezTo>
                    <a:cubicBezTo>
                      <a:pt x="640378" y="40800"/>
                      <a:pt x="677434" y="44306"/>
                      <a:pt x="713802" y="51713"/>
                    </a:cubicBezTo>
                    <a:cubicBezTo>
                      <a:pt x="771664" y="62923"/>
                      <a:pt x="821355" y="78689"/>
                      <a:pt x="876824" y="93961"/>
                    </a:cubicBezTo>
                    <a:cubicBezTo>
                      <a:pt x="910694" y="103672"/>
                      <a:pt x="945050" y="111602"/>
                      <a:pt x="979750" y="117718"/>
                    </a:cubicBezTo>
                    <a:cubicBezTo>
                      <a:pt x="997411" y="120842"/>
                      <a:pt x="1015341" y="122634"/>
                      <a:pt x="1033293" y="124095"/>
                    </a:cubicBezTo>
                    <a:cubicBezTo>
                      <a:pt x="1051270" y="125308"/>
                      <a:pt x="1069282" y="125803"/>
                      <a:pt x="1087329" y="125577"/>
                    </a:cubicBezTo>
                    <a:cubicBezTo>
                      <a:pt x="1159497" y="124517"/>
                      <a:pt x="1230468" y="111803"/>
                      <a:pt x="1297554" y="96612"/>
                    </a:cubicBezTo>
                    <a:cubicBezTo>
                      <a:pt x="1399138" y="73527"/>
                      <a:pt x="1498366" y="43035"/>
                      <a:pt x="1600061" y="24626"/>
                    </a:cubicBezTo>
                    <a:cubicBezTo>
                      <a:pt x="1650821" y="15385"/>
                      <a:pt x="1702178" y="8952"/>
                      <a:pt x="1753594" y="9169"/>
                    </a:cubicBezTo>
                    <a:cubicBezTo>
                      <a:pt x="1804888" y="9370"/>
                      <a:pt x="1856448" y="16572"/>
                      <a:pt x="1904237" y="34898"/>
                    </a:cubicBezTo>
                    <a:cubicBezTo>
                      <a:pt x="1939734" y="48485"/>
                      <a:pt x="1972595" y="68141"/>
                      <a:pt x="2001350" y="92987"/>
                    </a:cubicBezTo>
                    <a:cubicBezTo>
                      <a:pt x="2010736" y="101260"/>
                      <a:pt x="2019429" y="109977"/>
                      <a:pt x="2027842" y="118876"/>
                    </a:cubicBezTo>
                    <a:cubicBezTo>
                      <a:pt x="2036280" y="127761"/>
                      <a:pt x="2044347" y="136962"/>
                      <a:pt x="2052247" y="146590"/>
                    </a:cubicBezTo>
                    <a:cubicBezTo>
                      <a:pt x="2062191" y="158648"/>
                      <a:pt x="2071592" y="171117"/>
                      <a:pt x="2080451" y="183996"/>
                    </a:cubicBezTo>
                    <a:cubicBezTo>
                      <a:pt x="2089301" y="196869"/>
                      <a:pt x="2097812" y="210025"/>
                      <a:pt x="2105568" y="223703"/>
                    </a:cubicBezTo>
                    <a:cubicBezTo>
                      <a:pt x="2118036" y="245093"/>
                      <a:pt x="2128621" y="267524"/>
                      <a:pt x="2137204" y="290745"/>
                    </a:cubicBezTo>
                    <a:cubicBezTo>
                      <a:pt x="2145921" y="313710"/>
                      <a:pt x="2151279" y="337810"/>
                      <a:pt x="2153112" y="362303"/>
                    </a:cubicBezTo>
                    <a:cubicBezTo>
                      <a:pt x="2154626" y="382190"/>
                      <a:pt x="2152009" y="402175"/>
                      <a:pt x="2145427" y="421004"/>
                    </a:cubicBezTo>
                    <a:cubicBezTo>
                      <a:pt x="2144560" y="423308"/>
                      <a:pt x="2143796" y="425656"/>
                      <a:pt x="2142852" y="427926"/>
                    </a:cubicBezTo>
                    <a:lnTo>
                      <a:pt x="2139614" y="434555"/>
                    </a:lnTo>
                    <a:cubicBezTo>
                      <a:pt x="2137453" y="438971"/>
                      <a:pt x="2134983" y="443229"/>
                      <a:pt x="2132222" y="447297"/>
                    </a:cubicBezTo>
                    <a:cubicBezTo>
                      <a:pt x="2130949" y="449402"/>
                      <a:pt x="2129508" y="451401"/>
                      <a:pt x="2127911" y="453273"/>
                    </a:cubicBezTo>
                    <a:lnTo>
                      <a:pt x="2123343" y="459072"/>
                    </a:lnTo>
                    <a:cubicBezTo>
                      <a:pt x="2121867" y="461052"/>
                      <a:pt x="2120017" y="462643"/>
                      <a:pt x="2118379" y="464452"/>
                    </a:cubicBezTo>
                    <a:lnTo>
                      <a:pt x="2115846" y="467085"/>
                    </a:lnTo>
                    <a:lnTo>
                      <a:pt x="2113088" y="469454"/>
                    </a:lnTo>
                    <a:cubicBezTo>
                      <a:pt x="2105890" y="475910"/>
                      <a:pt x="2097606" y="481043"/>
                      <a:pt x="2088619" y="484616"/>
                    </a:cubicBezTo>
                    <a:cubicBezTo>
                      <a:pt x="2079547" y="488120"/>
                      <a:pt x="2069996" y="490226"/>
                      <a:pt x="2060292" y="490862"/>
                    </a:cubicBezTo>
                    <a:cubicBezTo>
                      <a:pt x="2040678" y="492326"/>
                      <a:pt x="2020592" y="488918"/>
                      <a:pt x="2000862" y="484062"/>
                    </a:cubicBezTo>
                    <a:cubicBezTo>
                      <a:pt x="1959982" y="473638"/>
                      <a:pt x="1932234" y="462347"/>
                      <a:pt x="1898306" y="456461"/>
                    </a:cubicBezTo>
                    <a:cubicBezTo>
                      <a:pt x="1891182" y="455190"/>
                      <a:pt x="1883991" y="454318"/>
                      <a:pt x="1876770" y="453850"/>
                    </a:cubicBezTo>
                    <a:cubicBezTo>
                      <a:pt x="1873089" y="453687"/>
                      <a:pt x="1869570" y="453520"/>
                      <a:pt x="1866434" y="453707"/>
                    </a:cubicBezTo>
                    <a:cubicBezTo>
                      <a:pt x="1864875" y="453770"/>
                      <a:pt x="1863418" y="453828"/>
                      <a:pt x="1862096" y="453882"/>
                    </a:cubicBezTo>
                    <a:cubicBezTo>
                      <a:pt x="1860778" y="454050"/>
                      <a:pt x="1859594" y="454201"/>
                      <a:pt x="1858576" y="454330"/>
                    </a:cubicBezTo>
                    <a:cubicBezTo>
                      <a:pt x="1854762" y="454873"/>
                      <a:pt x="1853709" y="455123"/>
                      <a:pt x="1854994" y="455224"/>
                    </a:cubicBezTo>
                    <a:cubicBezTo>
                      <a:pt x="1855637" y="455275"/>
                      <a:pt x="1856867" y="455289"/>
                      <a:pt x="1858634" y="455286"/>
                    </a:cubicBezTo>
                    <a:cubicBezTo>
                      <a:pt x="1860922" y="455228"/>
                      <a:pt x="1863212" y="455292"/>
                      <a:pt x="1865493" y="455477"/>
                    </a:cubicBezTo>
                    <a:cubicBezTo>
                      <a:pt x="1872837" y="455812"/>
                      <a:pt x="1880125" y="456921"/>
                      <a:pt x="1887236" y="458786"/>
                    </a:cubicBezTo>
                    <a:cubicBezTo>
                      <a:pt x="1892298" y="460273"/>
                      <a:pt x="1893916" y="460987"/>
                      <a:pt x="1902732" y="463433"/>
                    </a:cubicBezTo>
                    <a:cubicBezTo>
                      <a:pt x="1911010" y="465840"/>
                      <a:pt x="1921270" y="469008"/>
                      <a:pt x="1932679" y="472785"/>
                    </a:cubicBezTo>
                    <a:cubicBezTo>
                      <a:pt x="1944094" y="476541"/>
                      <a:pt x="1956670" y="480858"/>
                      <a:pt x="1969738" y="485021"/>
                    </a:cubicBezTo>
                    <a:cubicBezTo>
                      <a:pt x="1995790" y="493395"/>
                      <a:pt x="2024263" y="500801"/>
                      <a:pt x="2048214" y="501239"/>
                    </a:cubicBezTo>
                    <a:lnTo>
                      <a:pt x="2054008" y="501220"/>
                    </a:lnTo>
                    <a:lnTo>
                      <a:pt x="2056907" y="501206"/>
                    </a:lnTo>
                    <a:lnTo>
                      <a:pt x="2059813" y="500998"/>
                    </a:lnTo>
                    <a:lnTo>
                      <a:pt x="2065628" y="500574"/>
                    </a:lnTo>
                    <a:lnTo>
                      <a:pt x="2071426" y="499721"/>
                    </a:lnTo>
                    <a:lnTo>
                      <a:pt x="2074326" y="499283"/>
                    </a:lnTo>
                    <a:lnTo>
                      <a:pt x="2077194" y="498625"/>
                    </a:lnTo>
                    <a:lnTo>
                      <a:pt x="2082930" y="497265"/>
                    </a:lnTo>
                    <a:lnTo>
                      <a:pt x="2088546" y="495411"/>
                    </a:lnTo>
                    <a:lnTo>
                      <a:pt x="2091351" y="494469"/>
                    </a:lnTo>
                    <a:cubicBezTo>
                      <a:pt x="2092267" y="494103"/>
                      <a:pt x="2093163" y="493681"/>
                      <a:pt x="2094070" y="493288"/>
                    </a:cubicBezTo>
                    <a:lnTo>
                      <a:pt x="2099492" y="490877"/>
                    </a:lnTo>
                    <a:cubicBezTo>
                      <a:pt x="2101239" y="489953"/>
                      <a:pt x="2102945" y="488944"/>
                      <a:pt x="2104672" y="487977"/>
                    </a:cubicBezTo>
                    <a:cubicBezTo>
                      <a:pt x="2108099" y="485998"/>
                      <a:pt x="2111398" y="483806"/>
                      <a:pt x="2114551" y="481415"/>
                    </a:cubicBezTo>
                    <a:cubicBezTo>
                      <a:pt x="2116179" y="480287"/>
                      <a:pt x="2117577" y="478883"/>
                      <a:pt x="2119099" y="477627"/>
                    </a:cubicBezTo>
                    <a:cubicBezTo>
                      <a:pt x="2120564" y="476310"/>
                      <a:pt x="2122140" y="475097"/>
                      <a:pt x="2123511" y="473688"/>
                    </a:cubicBezTo>
                    <a:lnTo>
                      <a:pt x="2127589" y="469426"/>
                    </a:lnTo>
                    <a:cubicBezTo>
                      <a:pt x="2128987" y="468051"/>
                      <a:pt x="2130286" y="466577"/>
                      <a:pt x="2131475" y="465018"/>
                    </a:cubicBezTo>
                    <a:lnTo>
                      <a:pt x="2138697" y="455788"/>
                    </a:lnTo>
                    <a:cubicBezTo>
                      <a:pt x="2140819" y="452507"/>
                      <a:pt x="2142852" y="449160"/>
                      <a:pt x="2144925" y="445844"/>
                    </a:cubicBezTo>
                    <a:cubicBezTo>
                      <a:pt x="2145426" y="445004"/>
                      <a:pt x="2145990" y="444200"/>
                      <a:pt x="2146437" y="443332"/>
                    </a:cubicBezTo>
                    <a:lnTo>
                      <a:pt x="2147716" y="440691"/>
                    </a:lnTo>
                    <a:lnTo>
                      <a:pt x="2150267" y="435406"/>
                    </a:lnTo>
                    <a:cubicBezTo>
                      <a:pt x="2151166" y="433670"/>
                      <a:pt x="2151974" y="431889"/>
                      <a:pt x="2152688" y="430069"/>
                    </a:cubicBezTo>
                    <a:lnTo>
                      <a:pt x="2154675" y="424555"/>
                    </a:lnTo>
                    <a:cubicBezTo>
                      <a:pt x="2159840" y="409860"/>
                      <a:pt x="2162682" y="394450"/>
                      <a:pt x="2163101" y="378880"/>
                    </a:cubicBezTo>
                    <a:cubicBezTo>
                      <a:pt x="2163377" y="366282"/>
                      <a:pt x="2162489" y="353686"/>
                      <a:pt x="2160446" y="341252"/>
                    </a:cubicBezTo>
                    <a:cubicBezTo>
                      <a:pt x="2159663" y="334956"/>
                      <a:pt x="2158048" y="328820"/>
                      <a:pt x="2156798" y="322583"/>
                    </a:cubicBezTo>
                    <a:cubicBezTo>
                      <a:pt x="2156090" y="319486"/>
                      <a:pt x="2155175" y="316442"/>
                      <a:pt x="2154371" y="313362"/>
                    </a:cubicBezTo>
                    <a:cubicBezTo>
                      <a:pt x="2153520" y="310297"/>
                      <a:pt x="2152780" y="307190"/>
                      <a:pt x="2151735" y="304181"/>
                    </a:cubicBezTo>
                    <a:cubicBezTo>
                      <a:pt x="2144001" y="279804"/>
                      <a:pt x="2133984" y="256210"/>
                      <a:pt x="2121817" y="233713"/>
                    </a:cubicBezTo>
                    <a:cubicBezTo>
                      <a:pt x="2097943" y="189510"/>
                      <a:pt x="2068731" y="148403"/>
                      <a:pt x="2034836" y="111314"/>
                    </a:cubicBezTo>
                    <a:cubicBezTo>
                      <a:pt x="2027222" y="102988"/>
                      <a:pt x="2019429" y="95072"/>
                      <a:pt x="2011284" y="87665"/>
                    </a:cubicBezTo>
                    <a:cubicBezTo>
                      <a:pt x="2003234" y="80349"/>
                      <a:pt x="1994767" y="73503"/>
                      <a:pt x="1985928" y="67163"/>
                    </a:cubicBezTo>
                    <a:cubicBezTo>
                      <a:pt x="1968734" y="54713"/>
                      <a:pt x="1950388" y="43935"/>
                      <a:pt x="1931141" y="34977"/>
                    </a:cubicBezTo>
                    <a:cubicBezTo>
                      <a:pt x="1911887" y="26067"/>
                      <a:pt x="1891849" y="18956"/>
                      <a:pt x="1871285" y="13734"/>
                    </a:cubicBezTo>
                    <a:cubicBezTo>
                      <a:pt x="1850002" y="8265"/>
                      <a:pt x="1828308" y="4545"/>
                      <a:pt x="1806418" y="2613"/>
                    </a:cubicBezTo>
                    <a:cubicBezTo>
                      <a:pt x="1758636" y="-1959"/>
                      <a:pt x="1707617" y="636"/>
                      <a:pt x="1657332" y="7160"/>
                    </a:cubicBezTo>
                    <a:cubicBezTo>
                      <a:pt x="1606996" y="13669"/>
                      <a:pt x="1557237" y="23803"/>
                      <a:pt x="1510618" y="34363"/>
                    </a:cubicBezTo>
                    <a:cubicBezTo>
                      <a:pt x="1455846" y="46769"/>
                      <a:pt x="1403759" y="60636"/>
                      <a:pt x="1351591" y="73498"/>
                    </a:cubicBezTo>
                    <a:cubicBezTo>
                      <a:pt x="1299430" y="86337"/>
                      <a:pt x="1247144" y="98371"/>
                      <a:pt x="1192140" y="106514"/>
                    </a:cubicBezTo>
                    <a:cubicBezTo>
                      <a:pt x="1158283" y="111624"/>
                      <a:pt x="1124121" y="114447"/>
                      <a:pt x="1089885" y="114965"/>
                    </a:cubicBezTo>
                    <a:lnTo>
                      <a:pt x="1077029" y="114915"/>
                    </a:lnTo>
                    <a:lnTo>
                      <a:pt x="1070598" y="114883"/>
                    </a:lnTo>
                    <a:lnTo>
                      <a:pt x="1064169" y="114660"/>
                    </a:lnTo>
                    <a:lnTo>
                      <a:pt x="1051304" y="114202"/>
                    </a:lnTo>
                    <a:lnTo>
                      <a:pt x="1038450" y="113346"/>
                    </a:lnTo>
                    <a:cubicBezTo>
                      <a:pt x="1034158" y="113108"/>
                      <a:pt x="1029878" y="112727"/>
                      <a:pt x="1025603" y="112266"/>
                    </a:cubicBezTo>
                    <a:lnTo>
                      <a:pt x="1012762" y="110971"/>
                    </a:lnTo>
                    <a:cubicBezTo>
                      <a:pt x="1004243" y="109748"/>
                      <a:pt x="995660" y="108889"/>
                      <a:pt x="987175" y="107310"/>
                    </a:cubicBezTo>
                    <a:cubicBezTo>
                      <a:pt x="925647" y="97088"/>
                      <a:pt x="865707" y="78285"/>
                      <a:pt x="805067" y="61892"/>
                    </a:cubicBezTo>
                    <a:cubicBezTo>
                      <a:pt x="774733" y="53673"/>
                      <a:pt x="744173" y="45894"/>
                      <a:pt x="713118" y="40092"/>
                    </a:cubicBezTo>
                    <a:cubicBezTo>
                      <a:pt x="697604" y="37152"/>
                      <a:pt x="681974" y="34672"/>
                      <a:pt x="666231" y="32951"/>
                    </a:cubicBezTo>
                    <a:cubicBezTo>
                      <a:pt x="650481" y="31109"/>
                      <a:pt x="634647" y="30067"/>
                      <a:pt x="618791" y="29829"/>
                    </a:cubicBezTo>
                    <a:cubicBezTo>
                      <a:pt x="586946" y="29177"/>
                      <a:pt x="555146" y="32530"/>
                      <a:pt x="524138" y="39809"/>
                    </a:cubicBezTo>
                    <a:cubicBezTo>
                      <a:pt x="520233" y="40601"/>
                      <a:pt x="516430" y="41804"/>
                      <a:pt x="512579" y="42812"/>
                    </a:cubicBezTo>
                    <a:cubicBezTo>
                      <a:pt x="508740" y="43870"/>
                      <a:pt x="504879" y="44854"/>
                      <a:pt x="501113" y="46155"/>
                    </a:cubicBezTo>
                    <a:lnTo>
                      <a:pt x="489749" y="49840"/>
                    </a:lnTo>
                    <a:lnTo>
                      <a:pt x="478627" y="54103"/>
                    </a:lnTo>
                    <a:cubicBezTo>
                      <a:pt x="471224" y="56976"/>
                      <a:pt x="463737" y="59651"/>
                      <a:pt x="456593" y="63134"/>
                    </a:cubicBezTo>
                    <a:lnTo>
                      <a:pt x="445758" y="68077"/>
                    </a:lnTo>
                    <a:lnTo>
                      <a:pt x="440340" y="70551"/>
                    </a:lnTo>
                    <a:cubicBezTo>
                      <a:pt x="438557" y="71421"/>
                      <a:pt x="436825" y="72392"/>
                      <a:pt x="435064" y="73308"/>
                    </a:cubicBezTo>
                    <a:cubicBezTo>
                      <a:pt x="428079" y="77074"/>
                      <a:pt x="420970" y="80628"/>
                      <a:pt x="414088" y="84575"/>
                    </a:cubicBezTo>
                    <a:lnTo>
                      <a:pt x="393731" y="96919"/>
                    </a:lnTo>
                    <a:cubicBezTo>
                      <a:pt x="387134" y="101321"/>
                      <a:pt x="380631" y="105868"/>
                      <a:pt x="374078" y="110338"/>
                    </a:cubicBezTo>
                    <a:cubicBezTo>
                      <a:pt x="370753" y="112509"/>
                      <a:pt x="367663" y="114998"/>
                      <a:pt x="364513" y="117404"/>
                    </a:cubicBezTo>
                    <a:lnTo>
                      <a:pt x="355084" y="124654"/>
                    </a:lnTo>
                    <a:cubicBezTo>
                      <a:pt x="330256" y="144370"/>
                      <a:pt x="307105" y="166107"/>
                      <a:pt x="285868" y="189643"/>
                    </a:cubicBezTo>
                    <a:lnTo>
                      <a:pt x="270394" y="207383"/>
                    </a:lnTo>
                    <a:lnTo>
                      <a:pt x="255715" y="225765"/>
                    </a:lnTo>
                    <a:lnTo>
                      <a:pt x="252055" y="230368"/>
                    </a:lnTo>
                    <a:lnTo>
                      <a:pt x="248594" y="235119"/>
                    </a:lnTo>
                    <a:lnTo>
                      <a:pt x="241671" y="244619"/>
                    </a:lnTo>
                    <a:lnTo>
                      <a:pt x="234768" y="254132"/>
                    </a:lnTo>
                    <a:lnTo>
                      <a:pt x="228246" y="263905"/>
                    </a:lnTo>
                    <a:cubicBezTo>
                      <a:pt x="219331" y="276799"/>
                      <a:pt x="211349" y="290272"/>
                      <a:pt x="203188" y="303634"/>
                    </a:cubicBezTo>
                    <a:lnTo>
                      <a:pt x="191723" y="324119"/>
                    </a:lnTo>
                    <a:lnTo>
                      <a:pt x="188857" y="329240"/>
                    </a:lnTo>
                    <a:lnTo>
                      <a:pt x="186174" y="334457"/>
                    </a:lnTo>
                    <a:lnTo>
                      <a:pt x="180827" y="344900"/>
                    </a:lnTo>
                    <a:lnTo>
                      <a:pt x="175481" y="355345"/>
                    </a:lnTo>
                    <a:cubicBezTo>
                      <a:pt x="173736" y="358840"/>
                      <a:pt x="172125" y="362383"/>
                      <a:pt x="170440" y="365898"/>
                    </a:cubicBezTo>
                    <a:lnTo>
                      <a:pt x="160436" y="387033"/>
                    </a:lnTo>
                    <a:cubicBezTo>
                      <a:pt x="153853" y="401162"/>
                      <a:pt x="147727" y="415496"/>
                      <a:pt x="141391" y="429737"/>
                    </a:cubicBezTo>
                    <a:lnTo>
                      <a:pt x="132472" y="451345"/>
                    </a:lnTo>
                    <a:cubicBezTo>
                      <a:pt x="129525" y="458558"/>
                      <a:pt x="126438" y="465717"/>
                      <a:pt x="123725" y="473022"/>
                    </a:cubicBezTo>
                    <a:cubicBezTo>
                      <a:pt x="118205" y="487594"/>
                      <a:pt x="112352" y="502047"/>
                      <a:pt x="107282" y="516785"/>
                    </a:cubicBezTo>
                    <a:cubicBezTo>
                      <a:pt x="86198" y="575475"/>
                      <a:pt x="68249" y="635244"/>
                      <a:pt x="53510" y="695838"/>
                    </a:cubicBezTo>
                    <a:cubicBezTo>
                      <a:pt x="38890" y="756471"/>
                      <a:pt x="27347" y="817776"/>
                      <a:pt x="18883" y="879753"/>
                    </a:cubicBezTo>
                    <a:cubicBezTo>
                      <a:pt x="9498" y="948047"/>
                      <a:pt x="3701" y="1016786"/>
                      <a:pt x="1515" y="1085686"/>
                    </a:cubicBezTo>
                    <a:cubicBezTo>
                      <a:pt x="-930" y="1154515"/>
                      <a:pt x="495" y="1223418"/>
                      <a:pt x="4827" y="1292130"/>
                    </a:cubicBezTo>
                    <a:cubicBezTo>
                      <a:pt x="8754" y="1354126"/>
                      <a:pt x="15141" y="1414923"/>
                      <a:pt x="24036" y="1475318"/>
                    </a:cubicBezTo>
                    <a:cubicBezTo>
                      <a:pt x="26284" y="1490414"/>
                      <a:pt x="28502" y="1505513"/>
                      <a:pt x="31166" y="1520553"/>
                    </a:cubicBezTo>
                    <a:lnTo>
                      <a:pt x="35013" y="1543151"/>
                    </a:lnTo>
                    <a:cubicBezTo>
                      <a:pt x="36431" y="1550664"/>
                      <a:pt x="37852" y="1558183"/>
                      <a:pt x="39273" y="1565707"/>
                    </a:cubicBezTo>
                    <a:cubicBezTo>
                      <a:pt x="41984" y="1580784"/>
                      <a:pt x="45283" y="1595773"/>
                      <a:pt x="48403" y="1610845"/>
                    </a:cubicBezTo>
                    <a:cubicBezTo>
                      <a:pt x="49938" y="1618278"/>
                      <a:pt x="51612" y="1626124"/>
                      <a:pt x="53839" y="1633727"/>
                    </a:cubicBezTo>
                    <a:cubicBezTo>
                      <a:pt x="55933" y="1641374"/>
                      <a:pt x="58500" y="1648837"/>
                      <a:pt x="61149" y="1656266"/>
                    </a:cubicBezTo>
                    <a:cubicBezTo>
                      <a:pt x="75932" y="1696730"/>
                      <a:pt x="97273" y="1734433"/>
                      <a:pt x="113369" y="1774433"/>
                    </a:cubicBezTo>
                    <a:cubicBezTo>
                      <a:pt x="130224" y="1814505"/>
                      <a:pt x="146065" y="1856098"/>
                      <a:pt x="168306" y="1895127"/>
                    </a:cubicBezTo>
                    <a:cubicBezTo>
                      <a:pt x="179366" y="1914702"/>
                      <a:pt x="192450" y="1933062"/>
                      <a:pt x="207343" y="1949908"/>
                    </a:cubicBezTo>
                    <a:cubicBezTo>
                      <a:pt x="222329" y="1966352"/>
                      <a:pt x="239066" y="1981111"/>
                      <a:pt x="257258" y="1993924"/>
                    </a:cubicBezTo>
                    <a:cubicBezTo>
                      <a:pt x="261801" y="1997004"/>
                      <a:pt x="266165" y="2000351"/>
                      <a:pt x="270827" y="2003177"/>
                    </a:cubicBezTo>
                    <a:cubicBezTo>
                      <a:pt x="275475" y="2006022"/>
                      <a:pt x="280111" y="2008860"/>
                      <a:pt x="284735" y="2011690"/>
                    </a:cubicBezTo>
                    <a:cubicBezTo>
                      <a:pt x="294063" y="2017207"/>
                      <a:pt x="303613" y="2022224"/>
                      <a:pt x="313314" y="2026850"/>
                    </a:cubicBezTo>
                    <a:cubicBezTo>
                      <a:pt x="332491" y="2036255"/>
                      <a:pt x="352919" y="2042862"/>
                      <a:pt x="373973" y="2046468"/>
                    </a:cubicBezTo>
                    <a:cubicBezTo>
                      <a:pt x="390689" y="2049337"/>
                      <a:pt x="407774" y="2049309"/>
                      <a:pt x="424480" y="2046384"/>
                    </a:cubicBezTo>
                    <a:cubicBezTo>
                      <a:pt x="441348" y="2043196"/>
                      <a:pt x="457481" y="2036916"/>
                      <a:pt x="472063" y="2027862"/>
                    </a:cubicBezTo>
                    <a:cubicBezTo>
                      <a:pt x="486510" y="2018802"/>
                      <a:pt x="499753" y="2007953"/>
                      <a:pt x="511477" y="1995573"/>
                    </a:cubicBezTo>
                    <a:cubicBezTo>
                      <a:pt x="514454" y="1992576"/>
                      <a:pt x="517569" y="1989709"/>
                      <a:pt x="520439" y="1986601"/>
                    </a:cubicBezTo>
                    <a:lnTo>
                      <a:pt x="528964" y="1977187"/>
                    </a:lnTo>
                    <a:cubicBezTo>
                      <a:pt x="531769" y="1974015"/>
                      <a:pt x="534740" y="1970983"/>
                      <a:pt x="537413" y="1967692"/>
                    </a:cubicBezTo>
                    <a:lnTo>
                      <a:pt x="545421" y="1957806"/>
                    </a:lnTo>
                    <a:cubicBezTo>
                      <a:pt x="566572" y="1931243"/>
                      <a:pt x="584967" y="1902600"/>
                      <a:pt x="600325" y="1872320"/>
                    </a:cubicBezTo>
                    <a:cubicBezTo>
                      <a:pt x="615495" y="1842320"/>
                      <a:pt x="628533" y="1811289"/>
                      <a:pt x="639343" y="1779458"/>
                    </a:cubicBezTo>
                    <a:cubicBezTo>
                      <a:pt x="664261" y="1707026"/>
                      <a:pt x="680234" y="1632778"/>
                      <a:pt x="699676" y="1558761"/>
                    </a:cubicBezTo>
                    <a:cubicBezTo>
                      <a:pt x="710669" y="1514879"/>
                      <a:pt x="724123" y="1471650"/>
                      <a:pt x="739974" y="1429279"/>
                    </a:cubicBezTo>
                    <a:cubicBezTo>
                      <a:pt x="748102" y="1408269"/>
                      <a:pt x="757299" y="1387688"/>
                      <a:pt x="767529" y="1367616"/>
                    </a:cubicBezTo>
                    <a:cubicBezTo>
                      <a:pt x="772950" y="1357783"/>
                      <a:pt x="778056" y="1347772"/>
                      <a:pt x="784072" y="1338318"/>
                    </a:cubicBezTo>
                    <a:lnTo>
                      <a:pt x="788435" y="1331142"/>
                    </a:lnTo>
                    <a:lnTo>
                      <a:pt x="790616" y="1327557"/>
                    </a:lnTo>
                    <a:lnTo>
                      <a:pt x="792970" y="1324086"/>
                    </a:lnTo>
                    <a:lnTo>
                      <a:pt x="802394" y="1310228"/>
                    </a:lnTo>
                    <a:cubicBezTo>
                      <a:pt x="814386" y="1293428"/>
                      <a:pt x="827328" y="1277326"/>
                      <a:pt x="841156" y="1261999"/>
                    </a:cubicBezTo>
                    <a:cubicBezTo>
                      <a:pt x="847967" y="1254109"/>
                      <a:pt x="855372" y="1246707"/>
                      <a:pt x="862648" y="1239162"/>
                    </a:cubicBezTo>
                    <a:cubicBezTo>
                      <a:pt x="866220" y="1235324"/>
                      <a:pt x="870162" y="1231842"/>
                      <a:pt x="873918" y="1228173"/>
                    </a:cubicBezTo>
                    <a:cubicBezTo>
                      <a:pt x="877748" y="1224580"/>
                      <a:pt x="881446" y="1220841"/>
                      <a:pt x="885386" y="1217359"/>
                    </a:cubicBezTo>
                    <a:cubicBezTo>
                      <a:pt x="916322" y="1189150"/>
                      <a:pt x="950082" y="1164200"/>
                      <a:pt x="986132" y="1142903"/>
                    </a:cubicBezTo>
                    <a:cubicBezTo>
                      <a:pt x="1007524" y="1130423"/>
                      <a:pt x="1029838" y="1119595"/>
                      <a:pt x="1052881" y="1110513"/>
                    </a:cubicBezTo>
                    <a:cubicBezTo>
                      <a:pt x="1075077" y="1101871"/>
                      <a:pt x="1098083" y="1095469"/>
                      <a:pt x="1121554" y="1091402"/>
                    </a:cubicBezTo>
                    <a:cubicBezTo>
                      <a:pt x="1144943" y="1087918"/>
                      <a:pt x="1168527" y="1085904"/>
                      <a:pt x="1192168" y="1085370"/>
                    </a:cubicBezTo>
                    <a:cubicBezTo>
                      <a:pt x="1215932" y="1084506"/>
                      <a:pt x="1239895" y="1084252"/>
                      <a:pt x="1264209" y="1082941"/>
                    </a:cubicBezTo>
                    <a:cubicBezTo>
                      <a:pt x="1298389" y="1081135"/>
                      <a:pt x="1330107" y="1077935"/>
                      <a:pt x="1360456" y="1069141"/>
                    </a:cubicBezTo>
                    <a:cubicBezTo>
                      <a:pt x="1375699" y="1064726"/>
                      <a:pt x="1390401" y="1058624"/>
                      <a:pt x="1404288" y="1050949"/>
                    </a:cubicBezTo>
                    <a:cubicBezTo>
                      <a:pt x="1407857" y="1049115"/>
                      <a:pt x="1411165" y="1046805"/>
                      <a:pt x="1414638" y="1044732"/>
                    </a:cubicBezTo>
                    <a:cubicBezTo>
                      <a:pt x="1418037" y="1042544"/>
                      <a:pt x="1421304" y="1040117"/>
                      <a:pt x="1424666" y="1037789"/>
                    </a:cubicBezTo>
                    <a:cubicBezTo>
                      <a:pt x="1427844" y="1035232"/>
                      <a:pt x="1431154" y="1032742"/>
                      <a:pt x="1434271" y="1030064"/>
                    </a:cubicBezTo>
                    <a:cubicBezTo>
                      <a:pt x="1437325" y="1027334"/>
                      <a:pt x="1440402" y="1024584"/>
                      <a:pt x="1443500" y="1021815"/>
                    </a:cubicBezTo>
                    <a:cubicBezTo>
                      <a:pt x="1461552" y="1004599"/>
                      <a:pt x="1477692" y="985486"/>
                      <a:pt x="1491642" y="964809"/>
                    </a:cubicBezTo>
                    <a:cubicBezTo>
                      <a:pt x="1512461" y="934171"/>
                      <a:pt x="1530634" y="901818"/>
                      <a:pt x="1545964" y="868101"/>
                    </a:cubicBezTo>
                    <a:cubicBezTo>
                      <a:pt x="1557709" y="842884"/>
                      <a:pt x="1568920" y="817675"/>
                      <a:pt x="1579692" y="792075"/>
                    </a:cubicBezTo>
                    <a:cubicBezTo>
                      <a:pt x="1590176" y="766512"/>
                      <a:pt x="1600663" y="740943"/>
                      <a:pt x="1611151" y="715371"/>
                    </a:cubicBezTo>
                    <a:cubicBezTo>
                      <a:pt x="1623347" y="686083"/>
                      <a:pt x="1638072" y="652752"/>
                      <a:pt x="1654872" y="621249"/>
                    </a:cubicBezTo>
                    <a:cubicBezTo>
                      <a:pt x="1671733" y="589815"/>
                      <a:pt x="1690836" y="560294"/>
                      <a:pt x="1709737" y="538217"/>
                    </a:cubicBezTo>
                    <a:cubicBezTo>
                      <a:pt x="1727205" y="517668"/>
                      <a:pt x="1742309" y="502745"/>
                      <a:pt x="1767824" y="486314"/>
                    </a:cubicBezTo>
                    <a:cubicBezTo>
                      <a:pt x="1769873" y="484890"/>
                      <a:pt x="1772344" y="483696"/>
                      <a:pt x="1774865" y="482209"/>
                    </a:cubicBezTo>
                    <a:cubicBezTo>
                      <a:pt x="1777430" y="480803"/>
                      <a:pt x="1780088" y="479157"/>
                      <a:pt x="1782986" y="477703"/>
                    </a:cubicBezTo>
                    <a:cubicBezTo>
                      <a:pt x="1788858" y="474957"/>
                      <a:pt x="1795069" y="471664"/>
                      <a:pt x="1801695" y="469275"/>
                    </a:cubicBezTo>
                    <a:cubicBezTo>
                      <a:pt x="1808169" y="466470"/>
                      <a:pt x="1814957" y="464494"/>
                      <a:pt x="1821262" y="462459"/>
                    </a:cubicBezTo>
                    <a:cubicBezTo>
                      <a:pt x="1824393" y="461355"/>
                      <a:pt x="1827552" y="460834"/>
                      <a:pt x="1830466" y="460034"/>
                    </a:cubicBezTo>
                    <a:cubicBezTo>
                      <a:pt x="1833401" y="459298"/>
                      <a:pt x="1836163" y="458606"/>
                      <a:pt x="1838693" y="457971"/>
                    </a:cubicBezTo>
                    <a:cubicBezTo>
                      <a:pt x="1848942" y="456123"/>
                      <a:pt x="1855473" y="454718"/>
                      <a:pt x="1854266" y="454307"/>
                    </a:cubicBezTo>
                    <a:cubicBezTo>
                      <a:pt x="1851552" y="454100"/>
                      <a:pt x="1848824" y="454168"/>
                      <a:pt x="1846124" y="454511"/>
                    </a:cubicBezTo>
                    <a:cubicBezTo>
                      <a:pt x="1843633" y="454739"/>
                      <a:pt x="1840500" y="454859"/>
                      <a:pt x="1836743" y="455414"/>
                    </a:cubicBezTo>
                    <a:cubicBezTo>
                      <a:pt x="1832994" y="456067"/>
                      <a:pt x="1828577" y="456837"/>
                      <a:pt x="1823431" y="45773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"/>
          <p:cNvSpPr>
            <a:spLocks noGrp="1"/>
          </p:cNvSpPr>
          <p:nvPr>
            <p:ph type="pic" idx="2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10"/>
          <p:cNvSpPr txBox="1">
            <a:spLocks noGrp="1"/>
          </p:cNvSpPr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13"/>
          <p:cNvGrpSpPr/>
          <p:nvPr/>
        </p:nvGrpSpPr>
        <p:grpSpPr>
          <a:xfrm>
            <a:off x="-1475852" y="-331624"/>
            <a:ext cx="12427152" cy="7755947"/>
            <a:chOff x="-1475852" y="-331624"/>
            <a:chExt cx="12427152" cy="7755947"/>
          </a:xfrm>
        </p:grpSpPr>
        <p:grpSp>
          <p:nvGrpSpPr>
            <p:cNvPr id="376" name="Google Shape;376;p13"/>
            <p:cNvGrpSpPr/>
            <p:nvPr/>
          </p:nvGrpSpPr>
          <p:grpSpPr>
            <a:xfrm>
              <a:off x="7622377" y="2907937"/>
              <a:ext cx="3328923" cy="3249065"/>
              <a:chOff x="7622377" y="2907937"/>
              <a:chExt cx="3328923" cy="3249065"/>
            </a:xfrm>
          </p:grpSpPr>
          <p:grpSp>
            <p:nvGrpSpPr>
              <p:cNvPr id="377" name="Google Shape;377;p13"/>
              <p:cNvGrpSpPr/>
              <p:nvPr/>
            </p:nvGrpSpPr>
            <p:grpSpPr>
              <a:xfrm rot="7307246">
                <a:off x="8154148" y="3276252"/>
                <a:ext cx="2265380" cy="2512435"/>
                <a:chOff x="6629186" y="664723"/>
                <a:chExt cx="1551395" cy="1720585"/>
              </a:xfrm>
            </p:grpSpPr>
            <p:sp>
              <p:nvSpPr>
                <p:cNvPr id="378" name="Google Shape;378;p13"/>
                <p:cNvSpPr/>
                <p:nvPr/>
              </p:nvSpPr>
              <p:spPr>
                <a:xfrm>
                  <a:off x="6716986" y="664723"/>
                  <a:ext cx="1463595" cy="161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595" h="1611653" extrusionOk="0">
                      <a:moveTo>
                        <a:pt x="787084" y="1121817"/>
                      </a:moveTo>
                      <a:cubicBezTo>
                        <a:pt x="799219" y="1107787"/>
                        <a:pt x="821742" y="1104539"/>
                        <a:pt x="835674" y="1091662"/>
                      </a:cubicBezTo>
                      <a:cubicBezTo>
                        <a:pt x="849199" y="1079161"/>
                        <a:pt x="861034" y="1065817"/>
                        <a:pt x="874139" y="1052966"/>
                      </a:cubicBezTo>
                      <a:cubicBezTo>
                        <a:pt x="921449" y="1006571"/>
                        <a:pt x="968571" y="963315"/>
                        <a:pt x="1019219" y="920225"/>
                      </a:cubicBezTo>
                      <a:cubicBezTo>
                        <a:pt x="1032720" y="908115"/>
                        <a:pt x="1047153" y="897085"/>
                        <a:pt x="1062384" y="887235"/>
                      </a:cubicBezTo>
                      <a:cubicBezTo>
                        <a:pt x="1105343" y="861026"/>
                        <a:pt x="1154917" y="849368"/>
                        <a:pt x="1197979" y="822581"/>
                      </a:cubicBezTo>
                      <a:cubicBezTo>
                        <a:pt x="1246706" y="792412"/>
                        <a:pt x="1290973" y="755581"/>
                        <a:pt x="1329494" y="713158"/>
                      </a:cubicBezTo>
                      <a:cubicBezTo>
                        <a:pt x="1402726" y="632194"/>
                        <a:pt x="1457234" y="528598"/>
                        <a:pt x="1463308" y="418126"/>
                      </a:cubicBezTo>
                      <a:cubicBezTo>
                        <a:pt x="1473101" y="240004"/>
                        <a:pt x="1364562" y="80469"/>
                        <a:pt x="1194824" y="24969"/>
                      </a:cubicBezTo>
                      <a:cubicBezTo>
                        <a:pt x="928906" y="-61980"/>
                        <a:pt x="631515" y="97013"/>
                        <a:pt x="423819" y="252252"/>
                      </a:cubicBezTo>
                      <a:cubicBezTo>
                        <a:pt x="396172" y="272916"/>
                        <a:pt x="369413" y="294701"/>
                        <a:pt x="343541" y="317607"/>
                      </a:cubicBezTo>
                      <a:cubicBezTo>
                        <a:pt x="239075" y="410073"/>
                        <a:pt x="148454" y="520347"/>
                        <a:pt x="84846" y="644849"/>
                      </a:cubicBezTo>
                      <a:cubicBezTo>
                        <a:pt x="53406" y="705648"/>
                        <a:pt x="29618" y="770104"/>
                        <a:pt x="14026" y="836746"/>
                      </a:cubicBezTo>
                      <a:cubicBezTo>
                        <a:pt x="-2368" y="908505"/>
                        <a:pt x="-3242" y="970560"/>
                        <a:pt x="7111" y="1042838"/>
                      </a:cubicBezTo>
                      <a:cubicBezTo>
                        <a:pt x="9274" y="1057941"/>
                        <a:pt x="7859" y="1073567"/>
                        <a:pt x="10329" y="1088818"/>
                      </a:cubicBezTo>
                      <a:cubicBezTo>
                        <a:pt x="13393" y="1107735"/>
                        <a:pt x="23570" y="1118479"/>
                        <a:pt x="30807" y="1136552"/>
                      </a:cubicBezTo>
                      <a:cubicBezTo>
                        <a:pt x="44132" y="1169833"/>
                        <a:pt x="54526" y="1204327"/>
                        <a:pt x="68954" y="1236635"/>
                      </a:cubicBezTo>
                      <a:cubicBezTo>
                        <a:pt x="84306" y="1271011"/>
                        <a:pt x="83396" y="1304185"/>
                        <a:pt x="94273" y="1340326"/>
                      </a:cubicBezTo>
                      <a:cubicBezTo>
                        <a:pt x="101879" y="1365599"/>
                        <a:pt x="107158" y="1378347"/>
                        <a:pt x="128631" y="1395821"/>
                      </a:cubicBezTo>
                      <a:cubicBezTo>
                        <a:pt x="160737" y="1421949"/>
                        <a:pt x="208720" y="1431152"/>
                        <a:pt x="233045" y="1466832"/>
                      </a:cubicBezTo>
                      <a:cubicBezTo>
                        <a:pt x="256724" y="1501564"/>
                        <a:pt x="291015" y="1524283"/>
                        <a:pt x="328154" y="1546709"/>
                      </a:cubicBezTo>
                      <a:cubicBezTo>
                        <a:pt x="397975" y="1588870"/>
                        <a:pt x="489223" y="1628869"/>
                        <a:pt x="572057" y="1604598"/>
                      </a:cubicBezTo>
                      <a:cubicBezTo>
                        <a:pt x="668240" y="1576417"/>
                        <a:pt x="699385" y="1468588"/>
                        <a:pt x="708359" y="1379799"/>
                      </a:cubicBezTo>
                      <a:cubicBezTo>
                        <a:pt x="711067" y="1353007"/>
                        <a:pt x="713457" y="1324644"/>
                        <a:pt x="719126" y="1298388"/>
                      </a:cubicBezTo>
                      <a:cubicBezTo>
                        <a:pt x="721797" y="1286016"/>
                        <a:pt x="735310" y="1279544"/>
                        <a:pt x="739849" y="1268301"/>
                      </a:cubicBezTo>
                      <a:cubicBezTo>
                        <a:pt x="742877" y="1260797"/>
                        <a:pt x="741841" y="1253515"/>
                        <a:pt x="742317" y="1245000"/>
                      </a:cubicBezTo>
                      <a:cubicBezTo>
                        <a:pt x="744478" y="1206392"/>
                        <a:pt x="761814" y="1152279"/>
                        <a:pt x="786622" y="1122362"/>
                      </a:cubicBezTo>
                      <a:cubicBezTo>
                        <a:pt x="786774" y="1122178"/>
                        <a:pt x="786928" y="1121997"/>
                        <a:pt x="787084" y="112181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13"/>
                <p:cNvSpPr/>
                <p:nvPr/>
              </p:nvSpPr>
              <p:spPr>
                <a:xfrm>
                  <a:off x="6629186" y="1364310"/>
                  <a:ext cx="1382797" cy="102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797" h="1020998" extrusionOk="0">
                      <a:moveTo>
                        <a:pt x="12582" y="7230"/>
                      </a:moveTo>
                      <a:cubicBezTo>
                        <a:pt x="6157" y="92760"/>
                        <a:pt x="161" y="178432"/>
                        <a:pt x="327" y="264250"/>
                      </a:cubicBezTo>
                      <a:cubicBezTo>
                        <a:pt x="492" y="348788"/>
                        <a:pt x="6659" y="433781"/>
                        <a:pt x="25115" y="516438"/>
                      </a:cubicBezTo>
                      <a:cubicBezTo>
                        <a:pt x="42982" y="596457"/>
                        <a:pt x="72979" y="673958"/>
                        <a:pt x="117381" y="743084"/>
                      </a:cubicBezTo>
                      <a:cubicBezTo>
                        <a:pt x="159469" y="808478"/>
                        <a:pt x="212845" y="865878"/>
                        <a:pt x="275022" y="912609"/>
                      </a:cubicBezTo>
                      <a:cubicBezTo>
                        <a:pt x="341139" y="962332"/>
                        <a:pt x="418221" y="1001402"/>
                        <a:pt x="500229" y="1015706"/>
                      </a:cubicBezTo>
                      <a:cubicBezTo>
                        <a:pt x="577246" y="1029140"/>
                        <a:pt x="658460" y="1019057"/>
                        <a:pt x="726139" y="978357"/>
                      </a:cubicBezTo>
                      <a:cubicBezTo>
                        <a:pt x="758191" y="959266"/>
                        <a:pt x="785653" y="933366"/>
                        <a:pt x="806580" y="902490"/>
                      </a:cubicBezTo>
                      <a:cubicBezTo>
                        <a:pt x="828256" y="870223"/>
                        <a:pt x="842093" y="833373"/>
                        <a:pt x="852822" y="796223"/>
                      </a:cubicBezTo>
                      <a:cubicBezTo>
                        <a:pt x="863742" y="758410"/>
                        <a:pt x="871659" y="719816"/>
                        <a:pt x="882161" y="681893"/>
                      </a:cubicBezTo>
                      <a:cubicBezTo>
                        <a:pt x="892205" y="644023"/>
                        <a:pt x="906860" y="607527"/>
                        <a:pt x="925796" y="573224"/>
                      </a:cubicBezTo>
                      <a:cubicBezTo>
                        <a:pt x="963732" y="506074"/>
                        <a:pt x="1018608" y="449045"/>
                        <a:pt x="1081763" y="405100"/>
                      </a:cubicBezTo>
                      <a:cubicBezTo>
                        <a:pt x="1152390" y="355955"/>
                        <a:pt x="1232855" y="322647"/>
                        <a:pt x="1315790" y="300719"/>
                      </a:cubicBezTo>
                      <a:cubicBezTo>
                        <a:pt x="1336346" y="295284"/>
                        <a:pt x="1357079" y="290557"/>
                        <a:pt x="1377929" y="286396"/>
                      </a:cubicBezTo>
                      <a:cubicBezTo>
                        <a:pt x="1387021" y="284581"/>
                        <a:pt x="1383173" y="270686"/>
                        <a:pt x="1374096" y="272498"/>
                      </a:cubicBezTo>
                      <a:cubicBezTo>
                        <a:pt x="1291050" y="289073"/>
                        <a:pt x="1209416" y="315248"/>
                        <a:pt x="1134764" y="355641"/>
                      </a:cubicBezTo>
                      <a:cubicBezTo>
                        <a:pt x="1066080" y="392805"/>
                        <a:pt x="1003655" y="442452"/>
                        <a:pt x="955206" y="503931"/>
                      </a:cubicBezTo>
                      <a:cubicBezTo>
                        <a:pt x="931385" y="533862"/>
                        <a:pt x="911293" y="566577"/>
                        <a:pt x="895372" y="601355"/>
                      </a:cubicBezTo>
                      <a:cubicBezTo>
                        <a:pt x="879437" y="636614"/>
                        <a:pt x="868928" y="673744"/>
                        <a:pt x="859629" y="711209"/>
                      </a:cubicBezTo>
                      <a:cubicBezTo>
                        <a:pt x="841368" y="784776"/>
                        <a:pt x="826083" y="864392"/>
                        <a:pt x="772983" y="922061"/>
                      </a:cubicBezTo>
                      <a:cubicBezTo>
                        <a:pt x="722426" y="976967"/>
                        <a:pt x="647251" y="1005359"/>
                        <a:pt x="573466" y="1007071"/>
                      </a:cubicBezTo>
                      <a:cubicBezTo>
                        <a:pt x="488283" y="1009048"/>
                        <a:pt x="405441" y="978700"/>
                        <a:pt x="333485" y="934884"/>
                      </a:cubicBezTo>
                      <a:cubicBezTo>
                        <a:pt x="267758" y="894706"/>
                        <a:pt x="209858" y="842958"/>
                        <a:pt x="162589" y="782147"/>
                      </a:cubicBezTo>
                      <a:cubicBezTo>
                        <a:pt x="113517" y="718443"/>
                        <a:pt x="76635" y="646230"/>
                        <a:pt x="53797" y="569140"/>
                      </a:cubicBezTo>
                      <a:cubicBezTo>
                        <a:pt x="29694" y="489232"/>
                        <a:pt x="19125" y="405961"/>
                        <a:pt x="15899" y="322744"/>
                      </a:cubicBezTo>
                      <a:cubicBezTo>
                        <a:pt x="12619" y="238124"/>
                        <a:pt x="16720" y="153412"/>
                        <a:pt x="22519" y="68992"/>
                      </a:cubicBezTo>
                      <a:cubicBezTo>
                        <a:pt x="23934" y="48399"/>
                        <a:pt x="25428" y="27812"/>
                        <a:pt x="27002" y="7230"/>
                      </a:cubicBezTo>
                      <a:cubicBezTo>
                        <a:pt x="27697" y="-2022"/>
                        <a:pt x="13274" y="-1978"/>
                        <a:pt x="12582" y="72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0" name="Google Shape;380;p13"/>
              <p:cNvGrpSpPr/>
              <p:nvPr/>
            </p:nvGrpSpPr>
            <p:grpSpPr>
              <a:xfrm rot="8602026">
                <a:off x="7957440" y="4347815"/>
                <a:ext cx="1460834" cy="1359273"/>
                <a:chOff x="6365742" y="1050180"/>
                <a:chExt cx="1000412" cy="930861"/>
              </a:xfrm>
            </p:grpSpPr>
            <p:sp>
              <p:nvSpPr>
                <p:cNvPr id="381" name="Google Shape;381;p13"/>
                <p:cNvSpPr/>
                <p:nvPr/>
              </p:nvSpPr>
              <p:spPr>
                <a:xfrm>
                  <a:off x="6505493" y="1561280"/>
                  <a:ext cx="78767" cy="77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7" h="77818" extrusionOk="0">
                      <a:moveTo>
                        <a:pt x="324" y="8495"/>
                      </a:moveTo>
                      <a:cubicBezTo>
                        <a:pt x="17055" y="23682"/>
                        <a:pt x="53709" y="93831"/>
                        <a:pt x="78902" y="74912"/>
                      </a:cubicBezTo>
                      <a:cubicBezTo>
                        <a:pt x="83353" y="63901"/>
                        <a:pt x="7937" y="-27034"/>
                        <a:pt x="324" y="84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13"/>
                <p:cNvSpPr/>
                <p:nvPr/>
              </p:nvSpPr>
              <p:spPr>
                <a:xfrm>
                  <a:off x="6653692" y="1549148"/>
                  <a:ext cx="63189" cy="5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89" h="50859" extrusionOk="0">
                      <a:moveTo>
                        <a:pt x="324" y="10220"/>
                      </a:moveTo>
                      <a:cubicBezTo>
                        <a:pt x="12987" y="25993"/>
                        <a:pt x="14577" y="29802"/>
                        <a:pt x="33292" y="44361"/>
                      </a:cubicBezTo>
                      <a:cubicBezTo>
                        <a:pt x="41538" y="43249"/>
                        <a:pt x="48343" y="49438"/>
                        <a:pt x="54955" y="51167"/>
                      </a:cubicBezTo>
                      <a:cubicBezTo>
                        <a:pt x="58378" y="47342"/>
                        <a:pt x="68612" y="34173"/>
                        <a:pt x="60395" y="32062"/>
                      </a:cubicBezTo>
                      <a:cubicBezTo>
                        <a:pt x="49997" y="27072"/>
                        <a:pt x="40235" y="20856"/>
                        <a:pt x="31317" y="13545"/>
                      </a:cubicBezTo>
                      <a:cubicBezTo>
                        <a:pt x="20747" y="3100"/>
                        <a:pt x="9397" y="-8449"/>
                        <a:pt x="324" y="102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13"/>
                <p:cNvSpPr/>
                <p:nvPr/>
              </p:nvSpPr>
              <p:spPr>
                <a:xfrm>
                  <a:off x="6723938" y="1470579"/>
                  <a:ext cx="65483" cy="39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83" h="39465" extrusionOk="0">
                      <a:moveTo>
                        <a:pt x="324" y="14468"/>
                      </a:moveTo>
                      <a:cubicBezTo>
                        <a:pt x="17180" y="23468"/>
                        <a:pt x="42668" y="46734"/>
                        <a:pt x="61712" y="37744"/>
                      </a:cubicBezTo>
                      <a:cubicBezTo>
                        <a:pt x="77694" y="17814"/>
                        <a:pt x="42577" y="16974"/>
                        <a:pt x="30458" y="7725"/>
                      </a:cubicBezTo>
                      <a:cubicBezTo>
                        <a:pt x="17130" y="17"/>
                        <a:pt x="1852" y="-6595"/>
                        <a:pt x="324" y="144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13"/>
                <p:cNvSpPr/>
                <p:nvPr/>
              </p:nvSpPr>
              <p:spPr>
                <a:xfrm>
                  <a:off x="6584103" y="1262631"/>
                  <a:ext cx="76204" cy="56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4" h="56152" extrusionOk="0">
                      <a:moveTo>
                        <a:pt x="377" y="10521"/>
                      </a:moveTo>
                      <a:cubicBezTo>
                        <a:pt x="20141" y="28802"/>
                        <a:pt x="42341" y="44262"/>
                        <a:pt x="66345" y="56460"/>
                      </a:cubicBezTo>
                      <a:cubicBezTo>
                        <a:pt x="110304" y="50606"/>
                        <a:pt x="-2464" y="-27028"/>
                        <a:pt x="377" y="105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13"/>
                <p:cNvSpPr/>
                <p:nvPr/>
              </p:nvSpPr>
              <p:spPr>
                <a:xfrm>
                  <a:off x="6816804" y="1303338"/>
                  <a:ext cx="71877" cy="4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77" h="47335" extrusionOk="0">
                      <a:moveTo>
                        <a:pt x="324" y="13767"/>
                      </a:moveTo>
                      <a:cubicBezTo>
                        <a:pt x="19350" y="26709"/>
                        <a:pt x="41659" y="46700"/>
                        <a:pt x="65724" y="47643"/>
                      </a:cubicBezTo>
                      <a:cubicBezTo>
                        <a:pt x="87386" y="27543"/>
                        <a:pt x="48841" y="22764"/>
                        <a:pt x="36028" y="12016"/>
                      </a:cubicBezTo>
                      <a:cubicBezTo>
                        <a:pt x="22349" y="4303"/>
                        <a:pt x="3321" y="-10810"/>
                        <a:pt x="324" y="137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13"/>
                <p:cNvSpPr/>
                <p:nvPr/>
              </p:nvSpPr>
              <p:spPr>
                <a:xfrm>
                  <a:off x="6896165" y="1243008"/>
                  <a:ext cx="57979" cy="3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79" h="39775" extrusionOk="0">
                      <a:moveTo>
                        <a:pt x="324" y="13301"/>
                      </a:moveTo>
                      <a:cubicBezTo>
                        <a:pt x="13841" y="22007"/>
                        <a:pt x="20156" y="34411"/>
                        <a:pt x="38560" y="36888"/>
                      </a:cubicBezTo>
                      <a:cubicBezTo>
                        <a:pt x="49007" y="45433"/>
                        <a:pt x="56209" y="35281"/>
                        <a:pt x="58304" y="24695"/>
                      </a:cubicBezTo>
                      <a:cubicBezTo>
                        <a:pt x="40242" y="19004"/>
                        <a:pt x="7680" y="-19289"/>
                        <a:pt x="324" y="133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13"/>
                <p:cNvSpPr/>
                <p:nvPr/>
              </p:nvSpPr>
              <p:spPr>
                <a:xfrm>
                  <a:off x="6994102" y="1634877"/>
                  <a:ext cx="84322" cy="55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22" h="55218" extrusionOk="0">
                      <a:moveTo>
                        <a:pt x="324" y="11778"/>
                      </a:moveTo>
                      <a:cubicBezTo>
                        <a:pt x="19553" y="29850"/>
                        <a:pt x="22419" y="34201"/>
                        <a:pt x="49528" y="49429"/>
                      </a:cubicBezTo>
                      <a:cubicBezTo>
                        <a:pt x="59723" y="48091"/>
                        <a:pt x="69286" y="54158"/>
                        <a:pt x="78274" y="55525"/>
                      </a:cubicBezTo>
                      <a:cubicBezTo>
                        <a:pt x="82305" y="50918"/>
                        <a:pt x="89695" y="35848"/>
                        <a:pt x="79465" y="35375"/>
                      </a:cubicBezTo>
                      <a:cubicBezTo>
                        <a:pt x="65756" y="31036"/>
                        <a:pt x="52622" y="25056"/>
                        <a:pt x="40350" y="17567"/>
                      </a:cubicBezTo>
                      <a:cubicBezTo>
                        <a:pt x="26269" y="10365"/>
                        <a:pt x="7908" y="-13805"/>
                        <a:pt x="324" y="117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13"/>
                <p:cNvSpPr/>
                <p:nvPr/>
              </p:nvSpPr>
              <p:spPr>
                <a:xfrm>
                  <a:off x="6382296" y="1101404"/>
                  <a:ext cx="84322" cy="55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22" h="55217" extrusionOk="0">
                      <a:moveTo>
                        <a:pt x="324" y="11778"/>
                      </a:moveTo>
                      <a:cubicBezTo>
                        <a:pt x="19553" y="29851"/>
                        <a:pt x="22419" y="34201"/>
                        <a:pt x="49528" y="49429"/>
                      </a:cubicBezTo>
                      <a:cubicBezTo>
                        <a:pt x="59723" y="48092"/>
                        <a:pt x="69286" y="54158"/>
                        <a:pt x="78274" y="55525"/>
                      </a:cubicBezTo>
                      <a:cubicBezTo>
                        <a:pt x="82305" y="50918"/>
                        <a:pt x="89695" y="35848"/>
                        <a:pt x="79465" y="35375"/>
                      </a:cubicBezTo>
                      <a:cubicBezTo>
                        <a:pt x="65756" y="31036"/>
                        <a:pt x="52622" y="25057"/>
                        <a:pt x="40350" y="17567"/>
                      </a:cubicBezTo>
                      <a:cubicBezTo>
                        <a:pt x="26269" y="10365"/>
                        <a:pt x="7908" y="-13805"/>
                        <a:pt x="324" y="117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13"/>
                <p:cNvSpPr/>
                <p:nvPr/>
              </p:nvSpPr>
              <p:spPr>
                <a:xfrm>
                  <a:off x="6858146" y="1439383"/>
                  <a:ext cx="63702" cy="4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02" h="42728" extrusionOk="0">
                      <a:moveTo>
                        <a:pt x="324" y="12620"/>
                      </a:moveTo>
                      <a:cubicBezTo>
                        <a:pt x="15035" y="24912"/>
                        <a:pt x="17375" y="28348"/>
                        <a:pt x="36445" y="40078"/>
                      </a:cubicBezTo>
                      <a:cubicBezTo>
                        <a:pt x="50869" y="39538"/>
                        <a:pt x="67301" y="53195"/>
                        <a:pt x="63460" y="26005"/>
                      </a:cubicBezTo>
                      <a:cubicBezTo>
                        <a:pt x="52253" y="21518"/>
                        <a:pt x="41419" y="16152"/>
                        <a:pt x="31060" y="9957"/>
                      </a:cubicBezTo>
                      <a:cubicBezTo>
                        <a:pt x="18833" y="1028"/>
                        <a:pt x="5235" y="-7452"/>
                        <a:pt x="324" y="126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13"/>
                <p:cNvSpPr/>
                <p:nvPr/>
              </p:nvSpPr>
              <p:spPr>
                <a:xfrm>
                  <a:off x="6558554" y="1050180"/>
                  <a:ext cx="63702" cy="4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02" h="42728" extrusionOk="0">
                      <a:moveTo>
                        <a:pt x="324" y="12620"/>
                      </a:moveTo>
                      <a:cubicBezTo>
                        <a:pt x="15035" y="24912"/>
                        <a:pt x="17375" y="28347"/>
                        <a:pt x="36445" y="40078"/>
                      </a:cubicBezTo>
                      <a:cubicBezTo>
                        <a:pt x="50870" y="39538"/>
                        <a:pt x="67302" y="53195"/>
                        <a:pt x="63460" y="26005"/>
                      </a:cubicBezTo>
                      <a:cubicBezTo>
                        <a:pt x="52253" y="21518"/>
                        <a:pt x="41420" y="16152"/>
                        <a:pt x="31061" y="9957"/>
                      </a:cubicBezTo>
                      <a:cubicBezTo>
                        <a:pt x="18833" y="1028"/>
                        <a:pt x="5235" y="-7452"/>
                        <a:pt x="324" y="126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7079488" y="1455633"/>
                  <a:ext cx="108784" cy="6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84" h="60023" extrusionOk="0">
                      <a:moveTo>
                        <a:pt x="324" y="12480"/>
                      </a:moveTo>
                      <a:cubicBezTo>
                        <a:pt x="7778" y="30107"/>
                        <a:pt x="133544" y="91352"/>
                        <a:pt x="104863" y="40665"/>
                      </a:cubicBezTo>
                      <a:cubicBezTo>
                        <a:pt x="84313" y="36635"/>
                        <a:pt x="64475" y="29578"/>
                        <a:pt x="45997" y="19727"/>
                      </a:cubicBezTo>
                      <a:cubicBezTo>
                        <a:pt x="30525" y="13908"/>
                        <a:pt x="5789" y="-16139"/>
                        <a:pt x="324" y="124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13"/>
                <p:cNvSpPr/>
                <p:nvPr/>
              </p:nvSpPr>
              <p:spPr>
                <a:xfrm>
                  <a:off x="7124149" y="1356196"/>
                  <a:ext cx="70043" cy="41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43" h="41606" extrusionOk="0">
                      <a:moveTo>
                        <a:pt x="324" y="14066"/>
                      </a:moveTo>
                      <a:cubicBezTo>
                        <a:pt x="17828" y="23044"/>
                        <a:pt x="27107" y="35954"/>
                        <a:pt x="49672" y="38661"/>
                      </a:cubicBezTo>
                      <a:cubicBezTo>
                        <a:pt x="61585" y="46717"/>
                        <a:pt x="70092" y="38819"/>
                        <a:pt x="70368" y="25799"/>
                      </a:cubicBezTo>
                      <a:cubicBezTo>
                        <a:pt x="49818" y="22035"/>
                        <a:pt x="5557" y="-21209"/>
                        <a:pt x="324" y="14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13"/>
                <p:cNvSpPr/>
                <p:nvPr/>
              </p:nvSpPr>
              <p:spPr>
                <a:xfrm>
                  <a:off x="6788052" y="1701435"/>
                  <a:ext cx="64418" cy="6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8" h="61259" extrusionOk="0">
                      <a:moveTo>
                        <a:pt x="324" y="9142"/>
                      </a:moveTo>
                      <a:cubicBezTo>
                        <a:pt x="13076" y="21504"/>
                        <a:pt x="44454" y="78098"/>
                        <a:pt x="64276" y="56838"/>
                      </a:cubicBezTo>
                      <a:cubicBezTo>
                        <a:pt x="70795" y="47402"/>
                        <a:pt x="6900" y="-24326"/>
                        <a:pt x="324" y="91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13"/>
                <p:cNvSpPr/>
                <p:nvPr/>
              </p:nvSpPr>
              <p:spPr>
                <a:xfrm>
                  <a:off x="6844162" y="1530059"/>
                  <a:ext cx="50581" cy="33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81" h="33744" extrusionOk="0">
                      <a:moveTo>
                        <a:pt x="324" y="14583"/>
                      </a:moveTo>
                      <a:cubicBezTo>
                        <a:pt x="13253" y="24519"/>
                        <a:pt x="23234" y="30729"/>
                        <a:pt x="40710" y="33872"/>
                      </a:cubicBezTo>
                      <a:cubicBezTo>
                        <a:pt x="45230" y="36246"/>
                        <a:pt x="57220" y="14377"/>
                        <a:pt x="46703" y="14745"/>
                      </a:cubicBezTo>
                      <a:cubicBezTo>
                        <a:pt x="29776" y="10026"/>
                        <a:pt x="4215" y="-15142"/>
                        <a:pt x="324" y="145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13"/>
                <p:cNvSpPr/>
                <p:nvPr/>
              </p:nvSpPr>
              <p:spPr>
                <a:xfrm>
                  <a:off x="6423011" y="1237234"/>
                  <a:ext cx="50581" cy="33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81" h="33744" extrusionOk="0">
                      <a:moveTo>
                        <a:pt x="324" y="14583"/>
                      </a:moveTo>
                      <a:cubicBezTo>
                        <a:pt x="13254" y="24519"/>
                        <a:pt x="23235" y="30729"/>
                        <a:pt x="40710" y="33872"/>
                      </a:cubicBezTo>
                      <a:cubicBezTo>
                        <a:pt x="45230" y="36246"/>
                        <a:pt x="57220" y="14377"/>
                        <a:pt x="46703" y="14746"/>
                      </a:cubicBezTo>
                      <a:cubicBezTo>
                        <a:pt x="29776" y="10026"/>
                        <a:pt x="4216" y="-15142"/>
                        <a:pt x="324" y="145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13"/>
                <p:cNvSpPr/>
                <p:nvPr/>
              </p:nvSpPr>
              <p:spPr>
                <a:xfrm>
                  <a:off x="6436450" y="1467902"/>
                  <a:ext cx="67991" cy="42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1" h="42372" extrusionOk="0">
                      <a:moveTo>
                        <a:pt x="324" y="13078"/>
                      </a:moveTo>
                      <a:cubicBezTo>
                        <a:pt x="16282" y="24431"/>
                        <a:pt x="20260" y="31339"/>
                        <a:pt x="41750" y="39295"/>
                      </a:cubicBezTo>
                      <a:cubicBezTo>
                        <a:pt x="48607" y="36188"/>
                        <a:pt x="55874" y="42807"/>
                        <a:pt x="61756" y="42678"/>
                      </a:cubicBezTo>
                      <a:cubicBezTo>
                        <a:pt x="64694" y="38385"/>
                        <a:pt x="73198" y="23930"/>
                        <a:pt x="64511" y="22994"/>
                      </a:cubicBezTo>
                      <a:cubicBezTo>
                        <a:pt x="53154" y="19366"/>
                        <a:pt x="42123" y="14788"/>
                        <a:pt x="31535" y="9311"/>
                      </a:cubicBezTo>
                      <a:cubicBezTo>
                        <a:pt x="18792" y="1333"/>
                        <a:pt x="4473" y="-7739"/>
                        <a:pt x="324" y="13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13"/>
                <p:cNvSpPr/>
                <p:nvPr/>
              </p:nvSpPr>
              <p:spPr>
                <a:xfrm>
                  <a:off x="6601969" y="1365560"/>
                  <a:ext cx="62432" cy="38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32" h="38286" extrusionOk="0">
                      <a:moveTo>
                        <a:pt x="324" y="14288"/>
                      </a:moveTo>
                      <a:cubicBezTo>
                        <a:pt x="15626" y="22232"/>
                        <a:pt x="23638" y="34395"/>
                        <a:pt x="43497" y="35822"/>
                      </a:cubicBezTo>
                      <a:cubicBezTo>
                        <a:pt x="54947" y="43596"/>
                        <a:pt x="61889" y="33717"/>
                        <a:pt x="62756" y="22248"/>
                      </a:cubicBezTo>
                      <a:cubicBezTo>
                        <a:pt x="43607" y="18328"/>
                        <a:pt x="4947" y="-19628"/>
                        <a:pt x="324" y="142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13"/>
                <p:cNvSpPr/>
                <p:nvPr/>
              </p:nvSpPr>
              <p:spPr>
                <a:xfrm>
                  <a:off x="6755556" y="1333988"/>
                  <a:ext cx="36217" cy="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17" h="27439" extrusionOk="0">
                      <a:moveTo>
                        <a:pt x="324" y="12584"/>
                      </a:moveTo>
                      <a:cubicBezTo>
                        <a:pt x="2915" y="15198"/>
                        <a:pt x="7176" y="16755"/>
                        <a:pt x="6324" y="21885"/>
                      </a:cubicBezTo>
                      <a:cubicBezTo>
                        <a:pt x="7292" y="24422"/>
                        <a:pt x="13580" y="21721"/>
                        <a:pt x="14798" y="27745"/>
                      </a:cubicBezTo>
                      <a:cubicBezTo>
                        <a:pt x="28704" y="27709"/>
                        <a:pt x="28297" y="28615"/>
                        <a:pt x="36541" y="14303"/>
                      </a:cubicBezTo>
                      <a:cubicBezTo>
                        <a:pt x="25694" y="4480"/>
                        <a:pt x="7213" y="-10668"/>
                        <a:pt x="324" y="1258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13"/>
                <p:cNvSpPr/>
                <p:nvPr/>
              </p:nvSpPr>
              <p:spPr>
                <a:xfrm>
                  <a:off x="6649740" y="1140150"/>
                  <a:ext cx="80999" cy="3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9" h="36511" extrusionOk="0">
                      <a:moveTo>
                        <a:pt x="334" y="15054"/>
                      </a:moveTo>
                      <a:cubicBezTo>
                        <a:pt x="21161" y="24466"/>
                        <a:pt x="27214" y="30939"/>
                        <a:pt x="53568" y="36055"/>
                      </a:cubicBezTo>
                      <a:cubicBezTo>
                        <a:pt x="61013" y="32017"/>
                        <a:pt x="70194" y="37656"/>
                        <a:pt x="77133" y="36709"/>
                      </a:cubicBezTo>
                      <a:cubicBezTo>
                        <a:pt x="79965" y="31711"/>
                        <a:pt x="85574" y="15794"/>
                        <a:pt x="75816" y="16703"/>
                      </a:cubicBezTo>
                      <a:cubicBezTo>
                        <a:pt x="61810" y="14597"/>
                        <a:pt x="47984" y="11426"/>
                        <a:pt x="34460" y="7216"/>
                      </a:cubicBezTo>
                      <a:cubicBezTo>
                        <a:pt x="19914" y="2362"/>
                        <a:pt x="-176" y="-8869"/>
                        <a:pt x="334" y="1505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13"/>
                <p:cNvSpPr/>
                <p:nvPr/>
              </p:nvSpPr>
              <p:spPr>
                <a:xfrm>
                  <a:off x="6732423" y="1742957"/>
                  <a:ext cx="50775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75" h="49731" extrusionOk="0">
                      <a:moveTo>
                        <a:pt x="324" y="4570"/>
                      </a:moveTo>
                      <a:cubicBezTo>
                        <a:pt x="3189" y="30073"/>
                        <a:pt x="20961" y="48331"/>
                        <a:pt x="46427" y="50039"/>
                      </a:cubicBezTo>
                      <a:cubicBezTo>
                        <a:pt x="55202" y="32654"/>
                        <a:pt x="51526" y="31823"/>
                        <a:pt x="36166" y="24802"/>
                      </a:cubicBezTo>
                      <a:cubicBezTo>
                        <a:pt x="21755" y="16501"/>
                        <a:pt x="20396" y="-9919"/>
                        <a:pt x="324" y="457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13"/>
                <p:cNvSpPr/>
                <p:nvPr/>
              </p:nvSpPr>
              <p:spPr>
                <a:xfrm>
                  <a:off x="6909500" y="1796673"/>
                  <a:ext cx="68115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15" h="44325" extrusionOk="0">
                      <a:moveTo>
                        <a:pt x="324" y="13723"/>
                      </a:moveTo>
                      <a:cubicBezTo>
                        <a:pt x="17757" y="24407"/>
                        <a:pt x="42729" y="50504"/>
                        <a:pt x="63839" y="43435"/>
                      </a:cubicBezTo>
                      <a:cubicBezTo>
                        <a:pt x="81392" y="24121"/>
                        <a:pt x="43875" y="20446"/>
                        <a:pt x="32276" y="9902"/>
                      </a:cubicBezTo>
                      <a:cubicBezTo>
                        <a:pt x="19289" y="1507"/>
                        <a:pt x="3176" y="-8280"/>
                        <a:pt x="324" y="137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13"/>
                <p:cNvSpPr/>
                <p:nvPr/>
              </p:nvSpPr>
              <p:spPr>
                <a:xfrm>
                  <a:off x="7149298" y="1736512"/>
                  <a:ext cx="70043" cy="4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43" h="41605" extrusionOk="0">
                      <a:moveTo>
                        <a:pt x="324" y="14067"/>
                      </a:moveTo>
                      <a:cubicBezTo>
                        <a:pt x="17829" y="23043"/>
                        <a:pt x="27106" y="35954"/>
                        <a:pt x="49672" y="38661"/>
                      </a:cubicBezTo>
                      <a:cubicBezTo>
                        <a:pt x="61585" y="46716"/>
                        <a:pt x="70093" y="38819"/>
                        <a:pt x="70367" y="25799"/>
                      </a:cubicBezTo>
                      <a:cubicBezTo>
                        <a:pt x="49818" y="22035"/>
                        <a:pt x="5556" y="-21209"/>
                        <a:pt x="324" y="140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13"/>
                <p:cNvSpPr/>
                <p:nvPr/>
              </p:nvSpPr>
              <p:spPr>
                <a:xfrm>
                  <a:off x="7178569" y="1646248"/>
                  <a:ext cx="54821" cy="3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21" h="34904" extrusionOk="0">
                      <a:moveTo>
                        <a:pt x="324" y="14451"/>
                      </a:moveTo>
                      <a:cubicBezTo>
                        <a:pt x="13447" y="21389"/>
                        <a:pt x="20112" y="32739"/>
                        <a:pt x="37322" y="32923"/>
                      </a:cubicBezTo>
                      <a:cubicBezTo>
                        <a:pt x="48146" y="40224"/>
                        <a:pt x="53737" y="28592"/>
                        <a:pt x="55146" y="18639"/>
                      </a:cubicBezTo>
                      <a:cubicBezTo>
                        <a:pt x="37288" y="14396"/>
                        <a:pt x="4541" y="-17684"/>
                        <a:pt x="324" y="144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13"/>
                <p:cNvSpPr/>
                <p:nvPr/>
              </p:nvSpPr>
              <p:spPr>
                <a:xfrm>
                  <a:off x="7018745" y="1517314"/>
                  <a:ext cx="54821" cy="3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21" h="34904" extrusionOk="0">
                      <a:moveTo>
                        <a:pt x="324" y="14451"/>
                      </a:moveTo>
                      <a:cubicBezTo>
                        <a:pt x="13447" y="21389"/>
                        <a:pt x="20113" y="32740"/>
                        <a:pt x="37322" y="32923"/>
                      </a:cubicBezTo>
                      <a:cubicBezTo>
                        <a:pt x="48147" y="40225"/>
                        <a:pt x="53737" y="28592"/>
                        <a:pt x="55146" y="18639"/>
                      </a:cubicBezTo>
                      <a:cubicBezTo>
                        <a:pt x="37287" y="14396"/>
                        <a:pt x="4541" y="-17684"/>
                        <a:pt x="324" y="144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13"/>
                <p:cNvSpPr/>
                <p:nvPr/>
              </p:nvSpPr>
              <p:spPr>
                <a:xfrm>
                  <a:off x="6980857" y="1364579"/>
                  <a:ext cx="79879" cy="4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79" h="43207" extrusionOk="0">
                      <a:moveTo>
                        <a:pt x="324" y="14157"/>
                      </a:moveTo>
                      <a:cubicBezTo>
                        <a:pt x="22771" y="26182"/>
                        <a:pt x="42953" y="46963"/>
                        <a:pt x="73587" y="43026"/>
                      </a:cubicBezTo>
                      <a:cubicBezTo>
                        <a:pt x="88764" y="37664"/>
                        <a:pt x="73602" y="28165"/>
                        <a:pt x="69819" y="32594"/>
                      </a:cubicBezTo>
                      <a:cubicBezTo>
                        <a:pt x="70459" y="33806"/>
                        <a:pt x="67191" y="23761"/>
                        <a:pt x="66393" y="24248"/>
                      </a:cubicBezTo>
                      <a:cubicBezTo>
                        <a:pt x="52749" y="23265"/>
                        <a:pt x="761" y="-21693"/>
                        <a:pt x="324" y="141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13"/>
                <p:cNvSpPr/>
                <p:nvPr/>
              </p:nvSpPr>
              <p:spPr>
                <a:xfrm>
                  <a:off x="7073669" y="1274769"/>
                  <a:ext cx="49833" cy="34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33" h="34261" extrusionOk="0">
                      <a:moveTo>
                        <a:pt x="324" y="15791"/>
                      </a:moveTo>
                      <a:cubicBezTo>
                        <a:pt x="10910" y="22904"/>
                        <a:pt x="43930" y="48708"/>
                        <a:pt x="49592" y="24277"/>
                      </a:cubicBezTo>
                      <a:cubicBezTo>
                        <a:pt x="54768" y="11154"/>
                        <a:pt x="22958" y="8952"/>
                        <a:pt x="14437" y="1544"/>
                      </a:cubicBezTo>
                      <a:cubicBezTo>
                        <a:pt x="6362" y="-3639"/>
                        <a:pt x="1798" y="8702"/>
                        <a:pt x="324" y="1579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13"/>
                <p:cNvSpPr/>
                <p:nvPr/>
              </p:nvSpPr>
              <p:spPr>
                <a:xfrm>
                  <a:off x="6909703" y="1927576"/>
                  <a:ext cx="75005" cy="5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5" h="53465" extrusionOk="0">
                      <a:moveTo>
                        <a:pt x="324" y="13506"/>
                      </a:moveTo>
                      <a:cubicBezTo>
                        <a:pt x="20187" y="29925"/>
                        <a:pt x="40456" y="43808"/>
                        <a:pt x="66447" y="53773"/>
                      </a:cubicBezTo>
                      <a:cubicBezTo>
                        <a:pt x="91691" y="35116"/>
                        <a:pt x="56510" y="27809"/>
                        <a:pt x="42781" y="17071"/>
                      </a:cubicBezTo>
                      <a:cubicBezTo>
                        <a:pt x="28180" y="9937"/>
                        <a:pt x="4849" y="-14667"/>
                        <a:pt x="324" y="135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13"/>
                <p:cNvSpPr/>
                <p:nvPr/>
              </p:nvSpPr>
              <p:spPr>
                <a:xfrm>
                  <a:off x="6978778" y="1732625"/>
                  <a:ext cx="4176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65" h="34675" extrusionOk="0">
                      <a:moveTo>
                        <a:pt x="324" y="8023"/>
                      </a:moveTo>
                      <a:cubicBezTo>
                        <a:pt x="7687" y="25387"/>
                        <a:pt x="15952" y="31975"/>
                        <a:pt x="35888" y="34982"/>
                      </a:cubicBezTo>
                      <a:cubicBezTo>
                        <a:pt x="39317" y="33196"/>
                        <a:pt x="44058" y="18019"/>
                        <a:pt x="41222" y="15321"/>
                      </a:cubicBezTo>
                      <a:cubicBezTo>
                        <a:pt x="38335" y="14882"/>
                        <a:pt x="35543" y="13960"/>
                        <a:pt x="32963" y="12592"/>
                      </a:cubicBezTo>
                      <a:cubicBezTo>
                        <a:pt x="19805" y="4643"/>
                        <a:pt x="14346" y="-7991"/>
                        <a:pt x="324" y="80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13"/>
                <p:cNvSpPr/>
                <p:nvPr/>
              </p:nvSpPr>
              <p:spPr>
                <a:xfrm>
                  <a:off x="7164131" y="1897683"/>
                  <a:ext cx="101786" cy="56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86" h="56601" extrusionOk="0">
                      <a:moveTo>
                        <a:pt x="324" y="13999"/>
                      </a:moveTo>
                      <a:cubicBezTo>
                        <a:pt x="25847" y="29170"/>
                        <a:pt x="32774" y="37393"/>
                        <a:pt x="65524" y="49778"/>
                      </a:cubicBezTo>
                      <a:cubicBezTo>
                        <a:pt x="75916" y="47838"/>
                        <a:pt x="85829" y="55839"/>
                        <a:pt x="95134" y="56909"/>
                      </a:cubicBezTo>
                      <a:cubicBezTo>
                        <a:pt x="100499" y="52037"/>
                        <a:pt x="107371" y="37013"/>
                        <a:pt x="95808" y="36420"/>
                      </a:cubicBezTo>
                      <a:cubicBezTo>
                        <a:pt x="79105" y="30699"/>
                        <a:pt x="62733" y="24055"/>
                        <a:pt x="46767" y="16519"/>
                      </a:cubicBezTo>
                      <a:cubicBezTo>
                        <a:pt x="31061" y="11424"/>
                        <a:pt x="2201" y="-15711"/>
                        <a:pt x="324" y="139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13"/>
                <p:cNvSpPr/>
                <p:nvPr/>
              </p:nvSpPr>
              <p:spPr>
                <a:xfrm>
                  <a:off x="7272240" y="1658956"/>
                  <a:ext cx="67545" cy="3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45" h="35206" extrusionOk="0">
                      <a:moveTo>
                        <a:pt x="486" y="16315"/>
                      </a:moveTo>
                      <a:cubicBezTo>
                        <a:pt x="19394" y="23533"/>
                        <a:pt x="41764" y="37985"/>
                        <a:pt x="62390" y="35150"/>
                      </a:cubicBezTo>
                      <a:cubicBezTo>
                        <a:pt x="78332" y="16512"/>
                        <a:pt x="55800" y="14993"/>
                        <a:pt x="41701" y="9279"/>
                      </a:cubicBezTo>
                      <a:cubicBezTo>
                        <a:pt x="25842" y="5028"/>
                        <a:pt x="-2050" y="-12029"/>
                        <a:pt x="486" y="163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13"/>
                <p:cNvSpPr/>
                <p:nvPr/>
              </p:nvSpPr>
              <p:spPr>
                <a:xfrm>
                  <a:off x="7318687" y="1535011"/>
                  <a:ext cx="47467" cy="27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67" h="27791" extrusionOk="0">
                      <a:moveTo>
                        <a:pt x="338" y="16375"/>
                      </a:moveTo>
                      <a:cubicBezTo>
                        <a:pt x="13294" y="22117"/>
                        <a:pt x="21574" y="29914"/>
                        <a:pt x="37889" y="27020"/>
                      </a:cubicBezTo>
                      <a:cubicBezTo>
                        <a:pt x="45029" y="32755"/>
                        <a:pt x="47718" y="13958"/>
                        <a:pt x="47791" y="9548"/>
                      </a:cubicBezTo>
                      <a:cubicBezTo>
                        <a:pt x="30347" y="7513"/>
                        <a:pt x="-419" y="-13893"/>
                        <a:pt x="338" y="16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3"/>
                <p:cNvSpPr/>
                <p:nvPr/>
              </p:nvSpPr>
              <p:spPr>
                <a:xfrm>
                  <a:off x="6923011" y="1161562"/>
                  <a:ext cx="112700" cy="6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00" h="62851" extrusionOk="0">
                      <a:moveTo>
                        <a:pt x="324" y="14239"/>
                      </a:moveTo>
                      <a:cubicBezTo>
                        <a:pt x="31456" y="34540"/>
                        <a:pt x="60093" y="50176"/>
                        <a:pt x="100231" y="62040"/>
                      </a:cubicBezTo>
                      <a:cubicBezTo>
                        <a:pt x="111780" y="68992"/>
                        <a:pt x="120314" y="41258"/>
                        <a:pt x="103897" y="41939"/>
                      </a:cubicBezTo>
                      <a:cubicBezTo>
                        <a:pt x="84884" y="34461"/>
                        <a:pt x="66114" y="25691"/>
                        <a:pt x="47630" y="17004"/>
                      </a:cubicBezTo>
                      <a:cubicBezTo>
                        <a:pt x="31970" y="11459"/>
                        <a:pt x="792" y="-15927"/>
                        <a:pt x="324" y="1423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3"/>
                <p:cNvSpPr/>
                <p:nvPr/>
              </p:nvSpPr>
              <p:spPr>
                <a:xfrm>
                  <a:off x="6755593" y="1072825"/>
                  <a:ext cx="55999" cy="46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9" h="46677" extrusionOk="0">
                      <a:moveTo>
                        <a:pt x="324" y="10054"/>
                      </a:moveTo>
                      <a:cubicBezTo>
                        <a:pt x="11263" y="23359"/>
                        <a:pt x="13013" y="30494"/>
                        <a:pt x="30101" y="41117"/>
                      </a:cubicBezTo>
                      <a:cubicBezTo>
                        <a:pt x="36633" y="39044"/>
                        <a:pt x="41977" y="46429"/>
                        <a:pt x="47035" y="46984"/>
                      </a:cubicBezTo>
                      <a:cubicBezTo>
                        <a:pt x="50228" y="43314"/>
                        <a:pt x="61133" y="31021"/>
                        <a:pt x="53883" y="28450"/>
                      </a:cubicBezTo>
                      <a:cubicBezTo>
                        <a:pt x="45017" y="23745"/>
                        <a:pt x="36693" y="18085"/>
                        <a:pt x="29059" y="11570"/>
                      </a:cubicBezTo>
                      <a:cubicBezTo>
                        <a:pt x="19324" y="463"/>
                        <a:pt x="8920" y="-6253"/>
                        <a:pt x="324" y="1005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13"/>
                <p:cNvSpPr/>
                <p:nvPr/>
              </p:nvSpPr>
              <p:spPr>
                <a:xfrm>
                  <a:off x="6529305" y="1748372"/>
                  <a:ext cx="55286" cy="58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86" h="58332" extrusionOk="0">
                      <a:moveTo>
                        <a:pt x="324" y="6953"/>
                      </a:moveTo>
                      <a:cubicBezTo>
                        <a:pt x="8148" y="30253"/>
                        <a:pt x="20483" y="45360"/>
                        <a:pt x="43826" y="58640"/>
                      </a:cubicBezTo>
                      <a:cubicBezTo>
                        <a:pt x="56796" y="52698"/>
                        <a:pt x="61433" y="42621"/>
                        <a:pt x="45392" y="34389"/>
                      </a:cubicBezTo>
                      <a:cubicBezTo>
                        <a:pt x="28526" y="25252"/>
                        <a:pt x="20815" y="-15460"/>
                        <a:pt x="324" y="695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13"/>
                <p:cNvSpPr/>
                <p:nvPr/>
              </p:nvSpPr>
              <p:spPr>
                <a:xfrm>
                  <a:off x="6365742" y="1577390"/>
                  <a:ext cx="55277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77" h="50775" extrusionOk="0">
                      <a:moveTo>
                        <a:pt x="324" y="9897"/>
                      </a:moveTo>
                      <a:cubicBezTo>
                        <a:pt x="11723" y="22714"/>
                        <a:pt x="14835" y="36891"/>
                        <a:pt x="32803" y="45226"/>
                      </a:cubicBezTo>
                      <a:cubicBezTo>
                        <a:pt x="40712" y="56553"/>
                        <a:pt x="50698" y="49717"/>
                        <a:pt x="55601" y="39372"/>
                      </a:cubicBezTo>
                      <a:cubicBezTo>
                        <a:pt x="39157" y="28890"/>
                        <a:pt x="16711" y="-20093"/>
                        <a:pt x="324" y="98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3"/>
                <p:cNvSpPr/>
                <p:nvPr/>
              </p:nvSpPr>
              <p:spPr>
                <a:xfrm>
                  <a:off x="6472682" y="1386200"/>
                  <a:ext cx="70043" cy="41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43" h="41606" extrusionOk="0">
                      <a:moveTo>
                        <a:pt x="324" y="14066"/>
                      </a:moveTo>
                      <a:cubicBezTo>
                        <a:pt x="17830" y="23042"/>
                        <a:pt x="27106" y="35954"/>
                        <a:pt x="49672" y="38661"/>
                      </a:cubicBezTo>
                      <a:cubicBezTo>
                        <a:pt x="61585" y="46716"/>
                        <a:pt x="70093" y="38819"/>
                        <a:pt x="70368" y="25799"/>
                      </a:cubicBezTo>
                      <a:cubicBezTo>
                        <a:pt x="49818" y="22034"/>
                        <a:pt x="5557" y="-21209"/>
                        <a:pt x="324" y="14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7" name="Google Shape;417;p13"/>
            <p:cNvGrpSpPr/>
            <p:nvPr/>
          </p:nvGrpSpPr>
          <p:grpSpPr>
            <a:xfrm>
              <a:off x="-1475852" y="1241678"/>
              <a:ext cx="2088873" cy="2661965"/>
              <a:chOff x="-1475852" y="1241678"/>
              <a:chExt cx="2088873" cy="2661965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-1323950" y="1241678"/>
                <a:ext cx="1936971" cy="1937048"/>
              </a:xfrm>
              <a:custGeom>
                <a:avLst/>
                <a:gdLst/>
                <a:ahLst/>
                <a:cxnLst/>
                <a:rect l="l" t="t" r="r" b="b"/>
                <a:pathLst>
                  <a:path w="1810253" h="1810325" extrusionOk="0">
                    <a:moveTo>
                      <a:pt x="15423" y="1164928"/>
                    </a:moveTo>
                    <a:cubicBezTo>
                      <a:pt x="44633" y="1292088"/>
                      <a:pt x="117633" y="1405819"/>
                      <a:pt x="206180" y="1501679"/>
                    </a:cubicBezTo>
                    <a:cubicBezTo>
                      <a:pt x="308621" y="1612579"/>
                      <a:pt x="434394" y="1703403"/>
                      <a:pt x="575844" y="1756253"/>
                    </a:cubicBezTo>
                    <a:cubicBezTo>
                      <a:pt x="784199" y="1834100"/>
                      <a:pt x="1020509" y="1825649"/>
                      <a:pt x="1229035" y="1748263"/>
                    </a:cubicBezTo>
                    <a:cubicBezTo>
                      <a:pt x="1450046" y="1666245"/>
                      <a:pt x="1644027" y="1504633"/>
                      <a:pt x="1748038" y="1293165"/>
                    </a:cubicBezTo>
                    <a:cubicBezTo>
                      <a:pt x="1825130" y="1136429"/>
                      <a:pt x="1844427" y="930399"/>
                      <a:pt x="1727909" y="800243"/>
                    </a:cubicBezTo>
                    <a:cubicBezTo>
                      <a:pt x="1683044" y="750128"/>
                      <a:pt x="1622510" y="716309"/>
                      <a:pt x="1576246" y="667482"/>
                    </a:cubicBezTo>
                    <a:cubicBezTo>
                      <a:pt x="1486804" y="573085"/>
                      <a:pt x="1461972" y="437070"/>
                      <a:pt x="1425322" y="312326"/>
                    </a:cubicBezTo>
                    <a:cubicBezTo>
                      <a:pt x="1388673" y="187581"/>
                      <a:pt x="1323074" y="54257"/>
                      <a:pt x="1199608" y="13345"/>
                    </a:cubicBezTo>
                    <a:cubicBezTo>
                      <a:pt x="1101030" y="-19320"/>
                      <a:pt x="994771" y="16670"/>
                      <a:pt x="894031" y="41895"/>
                    </a:cubicBezTo>
                    <a:cubicBezTo>
                      <a:pt x="739580" y="80572"/>
                      <a:pt x="577064" y="94602"/>
                      <a:pt x="432885" y="162135"/>
                    </a:cubicBezTo>
                    <a:cubicBezTo>
                      <a:pt x="130374" y="303832"/>
                      <a:pt x="-55552" y="855943"/>
                      <a:pt x="15423" y="11649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-1475852" y="1836076"/>
                <a:ext cx="1850113" cy="2067567"/>
              </a:xfrm>
              <a:custGeom>
                <a:avLst/>
                <a:gdLst/>
                <a:ahLst/>
                <a:cxnLst/>
                <a:rect l="l" t="t" r="r" b="b"/>
                <a:pathLst>
                  <a:path w="1729078" h="1932306" extrusionOk="0">
                    <a:moveTo>
                      <a:pt x="1020567" y="1883381"/>
                    </a:moveTo>
                    <a:cubicBezTo>
                      <a:pt x="978555" y="1893842"/>
                      <a:pt x="934514" y="1903055"/>
                      <a:pt x="888444" y="1911020"/>
                    </a:cubicBezTo>
                    <a:cubicBezTo>
                      <a:pt x="658572" y="1950769"/>
                      <a:pt x="486648" y="1935906"/>
                      <a:pt x="347387" y="1864248"/>
                    </a:cubicBezTo>
                    <a:cubicBezTo>
                      <a:pt x="182980" y="1779649"/>
                      <a:pt x="59846" y="1602944"/>
                      <a:pt x="17994" y="1391548"/>
                    </a:cubicBezTo>
                    <a:cubicBezTo>
                      <a:pt x="-15247" y="1223739"/>
                      <a:pt x="-1676" y="1031762"/>
                      <a:pt x="59457" y="804673"/>
                    </a:cubicBezTo>
                    <a:lnTo>
                      <a:pt x="59457" y="804673"/>
                    </a:lnTo>
                    <a:cubicBezTo>
                      <a:pt x="77236" y="738642"/>
                      <a:pt x="102388" y="670652"/>
                      <a:pt x="126702" y="604909"/>
                    </a:cubicBezTo>
                    <a:cubicBezTo>
                      <a:pt x="169007" y="490564"/>
                      <a:pt x="212741" y="372327"/>
                      <a:pt x="221763" y="255658"/>
                    </a:cubicBezTo>
                    <a:cubicBezTo>
                      <a:pt x="234523" y="90812"/>
                      <a:pt x="337227" y="-6878"/>
                      <a:pt x="489782" y="720"/>
                    </a:cubicBezTo>
                    <a:cubicBezTo>
                      <a:pt x="628638" y="7617"/>
                      <a:pt x="747201" y="100358"/>
                      <a:pt x="824296" y="169520"/>
                    </a:cubicBezTo>
                    <a:cubicBezTo>
                      <a:pt x="846468" y="189417"/>
                      <a:pt x="868582" y="210283"/>
                      <a:pt x="889958" y="230463"/>
                    </a:cubicBezTo>
                    <a:cubicBezTo>
                      <a:pt x="959048" y="295669"/>
                      <a:pt x="1030480" y="363094"/>
                      <a:pt x="1115032" y="407912"/>
                    </a:cubicBezTo>
                    <a:cubicBezTo>
                      <a:pt x="1173686" y="438998"/>
                      <a:pt x="1239665" y="459819"/>
                      <a:pt x="1303463" y="479957"/>
                    </a:cubicBezTo>
                    <a:cubicBezTo>
                      <a:pt x="1407672" y="512835"/>
                      <a:pt x="1515415" y="546839"/>
                      <a:pt x="1591811" y="626431"/>
                    </a:cubicBezTo>
                    <a:cubicBezTo>
                      <a:pt x="1676627" y="714761"/>
                      <a:pt x="1703555" y="842140"/>
                      <a:pt x="1716428" y="930275"/>
                    </a:cubicBezTo>
                    <a:cubicBezTo>
                      <a:pt x="1742342" y="1107668"/>
                      <a:pt x="1729399" y="1262159"/>
                      <a:pt x="1677964" y="1389461"/>
                    </a:cubicBezTo>
                    <a:cubicBezTo>
                      <a:pt x="1620322" y="1532139"/>
                      <a:pt x="1504829" y="1660675"/>
                      <a:pt x="1352760" y="1751399"/>
                    </a:cubicBezTo>
                    <a:cubicBezTo>
                      <a:pt x="1257942" y="1807966"/>
                      <a:pt x="1148446" y="1851537"/>
                      <a:pt x="1020567" y="1883381"/>
                    </a:cubicBezTo>
                    <a:close/>
                    <a:moveTo>
                      <a:pt x="407448" y="18936"/>
                    </a:moveTo>
                    <a:cubicBezTo>
                      <a:pt x="291543" y="47798"/>
                      <a:pt x="240699" y="153997"/>
                      <a:pt x="232768" y="256503"/>
                    </a:cubicBezTo>
                    <a:cubicBezTo>
                      <a:pt x="223629" y="374705"/>
                      <a:pt x="179611" y="493678"/>
                      <a:pt x="137060" y="608728"/>
                    </a:cubicBezTo>
                    <a:cubicBezTo>
                      <a:pt x="112824" y="674247"/>
                      <a:pt x="87755" y="741994"/>
                      <a:pt x="70120" y="807534"/>
                    </a:cubicBezTo>
                    <a:lnTo>
                      <a:pt x="70120" y="807534"/>
                    </a:lnTo>
                    <a:cubicBezTo>
                      <a:pt x="9428" y="1032961"/>
                      <a:pt x="-4087" y="1223291"/>
                      <a:pt x="28811" y="1389409"/>
                    </a:cubicBezTo>
                    <a:cubicBezTo>
                      <a:pt x="70022" y="1597524"/>
                      <a:pt x="190999" y="1771369"/>
                      <a:pt x="352428" y="1854445"/>
                    </a:cubicBezTo>
                    <a:cubicBezTo>
                      <a:pt x="489456" y="1924939"/>
                      <a:pt x="659175" y="1939463"/>
                      <a:pt x="886556" y="1900147"/>
                    </a:cubicBezTo>
                    <a:cubicBezTo>
                      <a:pt x="1071700" y="1868162"/>
                      <a:pt x="1222315" y="1816382"/>
                      <a:pt x="1347112" y="1741928"/>
                    </a:cubicBezTo>
                    <a:cubicBezTo>
                      <a:pt x="1497113" y="1652439"/>
                      <a:pt x="1610989" y="1525794"/>
                      <a:pt x="1667739" y="1385325"/>
                    </a:cubicBezTo>
                    <a:cubicBezTo>
                      <a:pt x="1718433" y="1259861"/>
                      <a:pt x="1731144" y="1107292"/>
                      <a:pt x="1705518" y="931858"/>
                    </a:cubicBezTo>
                    <a:cubicBezTo>
                      <a:pt x="1692856" y="845237"/>
                      <a:pt x="1666468" y="720121"/>
                      <a:pt x="1583852" y="634062"/>
                    </a:cubicBezTo>
                    <a:cubicBezTo>
                      <a:pt x="1509407" y="556509"/>
                      <a:pt x="1407763" y="524429"/>
                      <a:pt x="1300142" y="490473"/>
                    </a:cubicBezTo>
                    <a:cubicBezTo>
                      <a:pt x="1235863" y="470189"/>
                      <a:pt x="1169404" y="449216"/>
                      <a:pt x="1109865" y="417656"/>
                    </a:cubicBezTo>
                    <a:cubicBezTo>
                      <a:pt x="1023995" y="372141"/>
                      <a:pt x="952000" y="304195"/>
                      <a:pt x="882384" y="238481"/>
                    </a:cubicBezTo>
                    <a:cubicBezTo>
                      <a:pt x="861052" y="218347"/>
                      <a:pt x="838995" y="197533"/>
                      <a:pt x="816924" y="177726"/>
                    </a:cubicBezTo>
                    <a:cubicBezTo>
                      <a:pt x="741077" y="109692"/>
                      <a:pt x="624588" y="18461"/>
                      <a:pt x="489240" y="11733"/>
                    </a:cubicBezTo>
                    <a:cubicBezTo>
                      <a:pt x="461770" y="10100"/>
                      <a:pt x="434209" y="12527"/>
                      <a:pt x="407448" y="189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0" name="Google Shape;420;p13"/>
            <p:cNvSpPr/>
            <p:nvPr/>
          </p:nvSpPr>
          <p:spPr>
            <a:xfrm>
              <a:off x="8129887" y="-331624"/>
              <a:ext cx="1552818" cy="1573288"/>
            </a:xfrm>
            <a:custGeom>
              <a:avLst/>
              <a:gdLst/>
              <a:ahLst/>
              <a:cxnLst/>
              <a:rect l="l" t="t" r="r" b="b"/>
              <a:pathLst>
                <a:path w="1208419" h="1224349" extrusionOk="0">
                  <a:moveTo>
                    <a:pt x="514226" y="2161"/>
                  </a:moveTo>
                  <a:cubicBezTo>
                    <a:pt x="426015" y="11099"/>
                    <a:pt x="343160" y="50671"/>
                    <a:pt x="271043" y="102225"/>
                  </a:cubicBezTo>
                  <a:cubicBezTo>
                    <a:pt x="187611" y="161868"/>
                    <a:pt x="115746" y="238926"/>
                    <a:pt x="68162" y="329753"/>
                  </a:cubicBezTo>
                  <a:cubicBezTo>
                    <a:pt x="-1928" y="463538"/>
                    <a:pt x="-16189" y="623446"/>
                    <a:pt x="18379" y="770458"/>
                  </a:cubicBezTo>
                  <a:cubicBezTo>
                    <a:pt x="55017" y="926273"/>
                    <a:pt x="147608" y="1070601"/>
                    <a:pt x="281416" y="1158530"/>
                  </a:cubicBezTo>
                  <a:cubicBezTo>
                    <a:pt x="380592" y="1223702"/>
                    <a:pt x="517887" y="1254104"/>
                    <a:pt x="615493" y="1186603"/>
                  </a:cubicBezTo>
                  <a:cubicBezTo>
                    <a:pt x="653075" y="1160612"/>
                    <a:pt x="680992" y="1122689"/>
                    <a:pt x="717823" y="1095647"/>
                  </a:cubicBezTo>
                  <a:cubicBezTo>
                    <a:pt x="789030" y="1043365"/>
                    <a:pt x="882841" y="1038125"/>
                    <a:pt x="970052" y="1023972"/>
                  </a:cubicBezTo>
                  <a:cubicBezTo>
                    <a:pt x="1057263" y="1009818"/>
                    <a:pt x="1152704" y="976887"/>
                    <a:pt x="1190719" y="897169"/>
                  </a:cubicBezTo>
                  <a:cubicBezTo>
                    <a:pt x="1221071" y="833519"/>
                    <a:pt x="1205778" y="758897"/>
                    <a:pt x="1197277" y="688901"/>
                  </a:cubicBezTo>
                  <a:cubicBezTo>
                    <a:pt x="1184243" y="581587"/>
                    <a:pt x="1188509" y="470921"/>
                    <a:pt x="1155149" y="368088"/>
                  </a:cubicBezTo>
                  <a:cubicBezTo>
                    <a:pt x="1085153" y="152330"/>
                    <a:pt x="728569" y="-19554"/>
                    <a:pt x="514226" y="2161"/>
                  </a:cubicBezTo>
                  <a:close/>
                </a:path>
              </a:pathLst>
            </a:custGeom>
            <a:solidFill>
              <a:srgbClr val="B3CDE7">
                <a:alpha val="20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13"/>
            <p:cNvGrpSpPr/>
            <p:nvPr/>
          </p:nvGrpSpPr>
          <p:grpSpPr>
            <a:xfrm>
              <a:off x="2369328" y="4490649"/>
              <a:ext cx="2908856" cy="2933674"/>
              <a:chOff x="2369328" y="4490649"/>
              <a:chExt cx="2908856" cy="2933674"/>
            </a:xfrm>
          </p:grpSpPr>
          <p:sp>
            <p:nvSpPr>
              <p:cNvPr id="422" name="Google Shape;422;p13"/>
              <p:cNvSpPr/>
              <p:nvPr/>
            </p:nvSpPr>
            <p:spPr>
              <a:xfrm rot="-606956" flipH="1">
                <a:off x="2596606" y="4862171"/>
                <a:ext cx="2493571" cy="2361522"/>
              </a:xfrm>
              <a:custGeom>
                <a:avLst/>
                <a:gdLst/>
                <a:ahLst/>
                <a:cxnLst/>
                <a:rect l="l" t="t" r="r" b="b"/>
                <a:pathLst>
                  <a:path w="2162825" h="2048291" extrusionOk="0">
                    <a:moveTo>
                      <a:pt x="1823431" y="457733"/>
                    </a:moveTo>
                    <a:cubicBezTo>
                      <a:pt x="1808495" y="461081"/>
                      <a:pt x="1793969" y="466049"/>
                      <a:pt x="1780111" y="472546"/>
                    </a:cubicBezTo>
                    <a:cubicBezTo>
                      <a:pt x="1776587" y="474259"/>
                      <a:pt x="1773218" y="476138"/>
                      <a:pt x="1769916" y="477856"/>
                    </a:cubicBezTo>
                    <a:cubicBezTo>
                      <a:pt x="1766576" y="479516"/>
                      <a:pt x="1763552" y="481444"/>
                      <a:pt x="1760681" y="483242"/>
                    </a:cubicBezTo>
                    <a:cubicBezTo>
                      <a:pt x="1757820" y="485053"/>
                      <a:pt x="1755062" y="486666"/>
                      <a:pt x="1752656" y="488316"/>
                    </a:cubicBezTo>
                    <a:cubicBezTo>
                      <a:pt x="1750285" y="490017"/>
                      <a:pt x="1748130" y="491563"/>
                      <a:pt x="1746247" y="492914"/>
                    </a:cubicBezTo>
                    <a:cubicBezTo>
                      <a:pt x="1736574" y="499981"/>
                      <a:pt x="1727384" y="507684"/>
                      <a:pt x="1718738" y="515974"/>
                    </a:cubicBezTo>
                    <a:cubicBezTo>
                      <a:pt x="1714613" y="520246"/>
                      <a:pt x="1710302" y="524344"/>
                      <a:pt x="1706355" y="528745"/>
                    </a:cubicBezTo>
                    <a:cubicBezTo>
                      <a:pt x="1702453" y="533182"/>
                      <a:pt x="1698373" y="537469"/>
                      <a:pt x="1694745" y="542101"/>
                    </a:cubicBezTo>
                    <a:cubicBezTo>
                      <a:pt x="1679947" y="560249"/>
                      <a:pt x="1666588" y="579523"/>
                      <a:pt x="1654788" y="599747"/>
                    </a:cubicBezTo>
                    <a:cubicBezTo>
                      <a:pt x="1631091" y="639965"/>
                      <a:pt x="1612255" y="682707"/>
                      <a:pt x="1593883" y="726810"/>
                    </a:cubicBezTo>
                    <a:cubicBezTo>
                      <a:pt x="1579864" y="760645"/>
                      <a:pt x="1566349" y="794367"/>
                      <a:pt x="1551232" y="827530"/>
                    </a:cubicBezTo>
                    <a:cubicBezTo>
                      <a:pt x="1536783" y="860820"/>
                      <a:pt x="1520629" y="893345"/>
                      <a:pt x="1502834" y="924975"/>
                    </a:cubicBezTo>
                    <a:cubicBezTo>
                      <a:pt x="1486093" y="953606"/>
                      <a:pt x="1467214" y="980987"/>
                      <a:pt x="1444353" y="1004558"/>
                    </a:cubicBezTo>
                    <a:cubicBezTo>
                      <a:pt x="1441449" y="1007448"/>
                      <a:pt x="1438692" y="1010497"/>
                      <a:pt x="1435669" y="1013256"/>
                    </a:cubicBezTo>
                    <a:lnTo>
                      <a:pt x="1426621" y="1021550"/>
                    </a:lnTo>
                    <a:cubicBezTo>
                      <a:pt x="1423542" y="1024208"/>
                      <a:pt x="1420398" y="1026728"/>
                      <a:pt x="1417234" y="1029249"/>
                    </a:cubicBezTo>
                    <a:cubicBezTo>
                      <a:pt x="1413920" y="1031560"/>
                      <a:pt x="1410776" y="1034117"/>
                      <a:pt x="1407328" y="1036229"/>
                    </a:cubicBezTo>
                    <a:cubicBezTo>
                      <a:pt x="1393778" y="1045097"/>
                      <a:pt x="1379125" y="1052156"/>
                      <a:pt x="1363743" y="1057226"/>
                    </a:cubicBezTo>
                    <a:cubicBezTo>
                      <a:pt x="1328471" y="1069070"/>
                      <a:pt x="1290674" y="1071710"/>
                      <a:pt x="1253140" y="1072647"/>
                    </a:cubicBezTo>
                    <a:cubicBezTo>
                      <a:pt x="1215502" y="1073572"/>
                      <a:pt x="1177521" y="1072404"/>
                      <a:pt x="1139290" y="1075935"/>
                    </a:cubicBezTo>
                    <a:cubicBezTo>
                      <a:pt x="1120085" y="1077650"/>
                      <a:pt x="1101068" y="1081043"/>
                      <a:pt x="1082457" y="1086074"/>
                    </a:cubicBezTo>
                    <a:lnTo>
                      <a:pt x="1068535" y="1089965"/>
                    </a:lnTo>
                    <a:cubicBezTo>
                      <a:pt x="1063918" y="1091334"/>
                      <a:pt x="1059436" y="1093087"/>
                      <a:pt x="1054879" y="1094631"/>
                    </a:cubicBezTo>
                    <a:cubicBezTo>
                      <a:pt x="1050366" y="1096286"/>
                      <a:pt x="1045742" y="1097686"/>
                      <a:pt x="1041317" y="1099555"/>
                    </a:cubicBezTo>
                    <a:lnTo>
                      <a:pt x="1028027" y="1105137"/>
                    </a:lnTo>
                    <a:cubicBezTo>
                      <a:pt x="992793" y="1120509"/>
                      <a:pt x="959408" y="1139807"/>
                      <a:pt x="928504" y="1162663"/>
                    </a:cubicBezTo>
                    <a:cubicBezTo>
                      <a:pt x="883116" y="1195845"/>
                      <a:pt x="842425" y="1235009"/>
                      <a:pt x="807537" y="1279091"/>
                    </a:cubicBezTo>
                    <a:cubicBezTo>
                      <a:pt x="773592" y="1323116"/>
                      <a:pt x="746493" y="1372012"/>
                      <a:pt x="727157" y="1424126"/>
                    </a:cubicBezTo>
                    <a:cubicBezTo>
                      <a:pt x="687612" y="1527262"/>
                      <a:pt x="671078" y="1635708"/>
                      <a:pt x="639669" y="1741219"/>
                    </a:cubicBezTo>
                    <a:cubicBezTo>
                      <a:pt x="627538" y="1783570"/>
                      <a:pt x="611696" y="1824769"/>
                      <a:pt x="592327" y="1864339"/>
                    </a:cubicBezTo>
                    <a:cubicBezTo>
                      <a:pt x="576465" y="1896001"/>
                      <a:pt x="557202" y="1925843"/>
                      <a:pt x="534877" y="1953337"/>
                    </a:cubicBezTo>
                    <a:cubicBezTo>
                      <a:pt x="532049" y="1956724"/>
                      <a:pt x="529382" y="1960253"/>
                      <a:pt x="526425" y="1963529"/>
                    </a:cubicBezTo>
                    <a:lnTo>
                      <a:pt x="517491" y="1973307"/>
                    </a:lnTo>
                    <a:cubicBezTo>
                      <a:pt x="511699" y="1979985"/>
                      <a:pt x="505207" y="1985991"/>
                      <a:pt x="498910" y="1992192"/>
                    </a:cubicBezTo>
                    <a:cubicBezTo>
                      <a:pt x="486715" y="2004518"/>
                      <a:pt x="472702" y="2014905"/>
                      <a:pt x="457360" y="2022990"/>
                    </a:cubicBezTo>
                    <a:lnTo>
                      <a:pt x="450001" y="2026342"/>
                    </a:lnTo>
                    <a:cubicBezTo>
                      <a:pt x="448770" y="2026887"/>
                      <a:pt x="447563" y="2027501"/>
                      <a:pt x="446311" y="2027993"/>
                    </a:cubicBezTo>
                    <a:lnTo>
                      <a:pt x="442488" y="2029283"/>
                    </a:lnTo>
                    <a:lnTo>
                      <a:pt x="434846" y="2031885"/>
                    </a:lnTo>
                    <a:lnTo>
                      <a:pt x="426982" y="2033691"/>
                    </a:lnTo>
                    <a:lnTo>
                      <a:pt x="423049" y="2034601"/>
                    </a:lnTo>
                    <a:cubicBezTo>
                      <a:pt x="421724" y="2034834"/>
                      <a:pt x="420378" y="2034949"/>
                      <a:pt x="419045" y="2035131"/>
                    </a:cubicBezTo>
                    <a:lnTo>
                      <a:pt x="411023" y="2036146"/>
                    </a:lnTo>
                    <a:cubicBezTo>
                      <a:pt x="408331" y="2036307"/>
                      <a:pt x="405623" y="2036314"/>
                      <a:pt x="402922" y="2036413"/>
                    </a:cubicBezTo>
                    <a:lnTo>
                      <a:pt x="398868" y="2036533"/>
                    </a:lnTo>
                    <a:cubicBezTo>
                      <a:pt x="397516" y="2036558"/>
                      <a:pt x="396160" y="2036388"/>
                      <a:pt x="394806" y="2036326"/>
                    </a:cubicBezTo>
                    <a:cubicBezTo>
                      <a:pt x="372820" y="2034972"/>
                      <a:pt x="351258" y="2029668"/>
                      <a:pt x="331155" y="2020667"/>
                    </a:cubicBezTo>
                    <a:cubicBezTo>
                      <a:pt x="326075" y="2018403"/>
                      <a:pt x="320933" y="2016289"/>
                      <a:pt x="315989" y="2013673"/>
                    </a:cubicBezTo>
                    <a:lnTo>
                      <a:pt x="308502" y="2009921"/>
                    </a:lnTo>
                    <a:cubicBezTo>
                      <a:pt x="306028" y="2008622"/>
                      <a:pt x="303604" y="2007212"/>
                      <a:pt x="301152" y="2005863"/>
                    </a:cubicBezTo>
                    <a:lnTo>
                      <a:pt x="293827" y="2001749"/>
                    </a:lnTo>
                    <a:lnTo>
                      <a:pt x="286692" y="1997307"/>
                    </a:lnTo>
                    <a:lnTo>
                      <a:pt x="279553" y="1992866"/>
                    </a:lnTo>
                    <a:lnTo>
                      <a:pt x="275983" y="1990646"/>
                    </a:lnTo>
                    <a:lnTo>
                      <a:pt x="272551" y="1988235"/>
                    </a:lnTo>
                    <a:lnTo>
                      <a:pt x="258857" y="1978531"/>
                    </a:lnTo>
                    <a:lnTo>
                      <a:pt x="245822" y="1968005"/>
                    </a:lnTo>
                    <a:cubicBezTo>
                      <a:pt x="237329" y="1960768"/>
                      <a:pt x="229265" y="1953043"/>
                      <a:pt x="221669" y="1944871"/>
                    </a:cubicBezTo>
                    <a:cubicBezTo>
                      <a:pt x="206527" y="1928395"/>
                      <a:pt x="193277" y="1910278"/>
                      <a:pt x="182165" y="1890858"/>
                    </a:cubicBezTo>
                    <a:cubicBezTo>
                      <a:pt x="171026" y="1871227"/>
                      <a:pt x="161034" y="1850968"/>
                      <a:pt x="152240" y="1830182"/>
                    </a:cubicBezTo>
                    <a:cubicBezTo>
                      <a:pt x="143197" y="1809391"/>
                      <a:pt x="134723" y="1788249"/>
                      <a:pt x="125916" y="1767207"/>
                    </a:cubicBezTo>
                    <a:cubicBezTo>
                      <a:pt x="117320" y="1745969"/>
                      <a:pt x="107222" y="1725305"/>
                      <a:pt x="97582" y="1704827"/>
                    </a:cubicBezTo>
                    <a:cubicBezTo>
                      <a:pt x="87762" y="1684693"/>
                      <a:pt x="79072" y="1664028"/>
                      <a:pt x="71554" y="1642927"/>
                    </a:cubicBezTo>
                    <a:cubicBezTo>
                      <a:pt x="67970" y="1632380"/>
                      <a:pt x="65060" y="1621617"/>
                      <a:pt x="62839" y="1610701"/>
                    </a:cubicBezTo>
                    <a:cubicBezTo>
                      <a:pt x="60494" y="1599605"/>
                      <a:pt x="58147" y="1588502"/>
                      <a:pt x="55798" y="1577393"/>
                    </a:cubicBezTo>
                    <a:cubicBezTo>
                      <a:pt x="46873" y="1532868"/>
                      <a:pt x="39419" y="1488034"/>
                      <a:pt x="33201" y="1443449"/>
                    </a:cubicBezTo>
                    <a:cubicBezTo>
                      <a:pt x="20115" y="1347057"/>
                      <a:pt x="13979" y="1249850"/>
                      <a:pt x="14838" y="1152579"/>
                    </a:cubicBezTo>
                    <a:cubicBezTo>
                      <a:pt x="14992" y="1089378"/>
                      <a:pt x="18068" y="1026232"/>
                      <a:pt x="24067" y="963141"/>
                    </a:cubicBezTo>
                    <a:cubicBezTo>
                      <a:pt x="30055" y="900155"/>
                      <a:pt x="38766" y="837388"/>
                      <a:pt x="50731" y="775247"/>
                    </a:cubicBezTo>
                    <a:cubicBezTo>
                      <a:pt x="74809" y="651047"/>
                      <a:pt x="110860" y="528995"/>
                      <a:pt x="161436" y="413419"/>
                    </a:cubicBezTo>
                    <a:cubicBezTo>
                      <a:pt x="164382" y="406764"/>
                      <a:pt x="167143" y="399961"/>
                      <a:pt x="170276" y="393270"/>
                    </a:cubicBezTo>
                    <a:cubicBezTo>
                      <a:pt x="173364" y="386559"/>
                      <a:pt x="176473" y="379804"/>
                      <a:pt x="179602" y="373005"/>
                    </a:cubicBezTo>
                    <a:cubicBezTo>
                      <a:pt x="181160" y="369603"/>
                      <a:pt x="182723" y="366193"/>
                      <a:pt x="184291" y="362772"/>
                    </a:cubicBezTo>
                    <a:cubicBezTo>
                      <a:pt x="185875" y="359362"/>
                      <a:pt x="187605" y="356028"/>
                      <a:pt x="189259" y="352639"/>
                    </a:cubicBezTo>
                    <a:cubicBezTo>
                      <a:pt x="192642" y="345901"/>
                      <a:pt x="195879" y="339042"/>
                      <a:pt x="199412" y="332310"/>
                    </a:cubicBezTo>
                    <a:cubicBezTo>
                      <a:pt x="213611" y="305087"/>
                      <a:pt x="229448" y="278749"/>
                      <a:pt x="246837" y="253442"/>
                    </a:cubicBezTo>
                    <a:cubicBezTo>
                      <a:pt x="264134" y="228195"/>
                      <a:pt x="283438" y="204382"/>
                      <a:pt x="304561" y="182234"/>
                    </a:cubicBezTo>
                    <a:cubicBezTo>
                      <a:pt x="324742" y="160758"/>
                      <a:pt x="346928" y="141257"/>
                      <a:pt x="370817" y="123995"/>
                    </a:cubicBezTo>
                    <a:cubicBezTo>
                      <a:pt x="375607" y="120262"/>
                      <a:pt x="380611" y="117121"/>
                      <a:pt x="385434" y="113935"/>
                    </a:cubicBezTo>
                    <a:cubicBezTo>
                      <a:pt x="390289" y="110797"/>
                      <a:pt x="394949" y="107577"/>
                      <a:pt x="399733" y="104676"/>
                    </a:cubicBezTo>
                    <a:cubicBezTo>
                      <a:pt x="404580" y="101883"/>
                      <a:pt x="409373" y="99120"/>
                      <a:pt x="414158" y="96362"/>
                    </a:cubicBezTo>
                    <a:lnTo>
                      <a:pt x="421330" y="92237"/>
                    </a:lnTo>
                    <a:cubicBezTo>
                      <a:pt x="423796" y="90997"/>
                      <a:pt x="426268" y="89755"/>
                      <a:pt x="428746" y="88509"/>
                    </a:cubicBezTo>
                    <a:cubicBezTo>
                      <a:pt x="433694" y="86006"/>
                      <a:pt x="438681" y="83485"/>
                      <a:pt x="443753" y="80919"/>
                    </a:cubicBezTo>
                    <a:cubicBezTo>
                      <a:pt x="448915" y="78546"/>
                      <a:pt x="454246" y="76308"/>
                      <a:pt x="459654" y="73896"/>
                    </a:cubicBezTo>
                    <a:cubicBezTo>
                      <a:pt x="462362" y="72697"/>
                      <a:pt x="465105" y="71483"/>
                      <a:pt x="467885" y="70253"/>
                    </a:cubicBezTo>
                    <a:cubicBezTo>
                      <a:pt x="470696" y="69092"/>
                      <a:pt x="473616" y="68081"/>
                      <a:pt x="476542" y="66955"/>
                    </a:cubicBezTo>
                    <a:cubicBezTo>
                      <a:pt x="482422" y="64784"/>
                      <a:pt x="488438" y="62365"/>
                      <a:pt x="494764" y="60120"/>
                    </a:cubicBezTo>
                    <a:cubicBezTo>
                      <a:pt x="529736" y="48258"/>
                      <a:pt x="566339" y="41894"/>
                      <a:pt x="603265" y="41255"/>
                    </a:cubicBezTo>
                    <a:cubicBezTo>
                      <a:pt x="640378" y="40800"/>
                      <a:pt x="677434" y="44306"/>
                      <a:pt x="713802" y="51713"/>
                    </a:cubicBezTo>
                    <a:cubicBezTo>
                      <a:pt x="771664" y="62923"/>
                      <a:pt x="821356" y="78689"/>
                      <a:pt x="876824" y="93961"/>
                    </a:cubicBezTo>
                    <a:cubicBezTo>
                      <a:pt x="910694" y="103672"/>
                      <a:pt x="945050" y="111601"/>
                      <a:pt x="979751" y="117717"/>
                    </a:cubicBezTo>
                    <a:cubicBezTo>
                      <a:pt x="997411" y="120841"/>
                      <a:pt x="1015341" y="122634"/>
                      <a:pt x="1033293" y="124094"/>
                    </a:cubicBezTo>
                    <a:cubicBezTo>
                      <a:pt x="1051270" y="125308"/>
                      <a:pt x="1069282" y="125802"/>
                      <a:pt x="1087329" y="125577"/>
                    </a:cubicBezTo>
                    <a:cubicBezTo>
                      <a:pt x="1159497" y="124517"/>
                      <a:pt x="1230468" y="111803"/>
                      <a:pt x="1297554" y="96612"/>
                    </a:cubicBezTo>
                    <a:cubicBezTo>
                      <a:pt x="1399138" y="73526"/>
                      <a:pt x="1498366" y="43035"/>
                      <a:pt x="1600061" y="24626"/>
                    </a:cubicBezTo>
                    <a:cubicBezTo>
                      <a:pt x="1650821" y="15385"/>
                      <a:pt x="1702179" y="8952"/>
                      <a:pt x="1753595" y="9169"/>
                    </a:cubicBezTo>
                    <a:cubicBezTo>
                      <a:pt x="1804889" y="9370"/>
                      <a:pt x="1856449" y="16571"/>
                      <a:pt x="1904237" y="34898"/>
                    </a:cubicBezTo>
                    <a:cubicBezTo>
                      <a:pt x="1939734" y="48485"/>
                      <a:pt x="1972595" y="68141"/>
                      <a:pt x="2001351" y="92987"/>
                    </a:cubicBezTo>
                    <a:cubicBezTo>
                      <a:pt x="2010736" y="101260"/>
                      <a:pt x="2019429" y="109978"/>
                      <a:pt x="2027843" y="118876"/>
                    </a:cubicBezTo>
                    <a:cubicBezTo>
                      <a:pt x="2036280" y="127761"/>
                      <a:pt x="2044347" y="136962"/>
                      <a:pt x="2052247" y="146590"/>
                    </a:cubicBezTo>
                    <a:cubicBezTo>
                      <a:pt x="2062191" y="158649"/>
                      <a:pt x="2071592" y="171117"/>
                      <a:pt x="2080451" y="183996"/>
                    </a:cubicBezTo>
                    <a:cubicBezTo>
                      <a:pt x="2089301" y="196869"/>
                      <a:pt x="2097812" y="210025"/>
                      <a:pt x="2105569" y="223704"/>
                    </a:cubicBezTo>
                    <a:cubicBezTo>
                      <a:pt x="2118036" y="245093"/>
                      <a:pt x="2128621" y="267525"/>
                      <a:pt x="2137204" y="290746"/>
                    </a:cubicBezTo>
                    <a:cubicBezTo>
                      <a:pt x="2145921" y="313710"/>
                      <a:pt x="2151278" y="337810"/>
                      <a:pt x="2153112" y="362303"/>
                    </a:cubicBezTo>
                    <a:cubicBezTo>
                      <a:pt x="2154626" y="382190"/>
                      <a:pt x="2152009" y="402176"/>
                      <a:pt x="2145427" y="421004"/>
                    </a:cubicBezTo>
                    <a:cubicBezTo>
                      <a:pt x="2144560" y="423308"/>
                      <a:pt x="2143796" y="425657"/>
                      <a:pt x="2142852" y="427926"/>
                    </a:cubicBezTo>
                    <a:lnTo>
                      <a:pt x="2139613" y="434555"/>
                    </a:lnTo>
                    <a:cubicBezTo>
                      <a:pt x="2137453" y="438971"/>
                      <a:pt x="2134983" y="443229"/>
                      <a:pt x="2132221" y="447297"/>
                    </a:cubicBezTo>
                    <a:cubicBezTo>
                      <a:pt x="2130949" y="449403"/>
                      <a:pt x="2129508" y="451401"/>
                      <a:pt x="2127911" y="453274"/>
                    </a:cubicBezTo>
                    <a:lnTo>
                      <a:pt x="2123343" y="459073"/>
                    </a:lnTo>
                    <a:cubicBezTo>
                      <a:pt x="2121867" y="461053"/>
                      <a:pt x="2120017" y="462643"/>
                      <a:pt x="2118379" y="464452"/>
                    </a:cubicBezTo>
                    <a:lnTo>
                      <a:pt x="2115845" y="467086"/>
                    </a:lnTo>
                    <a:lnTo>
                      <a:pt x="2113088" y="469454"/>
                    </a:lnTo>
                    <a:cubicBezTo>
                      <a:pt x="2105889" y="475910"/>
                      <a:pt x="2097606" y="481043"/>
                      <a:pt x="2088619" y="484616"/>
                    </a:cubicBezTo>
                    <a:cubicBezTo>
                      <a:pt x="2079547" y="488120"/>
                      <a:pt x="2069996" y="490226"/>
                      <a:pt x="2060291" y="490862"/>
                    </a:cubicBezTo>
                    <a:cubicBezTo>
                      <a:pt x="2040678" y="492326"/>
                      <a:pt x="2020591" y="488918"/>
                      <a:pt x="2000862" y="484062"/>
                    </a:cubicBezTo>
                    <a:cubicBezTo>
                      <a:pt x="1959981" y="473638"/>
                      <a:pt x="1932234" y="462346"/>
                      <a:pt x="1898306" y="456461"/>
                    </a:cubicBezTo>
                    <a:cubicBezTo>
                      <a:pt x="1891181" y="455189"/>
                      <a:pt x="1883991" y="454318"/>
                      <a:pt x="1876769" y="453850"/>
                    </a:cubicBezTo>
                    <a:cubicBezTo>
                      <a:pt x="1873089" y="453686"/>
                      <a:pt x="1869570" y="453520"/>
                      <a:pt x="1866434" y="453706"/>
                    </a:cubicBezTo>
                    <a:cubicBezTo>
                      <a:pt x="1864875" y="453769"/>
                      <a:pt x="1863418" y="453828"/>
                      <a:pt x="1862095" y="453881"/>
                    </a:cubicBezTo>
                    <a:cubicBezTo>
                      <a:pt x="1860777" y="454049"/>
                      <a:pt x="1859594" y="454200"/>
                      <a:pt x="1858576" y="454330"/>
                    </a:cubicBezTo>
                    <a:cubicBezTo>
                      <a:pt x="1854762" y="454872"/>
                      <a:pt x="1853709" y="455122"/>
                      <a:pt x="1854994" y="455223"/>
                    </a:cubicBezTo>
                    <a:cubicBezTo>
                      <a:pt x="1855637" y="455274"/>
                      <a:pt x="1856867" y="455289"/>
                      <a:pt x="1858634" y="455285"/>
                    </a:cubicBezTo>
                    <a:cubicBezTo>
                      <a:pt x="1860922" y="455228"/>
                      <a:pt x="1863212" y="455292"/>
                      <a:pt x="1865493" y="455477"/>
                    </a:cubicBezTo>
                    <a:cubicBezTo>
                      <a:pt x="1872837" y="455812"/>
                      <a:pt x="1880125" y="456921"/>
                      <a:pt x="1887236" y="458785"/>
                    </a:cubicBezTo>
                    <a:cubicBezTo>
                      <a:pt x="1892297" y="460273"/>
                      <a:pt x="1893915" y="460986"/>
                      <a:pt x="1902732" y="463433"/>
                    </a:cubicBezTo>
                    <a:cubicBezTo>
                      <a:pt x="1911010" y="465840"/>
                      <a:pt x="1921270" y="469007"/>
                      <a:pt x="1932679" y="472785"/>
                    </a:cubicBezTo>
                    <a:cubicBezTo>
                      <a:pt x="1944094" y="476541"/>
                      <a:pt x="1956670" y="480857"/>
                      <a:pt x="1969738" y="485021"/>
                    </a:cubicBezTo>
                    <a:cubicBezTo>
                      <a:pt x="1995789" y="493395"/>
                      <a:pt x="2024263" y="500801"/>
                      <a:pt x="2048214" y="501239"/>
                    </a:cubicBezTo>
                    <a:lnTo>
                      <a:pt x="2054008" y="501220"/>
                    </a:lnTo>
                    <a:lnTo>
                      <a:pt x="2056907" y="501205"/>
                    </a:lnTo>
                    <a:lnTo>
                      <a:pt x="2059812" y="500998"/>
                    </a:lnTo>
                    <a:lnTo>
                      <a:pt x="2065628" y="500574"/>
                    </a:lnTo>
                    <a:lnTo>
                      <a:pt x="2071425" y="499721"/>
                    </a:lnTo>
                    <a:lnTo>
                      <a:pt x="2074326" y="499283"/>
                    </a:lnTo>
                    <a:lnTo>
                      <a:pt x="2077194" y="498625"/>
                    </a:lnTo>
                    <a:lnTo>
                      <a:pt x="2082929" y="497265"/>
                    </a:lnTo>
                    <a:lnTo>
                      <a:pt x="2088545" y="495412"/>
                    </a:lnTo>
                    <a:lnTo>
                      <a:pt x="2091351" y="494470"/>
                    </a:lnTo>
                    <a:cubicBezTo>
                      <a:pt x="2092267" y="494103"/>
                      <a:pt x="2093163" y="493681"/>
                      <a:pt x="2094069" y="493288"/>
                    </a:cubicBezTo>
                    <a:lnTo>
                      <a:pt x="2099492" y="490877"/>
                    </a:lnTo>
                    <a:cubicBezTo>
                      <a:pt x="2101239" y="489953"/>
                      <a:pt x="2102944" y="488944"/>
                      <a:pt x="2104671" y="487977"/>
                    </a:cubicBezTo>
                    <a:cubicBezTo>
                      <a:pt x="2108098" y="485998"/>
                      <a:pt x="2111398" y="483807"/>
                      <a:pt x="2114551" y="481415"/>
                    </a:cubicBezTo>
                    <a:cubicBezTo>
                      <a:pt x="2116179" y="480287"/>
                      <a:pt x="2117577" y="478884"/>
                      <a:pt x="2119099" y="477627"/>
                    </a:cubicBezTo>
                    <a:cubicBezTo>
                      <a:pt x="2120564" y="476310"/>
                      <a:pt x="2122140" y="475098"/>
                      <a:pt x="2123511" y="473689"/>
                    </a:cubicBezTo>
                    <a:lnTo>
                      <a:pt x="2127589" y="469427"/>
                    </a:lnTo>
                    <a:cubicBezTo>
                      <a:pt x="2128987" y="468051"/>
                      <a:pt x="2130285" y="466578"/>
                      <a:pt x="2131475" y="465018"/>
                    </a:cubicBezTo>
                    <a:lnTo>
                      <a:pt x="2138697" y="455788"/>
                    </a:lnTo>
                    <a:cubicBezTo>
                      <a:pt x="2140820" y="452507"/>
                      <a:pt x="2142852" y="449160"/>
                      <a:pt x="2144925" y="445844"/>
                    </a:cubicBezTo>
                    <a:cubicBezTo>
                      <a:pt x="2145426" y="445005"/>
                      <a:pt x="2145990" y="444200"/>
                      <a:pt x="2146438" y="443332"/>
                    </a:cubicBezTo>
                    <a:lnTo>
                      <a:pt x="2147716" y="440691"/>
                    </a:lnTo>
                    <a:lnTo>
                      <a:pt x="2150267" y="435406"/>
                    </a:lnTo>
                    <a:cubicBezTo>
                      <a:pt x="2151166" y="433671"/>
                      <a:pt x="2151974" y="431889"/>
                      <a:pt x="2152688" y="430069"/>
                    </a:cubicBezTo>
                    <a:lnTo>
                      <a:pt x="2154675" y="424555"/>
                    </a:lnTo>
                    <a:cubicBezTo>
                      <a:pt x="2159840" y="409860"/>
                      <a:pt x="2162683" y="394450"/>
                      <a:pt x="2163101" y="378880"/>
                    </a:cubicBezTo>
                    <a:cubicBezTo>
                      <a:pt x="2163377" y="366283"/>
                      <a:pt x="2162489" y="353687"/>
                      <a:pt x="2160446" y="341253"/>
                    </a:cubicBezTo>
                    <a:cubicBezTo>
                      <a:pt x="2159663" y="334957"/>
                      <a:pt x="2158049" y="328820"/>
                      <a:pt x="2156798" y="322584"/>
                    </a:cubicBezTo>
                    <a:cubicBezTo>
                      <a:pt x="2156090" y="319487"/>
                      <a:pt x="2155176" y="316442"/>
                      <a:pt x="2154372" y="313363"/>
                    </a:cubicBezTo>
                    <a:cubicBezTo>
                      <a:pt x="2153520" y="310297"/>
                      <a:pt x="2152780" y="307191"/>
                      <a:pt x="2151735" y="304181"/>
                    </a:cubicBezTo>
                    <a:cubicBezTo>
                      <a:pt x="2144001" y="279804"/>
                      <a:pt x="2133984" y="256210"/>
                      <a:pt x="2121817" y="233713"/>
                    </a:cubicBezTo>
                    <a:cubicBezTo>
                      <a:pt x="2097943" y="189510"/>
                      <a:pt x="2068731" y="148403"/>
                      <a:pt x="2034836" y="111315"/>
                    </a:cubicBezTo>
                    <a:cubicBezTo>
                      <a:pt x="2027222" y="102989"/>
                      <a:pt x="2019429" y="95072"/>
                      <a:pt x="2011284" y="87665"/>
                    </a:cubicBezTo>
                    <a:cubicBezTo>
                      <a:pt x="2003234" y="80349"/>
                      <a:pt x="1994768" y="73504"/>
                      <a:pt x="1985928" y="67163"/>
                    </a:cubicBezTo>
                    <a:cubicBezTo>
                      <a:pt x="1968734" y="54713"/>
                      <a:pt x="1950389" y="43935"/>
                      <a:pt x="1931141" y="34977"/>
                    </a:cubicBezTo>
                    <a:cubicBezTo>
                      <a:pt x="1911887" y="26067"/>
                      <a:pt x="1891850" y="18956"/>
                      <a:pt x="1871285" y="13734"/>
                    </a:cubicBezTo>
                    <a:cubicBezTo>
                      <a:pt x="1850003" y="8265"/>
                      <a:pt x="1828308" y="4545"/>
                      <a:pt x="1806419" y="2613"/>
                    </a:cubicBezTo>
                    <a:cubicBezTo>
                      <a:pt x="1758636" y="-1958"/>
                      <a:pt x="1707617" y="636"/>
                      <a:pt x="1657332" y="7160"/>
                    </a:cubicBezTo>
                    <a:cubicBezTo>
                      <a:pt x="1606997" y="13669"/>
                      <a:pt x="1557237" y="23803"/>
                      <a:pt x="1510619" y="34363"/>
                    </a:cubicBezTo>
                    <a:cubicBezTo>
                      <a:pt x="1455846" y="46769"/>
                      <a:pt x="1403760" y="60635"/>
                      <a:pt x="1351591" y="73498"/>
                    </a:cubicBezTo>
                    <a:cubicBezTo>
                      <a:pt x="1299430" y="86337"/>
                      <a:pt x="1247144" y="98371"/>
                      <a:pt x="1192140" y="106514"/>
                    </a:cubicBezTo>
                    <a:cubicBezTo>
                      <a:pt x="1158283" y="111623"/>
                      <a:pt x="1124121" y="114447"/>
                      <a:pt x="1089885" y="114964"/>
                    </a:cubicBezTo>
                    <a:lnTo>
                      <a:pt x="1077029" y="114915"/>
                    </a:lnTo>
                    <a:lnTo>
                      <a:pt x="1070598" y="114882"/>
                    </a:lnTo>
                    <a:lnTo>
                      <a:pt x="1064169" y="114660"/>
                    </a:lnTo>
                    <a:lnTo>
                      <a:pt x="1051304" y="114202"/>
                    </a:lnTo>
                    <a:lnTo>
                      <a:pt x="1038450" y="113345"/>
                    </a:lnTo>
                    <a:cubicBezTo>
                      <a:pt x="1034159" y="113108"/>
                      <a:pt x="1029878" y="112727"/>
                      <a:pt x="1025603" y="112266"/>
                    </a:cubicBezTo>
                    <a:lnTo>
                      <a:pt x="1012762" y="110970"/>
                    </a:lnTo>
                    <a:cubicBezTo>
                      <a:pt x="1004243" y="109748"/>
                      <a:pt x="995660" y="108889"/>
                      <a:pt x="987175" y="107309"/>
                    </a:cubicBezTo>
                    <a:cubicBezTo>
                      <a:pt x="925647" y="97088"/>
                      <a:pt x="865707" y="78284"/>
                      <a:pt x="805067" y="61891"/>
                    </a:cubicBezTo>
                    <a:cubicBezTo>
                      <a:pt x="774733" y="53672"/>
                      <a:pt x="744173" y="45894"/>
                      <a:pt x="713118" y="40091"/>
                    </a:cubicBezTo>
                    <a:cubicBezTo>
                      <a:pt x="697604" y="37152"/>
                      <a:pt x="681974" y="34672"/>
                      <a:pt x="666231" y="32951"/>
                    </a:cubicBezTo>
                    <a:cubicBezTo>
                      <a:pt x="650481" y="31109"/>
                      <a:pt x="634647" y="30067"/>
                      <a:pt x="618791" y="29828"/>
                    </a:cubicBezTo>
                    <a:cubicBezTo>
                      <a:pt x="586946" y="29176"/>
                      <a:pt x="555146" y="32529"/>
                      <a:pt x="524138" y="39809"/>
                    </a:cubicBezTo>
                    <a:cubicBezTo>
                      <a:pt x="520233" y="40601"/>
                      <a:pt x="516430" y="41804"/>
                      <a:pt x="512579" y="42811"/>
                    </a:cubicBezTo>
                    <a:cubicBezTo>
                      <a:pt x="508740" y="43870"/>
                      <a:pt x="504878" y="44853"/>
                      <a:pt x="501113" y="46155"/>
                    </a:cubicBezTo>
                    <a:lnTo>
                      <a:pt x="489749" y="49839"/>
                    </a:lnTo>
                    <a:lnTo>
                      <a:pt x="478626" y="54102"/>
                    </a:lnTo>
                    <a:cubicBezTo>
                      <a:pt x="471224" y="56975"/>
                      <a:pt x="463737" y="59651"/>
                      <a:pt x="456593" y="63133"/>
                    </a:cubicBezTo>
                    <a:lnTo>
                      <a:pt x="445757" y="68077"/>
                    </a:lnTo>
                    <a:lnTo>
                      <a:pt x="440340" y="70550"/>
                    </a:lnTo>
                    <a:cubicBezTo>
                      <a:pt x="438557" y="71421"/>
                      <a:pt x="436824" y="72391"/>
                      <a:pt x="435064" y="73307"/>
                    </a:cubicBezTo>
                    <a:cubicBezTo>
                      <a:pt x="428079" y="77073"/>
                      <a:pt x="420970" y="80627"/>
                      <a:pt x="414088" y="84574"/>
                    </a:cubicBezTo>
                    <a:lnTo>
                      <a:pt x="393731" y="96919"/>
                    </a:lnTo>
                    <a:cubicBezTo>
                      <a:pt x="387134" y="101321"/>
                      <a:pt x="380631" y="105867"/>
                      <a:pt x="374078" y="110337"/>
                    </a:cubicBezTo>
                    <a:cubicBezTo>
                      <a:pt x="370752" y="112508"/>
                      <a:pt x="367664" y="114997"/>
                      <a:pt x="364513" y="117404"/>
                    </a:cubicBezTo>
                    <a:lnTo>
                      <a:pt x="355084" y="124654"/>
                    </a:lnTo>
                    <a:cubicBezTo>
                      <a:pt x="330256" y="144370"/>
                      <a:pt x="307105" y="166107"/>
                      <a:pt x="285867" y="189643"/>
                    </a:cubicBezTo>
                    <a:lnTo>
                      <a:pt x="270394" y="207382"/>
                    </a:lnTo>
                    <a:lnTo>
                      <a:pt x="255715" y="225764"/>
                    </a:lnTo>
                    <a:lnTo>
                      <a:pt x="252055" y="230368"/>
                    </a:lnTo>
                    <a:lnTo>
                      <a:pt x="248594" y="235118"/>
                    </a:lnTo>
                    <a:lnTo>
                      <a:pt x="241671" y="244618"/>
                    </a:lnTo>
                    <a:lnTo>
                      <a:pt x="234767" y="254132"/>
                    </a:lnTo>
                    <a:lnTo>
                      <a:pt x="228246" y="263905"/>
                    </a:lnTo>
                    <a:cubicBezTo>
                      <a:pt x="219331" y="276798"/>
                      <a:pt x="211349" y="290271"/>
                      <a:pt x="203188" y="303633"/>
                    </a:cubicBezTo>
                    <a:lnTo>
                      <a:pt x="191723" y="324118"/>
                    </a:lnTo>
                    <a:lnTo>
                      <a:pt x="188857" y="329240"/>
                    </a:lnTo>
                    <a:lnTo>
                      <a:pt x="186174" y="334456"/>
                    </a:lnTo>
                    <a:lnTo>
                      <a:pt x="180827" y="344900"/>
                    </a:lnTo>
                    <a:lnTo>
                      <a:pt x="175481" y="355345"/>
                    </a:lnTo>
                    <a:cubicBezTo>
                      <a:pt x="173736" y="358840"/>
                      <a:pt x="172125" y="362382"/>
                      <a:pt x="170440" y="365898"/>
                    </a:cubicBezTo>
                    <a:lnTo>
                      <a:pt x="160436" y="387032"/>
                    </a:lnTo>
                    <a:cubicBezTo>
                      <a:pt x="153853" y="401161"/>
                      <a:pt x="147727" y="415496"/>
                      <a:pt x="141391" y="429736"/>
                    </a:cubicBezTo>
                    <a:lnTo>
                      <a:pt x="132472" y="451345"/>
                    </a:lnTo>
                    <a:cubicBezTo>
                      <a:pt x="129525" y="458558"/>
                      <a:pt x="126438" y="465717"/>
                      <a:pt x="123724" y="473022"/>
                    </a:cubicBezTo>
                    <a:cubicBezTo>
                      <a:pt x="118204" y="487593"/>
                      <a:pt x="112351" y="502046"/>
                      <a:pt x="107282" y="516784"/>
                    </a:cubicBezTo>
                    <a:cubicBezTo>
                      <a:pt x="86198" y="575474"/>
                      <a:pt x="68248" y="635243"/>
                      <a:pt x="53510" y="695837"/>
                    </a:cubicBezTo>
                    <a:cubicBezTo>
                      <a:pt x="38889" y="756471"/>
                      <a:pt x="27347" y="817776"/>
                      <a:pt x="18883" y="879752"/>
                    </a:cubicBezTo>
                    <a:cubicBezTo>
                      <a:pt x="9498" y="948046"/>
                      <a:pt x="3701" y="1016785"/>
                      <a:pt x="1515" y="1085686"/>
                    </a:cubicBezTo>
                    <a:cubicBezTo>
                      <a:pt x="-930" y="1154515"/>
                      <a:pt x="495" y="1223417"/>
                      <a:pt x="4827" y="1292130"/>
                    </a:cubicBezTo>
                    <a:cubicBezTo>
                      <a:pt x="8754" y="1354125"/>
                      <a:pt x="15141" y="1414922"/>
                      <a:pt x="24036" y="1475318"/>
                    </a:cubicBezTo>
                    <a:cubicBezTo>
                      <a:pt x="26284" y="1490414"/>
                      <a:pt x="28502" y="1505512"/>
                      <a:pt x="31167" y="1520553"/>
                    </a:cubicBezTo>
                    <a:lnTo>
                      <a:pt x="35013" y="1543151"/>
                    </a:lnTo>
                    <a:cubicBezTo>
                      <a:pt x="36432" y="1550664"/>
                      <a:pt x="37852" y="1558183"/>
                      <a:pt x="39273" y="1565707"/>
                    </a:cubicBezTo>
                    <a:cubicBezTo>
                      <a:pt x="41984" y="1580784"/>
                      <a:pt x="45283" y="1595773"/>
                      <a:pt x="48403" y="1610844"/>
                    </a:cubicBezTo>
                    <a:cubicBezTo>
                      <a:pt x="49939" y="1618277"/>
                      <a:pt x="51612" y="1626124"/>
                      <a:pt x="53839" y="1633726"/>
                    </a:cubicBezTo>
                    <a:cubicBezTo>
                      <a:pt x="55933" y="1641374"/>
                      <a:pt x="58500" y="1648837"/>
                      <a:pt x="61149" y="1656265"/>
                    </a:cubicBezTo>
                    <a:cubicBezTo>
                      <a:pt x="75932" y="1696730"/>
                      <a:pt x="97273" y="1734432"/>
                      <a:pt x="113369" y="1774433"/>
                    </a:cubicBezTo>
                    <a:cubicBezTo>
                      <a:pt x="130224" y="1814505"/>
                      <a:pt x="146065" y="1856098"/>
                      <a:pt x="168306" y="1895127"/>
                    </a:cubicBezTo>
                    <a:cubicBezTo>
                      <a:pt x="179366" y="1914702"/>
                      <a:pt x="192450" y="1933062"/>
                      <a:pt x="207342" y="1949908"/>
                    </a:cubicBezTo>
                    <a:cubicBezTo>
                      <a:pt x="222329" y="1966352"/>
                      <a:pt x="239066" y="1981111"/>
                      <a:pt x="257257" y="1993924"/>
                    </a:cubicBezTo>
                    <a:cubicBezTo>
                      <a:pt x="261800" y="1997004"/>
                      <a:pt x="266164" y="2000350"/>
                      <a:pt x="270826" y="2003177"/>
                    </a:cubicBezTo>
                    <a:cubicBezTo>
                      <a:pt x="275474" y="2006022"/>
                      <a:pt x="280110" y="2008860"/>
                      <a:pt x="284735" y="2011690"/>
                    </a:cubicBezTo>
                    <a:cubicBezTo>
                      <a:pt x="294063" y="2017207"/>
                      <a:pt x="303613" y="2022224"/>
                      <a:pt x="313314" y="2026850"/>
                    </a:cubicBezTo>
                    <a:cubicBezTo>
                      <a:pt x="332491" y="2036255"/>
                      <a:pt x="352919" y="2042862"/>
                      <a:pt x="373973" y="2046468"/>
                    </a:cubicBezTo>
                    <a:cubicBezTo>
                      <a:pt x="390688" y="2049337"/>
                      <a:pt x="407774" y="2049309"/>
                      <a:pt x="424479" y="2046383"/>
                    </a:cubicBezTo>
                    <a:cubicBezTo>
                      <a:pt x="441348" y="2043196"/>
                      <a:pt x="457481" y="2036916"/>
                      <a:pt x="472063" y="2027862"/>
                    </a:cubicBezTo>
                    <a:cubicBezTo>
                      <a:pt x="486510" y="2018802"/>
                      <a:pt x="499753" y="2007953"/>
                      <a:pt x="511477" y="1995574"/>
                    </a:cubicBezTo>
                    <a:cubicBezTo>
                      <a:pt x="514454" y="1992576"/>
                      <a:pt x="517569" y="1989709"/>
                      <a:pt x="520439" y="1986602"/>
                    </a:cubicBezTo>
                    <a:lnTo>
                      <a:pt x="528964" y="1977187"/>
                    </a:lnTo>
                    <a:cubicBezTo>
                      <a:pt x="531769" y="1974015"/>
                      <a:pt x="534741" y="1970983"/>
                      <a:pt x="537413" y="1967693"/>
                    </a:cubicBezTo>
                    <a:lnTo>
                      <a:pt x="545421" y="1957806"/>
                    </a:lnTo>
                    <a:cubicBezTo>
                      <a:pt x="566571" y="1931243"/>
                      <a:pt x="584967" y="1902600"/>
                      <a:pt x="600325" y="1872320"/>
                    </a:cubicBezTo>
                    <a:cubicBezTo>
                      <a:pt x="615495" y="1842320"/>
                      <a:pt x="628533" y="1811289"/>
                      <a:pt x="639343" y="1779459"/>
                    </a:cubicBezTo>
                    <a:cubicBezTo>
                      <a:pt x="664261" y="1707027"/>
                      <a:pt x="680234" y="1632778"/>
                      <a:pt x="699675" y="1558761"/>
                    </a:cubicBezTo>
                    <a:cubicBezTo>
                      <a:pt x="710668" y="1514879"/>
                      <a:pt x="724122" y="1471650"/>
                      <a:pt x="739974" y="1429279"/>
                    </a:cubicBezTo>
                    <a:cubicBezTo>
                      <a:pt x="748102" y="1408269"/>
                      <a:pt x="757299" y="1387688"/>
                      <a:pt x="767529" y="1367616"/>
                    </a:cubicBezTo>
                    <a:cubicBezTo>
                      <a:pt x="772949" y="1357783"/>
                      <a:pt x="778055" y="1347772"/>
                      <a:pt x="784072" y="1338318"/>
                    </a:cubicBezTo>
                    <a:lnTo>
                      <a:pt x="788434" y="1331142"/>
                    </a:lnTo>
                    <a:lnTo>
                      <a:pt x="790615" y="1327557"/>
                    </a:lnTo>
                    <a:lnTo>
                      <a:pt x="792969" y="1324086"/>
                    </a:lnTo>
                    <a:lnTo>
                      <a:pt x="802393" y="1310228"/>
                    </a:lnTo>
                    <a:cubicBezTo>
                      <a:pt x="814386" y="1293428"/>
                      <a:pt x="827328" y="1277326"/>
                      <a:pt x="841155" y="1261999"/>
                    </a:cubicBezTo>
                    <a:cubicBezTo>
                      <a:pt x="847967" y="1254109"/>
                      <a:pt x="855372" y="1246707"/>
                      <a:pt x="862647" y="1239162"/>
                    </a:cubicBezTo>
                    <a:cubicBezTo>
                      <a:pt x="866219" y="1235324"/>
                      <a:pt x="870161" y="1231842"/>
                      <a:pt x="873917" y="1228173"/>
                    </a:cubicBezTo>
                    <a:cubicBezTo>
                      <a:pt x="877747" y="1224580"/>
                      <a:pt x="881445" y="1220841"/>
                      <a:pt x="885385" y="1217359"/>
                    </a:cubicBezTo>
                    <a:cubicBezTo>
                      <a:pt x="916322" y="1189150"/>
                      <a:pt x="950082" y="1164199"/>
                      <a:pt x="986132" y="1142902"/>
                    </a:cubicBezTo>
                    <a:cubicBezTo>
                      <a:pt x="1007523" y="1130422"/>
                      <a:pt x="1029838" y="1119594"/>
                      <a:pt x="1052880" y="1110513"/>
                    </a:cubicBezTo>
                    <a:cubicBezTo>
                      <a:pt x="1075077" y="1101871"/>
                      <a:pt x="1098082" y="1095469"/>
                      <a:pt x="1121554" y="1091402"/>
                    </a:cubicBezTo>
                    <a:cubicBezTo>
                      <a:pt x="1144942" y="1087918"/>
                      <a:pt x="1168526" y="1085903"/>
                      <a:pt x="1192167" y="1085370"/>
                    </a:cubicBezTo>
                    <a:cubicBezTo>
                      <a:pt x="1215931" y="1084506"/>
                      <a:pt x="1239895" y="1084252"/>
                      <a:pt x="1264209" y="1082940"/>
                    </a:cubicBezTo>
                    <a:cubicBezTo>
                      <a:pt x="1298389" y="1081134"/>
                      <a:pt x="1330107" y="1077935"/>
                      <a:pt x="1360456" y="1069141"/>
                    </a:cubicBezTo>
                    <a:cubicBezTo>
                      <a:pt x="1375699" y="1064726"/>
                      <a:pt x="1390400" y="1058624"/>
                      <a:pt x="1404288" y="1050948"/>
                    </a:cubicBezTo>
                    <a:cubicBezTo>
                      <a:pt x="1407856" y="1049114"/>
                      <a:pt x="1411165" y="1046804"/>
                      <a:pt x="1414637" y="1044731"/>
                    </a:cubicBezTo>
                    <a:cubicBezTo>
                      <a:pt x="1418037" y="1042543"/>
                      <a:pt x="1421303" y="1040117"/>
                      <a:pt x="1424666" y="1037788"/>
                    </a:cubicBezTo>
                    <a:cubicBezTo>
                      <a:pt x="1427843" y="1035231"/>
                      <a:pt x="1431154" y="1032741"/>
                      <a:pt x="1434271" y="1030063"/>
                    </a:cubicBezTo>
                    <a:cubicBezTo>
                      <a:pt x="1437325" y="1027333"/>
                      <a:pt x="1440401" y="1024583"/>
                      <a:pt x="1443499" y="1021814"/>
                    </a:cubicBezTo>
                    <a:cubicBezTo>
                      <a:pt x="1461551" y="1004598"/>
                      <a:pt x="1477692" y="985486"/>
                      <a:pt x="1491642" y="964808"/>
                    </a:cubicBezTo>
                    <a:cubicBezTo>
                      <a:pt x="1512461" y="934171"/>
                      <a:pt x="1530634" y="901818"/>
                      <a:pt x="1545963" y="868100"/>
                    </a:cubicBezTo>
                    <a:cubicBezTo>
                      <a:pt x="1557709" y="842884"/>
                      <a:pt x="1568920" y="817675"/>
                      <a:pt x="1579692" y="792075"/>
                    </a:cubicBezTo>
                    <a:cubicBezTo>
                      <a:pt x="1590176" y="766511"/>
                      <a:pt x="1600663" y="740943"/>
                      <a:pt x="1611151" y="715370"/>
                    </a:cubicBezTo>
                    <a:cubicBezTo>
                      <a:pt x="1623347" y="686082"/>
                      <a:pt x="1638072" y="652752"/>
                      <a:pt x="1654872" y="621249"/>
                    </a:cubicBezTo>
                    <a:cubicBezTo>
                      <a:pt x="1671733" y="589815"/>
                      <a:pt x="1690836" y="560294"/>
                      <a:pt x="1709737" y="538216"/>
                    </a:cubicBezTo>
                    <a:cubicBezTo>
                      <a:pt x="1727205" y="517668"/>
                      <a:pt x="1742309" y="502744"/>
                      <a:pt x="1767824" y="486314"/>
                    </a:cubicBezTo>
                    <a:cubicBezTo>
                      <a:pt x="1769873" y="484889"/>
                      <a:pt x="1772344" y="483695"/>
                      <a:pt x="1774865" y="482209"/>
                    </a:cubicBezTo>
                    <a:cubicBezTo>
                      <a:pt x="1777430" y="480802"/>
                      <a:pt x="1780088" y="479157"/>
                      <a:pt x="1782986" y="477703"/>
                    </a:cubicBezTo>
                    <a:cubicBezTo>
                      <a:pt x="1788858" y="474957"/>
                      <a:pt x="1795068" y="471663"/>
                      <a:pt x="1801695" y="469275"/>
                    </a:cubicBezTo>
                    <a:cubicBezTo>
                      <a:pt x="1808169" y="466469"/>
                      <a:pt x="1814957" y="464493"/>
                      <a:pt x="1821262" y="462459"/>
                    </a:cubicBezTo>
                    <a:cubicBezTo>
                      <a:pt x="1824393" y="461354"/>
                      <a:pt x="1827552" y="460833"/>
                      <a:pt x="1830466" y="460034"/>
                    </a:cubicBezTo>
                    <a:cubicBezTo>
                      <a:pt x="1833401" y="459298"/>
                      <a:pt x="1836163" y="458605"/>
                      <a:pt x="1838693" y="457970"/>
                    </a:cubicBezTo>
                    <a:cubicBezTo>
                      <a:pt x="1848942" y="456123"/>
                      <a:pt x="1855472" y="454717"/>
                      <a:pt x="1854265" y="454307"/>
                    </a:cubicBezTo>
                    <a:cubicBezTo>
                      <a:pt x="1851552" y="454099"/>
                      <a:pt x="1848824" y="454167"/>
                      <a:pt x="1846123" y="454511"/>
                    </a:cubicBezTo>
                    <a:cubicBezTo>
                      <a:pt x="1843633" y="454738"/>
                      <a:pt x="1840500" y="454858"/>
                      <a:pt x="1836743" y="455414"/>
                    </a:cubicBezTo>
                    <a:cubicBezTo>
                      <a:pt x="1832993" y="456067"/>
                      <a:pt x="1828577" y="456837"/>
                      <a:pt x="1823431" y="457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 rot="-606956" flipH="1">
                <a:off x="2557336" y="4691279"/>
                <a:ext cx="2493571" cy="2361522"/>
              </a:xfrm>
              <a:custGeom>
                <a:avLst/>
                <a:gdLst/>
                <a:ahLst/>
                <a:cxnLst/>
                <a:rect l="l" t="t" r="r" b="b"/>
                <a:pathLst>
                  <a:path w="2162825" h="2048291" extrusionOk="0">
                    <a:moveTo>
                      <a:pt x="1823431" y="457734"/>
                    </a:moveTo>
                    <a:cubicBezTo>
                      <a:pt x="1808495" y="461082"/>
                      <a:pt x="1793969" y="466049"/>
                      <a:pt x="1780111" y="472547"/>
                    </a:cubicBezTo>
                    <a:cubicBezTo>
                      <a:pt x="1776587" y="474259"/>
                      <a:pt x="1773219" y="476138"/>
                      <a:pt x="1769916" y="477856"/>
                    </a:cubicBezTo>
                    <a:cubicBezTo>
                      <a:pt x="1766576" y="479516"/>
                      <a:pt x="1763552" y="481445"/>
                      <a:pt x="1760681" y="483242"/>
                    </a:cubicBezTo>
                    <a:cubicBezTo>
                      <a:pt x="1757820" y="485053"/>
                      <a:pt x="1755062" y="486666"/>
                      <a:pt x="1752656" y="488316"/>
                    </a:cubicBezTo>
                    <a:cubicBezTo>
                      <a:pt x="1750285" y="490017"/>
                      <a:pt x="1748131" y="491563"/>
                      <a:pt x="1746247" y="492915"/>
                    </a:cubicBezTo>
                    <a:cubicBezTo>
                      <a:pt x="1736574" y="499981"/>
                      <a:pt x="1727384" y="507685"/>
                      <a:pt x="1718738" y="515974"/>
                    </a:cubicBezTo>
                    <a:cubicBezTo>
                      <a:pt x="1714613" y="520247"/>
                      <a:pt x="1710302" y="524345"/>
                      <a:pt x="1706355" y="528746"/>
                    </a:cubicBezTo>
                    <a:cubicBezTo>
                      <a:pt x="1702454" y="533183"/>
                      <a:pt x="1698373" y="537469"/>
                      <a:pt x="1694745" y="542101"/>
                    </a:cubicBezTo>
                    <a:cubicBezTo>
                      <a:pt x="1679947" y="560250"/>
                      <a:pt x="1666588" y="579523"/>
                      <a:pt x="1654788" y="599748"/>
                    </a:cubicBezTo>
                    <a:cubicBezTo>
                      <a:pt x="1631092" y="639965"/>
                      <a:pt x="1612256" y="682707"/>
                      <a:pt x="1593883" y="726810"/>
                    </a:cubicBezTo>
                    <a:cubicBezTo>
                      <a:pt x="1579864" y="760645"/>
                      <a:pt x="1566350" y="794367"/>
                      <a:pt x="1551232" y="827530"/>
                    </a:cubicBezTo>
                    <a:cubicBezTo>
                      <a:pt x="1536783" y="860821"/>
                      <a:pt x="1520629" y="893346"/>
                      <a:pt x="1502834" y="924976"/>
                    </a:cubicBezTo>
                    <a:cubicBezTo>
                      <a:pt x="1486093" y="953606"/>
                      <a:pt x="1467215" y="980987"/>
                      <a:pt x="1444353" y="1004559"/>
                    </a:cubicBezTo>
                    <a:cubicBezTo>
                      <a:pt x="1441449" y="1007448"/>
                      <a:pt x="1438692" y="1010497"/>
                      <a:pt x="1435670" y="1013256"/>
                    </a:cubicBezTo>
                    <a:lnTo>
                      <a:pt x="1426621" y="1021550"/>
                    </a:lnTo>
                    <a:cubicBezTo>
                      <a:pt x="1423543" y="1024209"/>
                      <a:pt x="1420399" y="1026728"/>
                      <a:pt x="1417235" y="1029249"/>
                    </a:cubicBezTo>
                    <a:cubicBezTo>
                      <a:pt x="1413921" y="1031560"/>
                      <a:pt x="1410776" y="1034117"/>
                      <a:pt x="1407329" y="1036230"/>
                    </a:cubicBezTo>
                    <a:cubicBezTo>
                      <a:pt x="1393778" y="1045097"/>
                      <a:pt x="1379125" y="1052156"/>
                      <a:pt x="1363744" y="1057227"/>
                    </a:cubicBezTo>
                    <a:cubicBezTo>
                      <a:pt x="1328471" y="1069070"/>
                      <a:pt x="1290674" y="1071710"/>
                      <a:pt x="1253141" y="1072647"/>
                    </a:cubicBezTo>
                    <a:cubicBezTo>
                      <a:pt x="1215502" y="1073573"/>
                      <a:pt x="1177521" y="1072405"/>
                      <a:pt x="1139290" y="1075935"/>
                    </a:cubicBezTo>
                    <a:cubicBezTo>
                      <a:pt x="1120086" y="1077650"/>
                      <a:pt x="1101069" y="1081042"/>
                      <a:pt x="1082457" y="1086074"/>
                    </a:cubicBezTo>
                    <a:lnTo>
                      <a:pt x="1068535" y="1089965"/>
                    </a:lnTo>
                    <a:cubicBezTo>
                      <a:pt x="1063918" y="1091334"/>
                      <a:pt x="1059436" y="1093086"/>
                      <a:pt x="1054880" y="1094631"/>
                    </a:cubicBezTo>
                    <a:cubicBezTo>
                      <a:pt x="1050366" y="1096286"/>
                      <a:pt x="1045743" y="1097686"/>
                      <a:pt x="1041317" y="1099555"/>
                    </a:cubicBezTo>
                    <a:lnTo>
                      <a:pt x="1028027" y="1105138"/>
                    </a:lnTo>
                    <a:cubicBezTo>
                      <a:pt x="992793" y="1120510"/>
                      <a:pt x="959408" y="1139807"/>
                      <a:pt x="928504" y="1162663"/>
                    </a:cubicBezTo>
                    <a:cubicBezTo>
                      <a:pt x="883116" y="1195845"/>
                      <a:pt x="842425" y="1235009"/>
                      <a:pt x="807538" y="1279091"/>
                    </a:cubicBezTo>
                    <a:cubicBezTo>
                      <a:pt x="773592" y="1323116"/>
                      <a:pt x="746493" y="1372012"/>
                      <a:pt x="727158" y="1424127"/>
                    </a:cubicBezTo>
                    <a:cubicBezTo>
                      <a:pt x="687612" y="1527262"/>
                      <a:pt x="671078" y="1635708"/>
                      <a:pt x="639669" y="1741219"/>
                    </a:cubicBezTo>
                    <a:cubicBezTo>
                      <a:pt x="627538" y="1783570"/>
                      <a:pt x="611696" y="1824769"/>
                      <a:pt x="592327" y="1864339"/>
                    </a:cubicBezTo>
                    <a:cubicBezTo>
                      <a:pt x="576465" y="1896001"/>
                      <a:pt x="557202" y="1925842"/>
                      <a:pt x="534877" y="1953336"/>
                    </a:cubicBezTo>
                    <a:cubicBezTo>
                      <a:pt x="532049" y="1956724"/>
                      <a:pt x="529382" y="1960253"/>
                      <a:pt x="526425" y="1963529"/>
                    </a:cubicBezTo>
                    <a:lnTo>
                      <a:pt x="517491" y="1973307"/>
                    </a:lnTo>
                    <a:cubicBezTo>
                      <a:pt x="511698" y="1979985"/>
                      <a:pt x="505206" y="1985990"/>
                      <a:pt x="498910" y="1992192"/>
                    </a:cubicBezTo>
                    <a:cubicBezTo>
                      <a:pt x="486715" y="2004518"/>
                      <a:pt x="472702" y="2014905"/>
                      <a:pt x="457360" y="2022990"/>
                    </a:cubicBezTo>
                    <a:lnTo>
                      <a:pt x="450002" y="2026343"/>
                    </a:lnTo>
                    <a:cubicBezTo>
                      <a:pt x="448770" y="2026887"/>
                      <a:pt x="447563" y="2027501"/>
                      <a:pt x="446311" y="2027993"/>
                    </a:cubicBezTo>
                    <a:lnTo>
                      <a:pt x="442488" y="2029283"/>
                    </a:lnTo>
                    <a:lnTo>
                      <a:pt x="434846" y="2031885"/>
                    </a:lnTo>
                    <a:lnTo>
                      <a:pt x="426982" y="2033692"/>
                    </a:lnTo>
                    <a:lnTo>
                      <a:pt x="423049" y="2034601"/>
                    </a:lnTo>
                    <a:cubicBezTo>
                      <a:pt x="421724" y="2034834"/>
                      <a:pt x="420379" y="2034950"/>
                      <a:pt x="419045" y="2035132"/>
                    </a:cubicBezTo>
                    <a:lnTo>
                      <a:pt x="411024" y="2036146"/>
                    </a:lnTo>
                    <a:cubicBezTo>
                      <a:pt x="408331" y="2036307"/>
                      <a:pt x="405623" y="2036314"/>
                      <a:pt x="402922" y="2036413"/>
                    </a:cubicBezTo>
                    <a:lnTo>
                      <a:pt x="398868" y="2036533"/>
                    </a:lnTo>
                    <a:cubicBezTo>
                      <a:pt x="397516" y="2036558"/>
                      <a:pt x="396160" y="2036388"/>
                      <a:pt x="394806" y="2036327"/>
                    </a:cubicBezTo>
                    <a:cubicBezTo>
                      <a:pt x="372820" y="2034972"/>
                      <a:pt x="351259" y="2029668"/>
                      <a:pt x="331156" y="2020667"/>
                    </a:cubicBezTo>
                    <a:cubicBezTo>
                      <a:pt x="326076" y="2018403"/>
                      <a:pt x="320934" y="2016289"/>
                      <a:pt x="315989" y="2013673"/>
                    </a:cubicBezTo>
                    <a:lnTo>
                      <a:pt x="308502" y="2009921"/>
                    </a:lnTo>
                    <a:cubicBezTo>
                      <a:pt x="306028" y="2008622"/>
                      <a:pt x="303604" y="2007212"/>
                      <a:pt x="301152" y="2005862"/>
                    </a:cubicBezTo>
                    <a:lnTo>
                      <a:pt x="293827" y="2001749"/>
                    </a:lnTo>
                    <a:lnTo>
                      <a:pt x="286692" y="1997307"/>
                    </a:lnTo>
                    <a:lnTo>
                      <a:pt x="279554" y="1992866"/>
                    </a:lnTo>
                    <a:lnTo>
                      <a:pt x="275983" y="1990646"/>
                    </a:lnTo>
                    <a:lnTo>
                      <a:pt x="272551" y="1988235"/>
                    </a:lnTo>
                    <a:lnTo>
                      <a:pt x="258857" y="1978531"/>
                    </a:lnTo>
                    <a:lnTo>
                      <a:pt x="245822" y="1968005"/>
                    </a:lnTo>
                    <a:cubicBezTo>
                      <a:pt x="237329" y="1960768"/>
                      <a:pt x="229265" y="1953044"/>
                      <a:pt x="221669" y="1944872"/>
                    </a:cubicBezTo>
                    <a:cubicBezTo>
                      <a:pt x="206527" y="1928396"/>
                      <a:pt x="193277" y="1910279"/>
                      <a:pt x="182165" y="1890858"/>
                    </a:cubicBezTo>
                    <a:cubicBezTo>
                      <a:pt x="171026" y="1871228"/>
                      <a:pt x="161034" y="1850969"/>
                      <a:pt x="152240" y="1830182"/>
                    </a:cubicBezTo>
                    <a:cubicBezTo>
                      <a:pt x="143197" y="1809391"/>
                      <a:pt x="134723" y="1788249"/>
                      <a:pt x="125916" y="1767207"/>
                    </a:cubicBezTo>
                    <a:cubicBezTo>
                      <a:pt x="117320" y="1745969"/>
                      <a:pt x="107222" y="1725306"/>
                      <a:pt x="97582" y="1704827"/>
                    </a:cubicBezTo>
                    <a:cubicBezTo>
                      <a:pt x="87762" y="1684693"/>
                      <a:pt x="79072" y="1664028"/>
                      <a:pt x="71553" y="1642927"/>
                    </a:cubicBezTo>
                    <a:cubicBezTo>
                      <a:pt x="67970" y="1632380"/>
                      <a:pt x="65060" y="1621617"/>
                      <a:pt x="62839" y="1610702"/>
                    </a:cubicBezTo>
                    <a:cubicBezTo>
                      <a:pt x="60494" y="1599605"/>
                      <a:pt x="58146" y="1588503"/>
                      <a:pt x="55798" y="1577394"/>
                    </a:cubicBezTo>
                    <a:cubicBezTo>
                      <a:pt x="46873" y="1532869"/>
                      <a:pt x="39419" y="1488034"/>
                      <a:pt x="33201" y="1443450"/>
                    </a:cubicBezTo>
                    <a:cubicBezTo>
                      <a:pt x="20115" y="1347058"/>
                      <a:pt x="13979" y="1249850"/>
                      <a:pt x="14838" y="1152579"/>
                    </a:cubicBezTo>
                    <a:cubicBezTo>
                      <a:pt x="14992" y="1089379"/>
                      <a:pt x="18068" y="1026232"/>
                      <a:pt x="24067" y="963141"/>
                    </a:cubicBezTo>
                    <a:cubicBezTo>
                      <a:pt x="30056" y="900155"/>
                      <a:pt x="38766" y="837388"/>
                      <a:pt x="50731" y="775248"/>
                    </a:cubicBezTo>
                    <a:cubicBezTo>
                      <a:pt x="74809" y="651048"/>
                      <a:pt x="110860" y="528996"/>
                      <a:pt x="161436" y="413420"/>
                    </a:cubicBezTo>
                    <a:cubicBezTo>
                      <a:pt x="164382" y="406765"/>
                      <a:pt x="167144" y="399962"/>
                      <a:pt x="170276" y="393271"/>
                    </a:cubicBezTo>
                    <a:cubicBezTo>
                      <a:pt x="173364" y="386559"/>
                      <a:pt x="176473" y="379804"/>
                      <a:pt x="179602" y="373005"/>
                    </a:cubicBezTo>
                    <a:cubicBezTo>
                      <a:pt x="181160" y="369604"/>
                      <a:pt x="182723" y="366193"/>
                      <a:pt x="184291" y="362773"/>
                    </a:cubicBezTo>
                    <a:cubicBezTo>
                      <a:pt x="185875" y="359363"/>
                      <a:pt x="187605" y="356029"/>
                      <a:pt x="189260" y="352639"/>
                    </a:cubicBezTo>
                    <a:cubicBezTo>
                      <a:pt x="192642" y="345902"/>
                      <a:pt x="195879" y="339043"/>
                      <a:pt x="199412" y="332311"/>
                    </a:cubicBezTo>
                    <a:cubicBezTo>
                      <a:pt x="213611" y="305088"/>
                      <a:pt x="229449" y="278750"/>
                      <a:pt x="246837" y="253443"/>
                    </a:cubicBezTo>
                    <a:cubicBezTo>
                      <a:pt x="264134" y="228196"/>
                      <a:pt x="283438" y="204383"/>
                      <a:pt x="304561" y="182235"/>
                    </a:cubicBezTo>
                    <a:cubicBezTo>
                      <a:pt x="324742" y="160759"/>
                      <a:pt x="346928" y="141258"/>
                      <a:pt x="370816" y="123996"/>
                    </a:cubicBezTo>
                    <a:cubicBezTo>
                      <a:pt x="375607" y="120262"/>
                      <a:pt x="380611" y="117122"/>
                      <a:pt x="385434" y="113936"/>
                    </a:cubicBezTo>
                    <a:cubicBezTo>
                      <a:pt x="390289" y="110798"/>
                      <a:pt x="394949" y="107578"/>
                      <a:pt x="399733" y="104677"/>
                    </a:cubicBezTo>
                    <a:cubicBezTo>
                      <a:pt x="404580" y="101883"/>
                      <a:pt x="409373" y="99120"/>
                      <a:pt x="414158" y="96363"/>
                    </a:cubicBezTo>
                    <a:lnTo>
                      <a:pt x="421330" y="92238"/>
                    </a:lnTo>
                    <a:cubicBezTo>
                      <a:pt x="423796" y="90998"/>
                      <a:pt x="426268" y="89755"/>
                      <a:pt x="428746" y="88509"/>
                    </a:cubicBezTo>
                    <a:cubicBezTo>
                      <a:pt x="433694" y="86007"/>
                      <a:pt x="438680" y="83485"/>
                      <a:pt x="443753" y="80920"/>
                    </a:cubicBezTo>
                    <a:cubicBezTo>
                      <a:pt x="448915" y="78546"/>
                      <a:pt x="454246" y="76309"/>
                      <a:pt x="459654" y="73896"/>
                    </a:cubicBezTo>
                    <a:cubicBezTo>
                      <a:pt x="462362" y="72698"/>
                      <a:pt x="465105" y="71484"/>
                      <a:pt x="467885" y="70253"/>
                    </a:cubicBezTo>
                    <a:cubicBezTo>
                      <a:pt x="470696" y="69093"/>
                      <a:pt x="473615" y="68082"/>
                      <a:pt x="476542" y="66956"/>
                    </a:cubicBezTo>
                    <a:cubicBezTo>
                      <a:pt x="482422" y="64785"/>
                      <a:pt x="488438" y="62366"/>
                      <a:pt x="494764" y="60121"/>
                    </a:cubicBezTo>
                    <a:cubicBezTo>
                      <a:pt x="529736" y="48259"/>
                      <a:pt x="566339" y="41894"/>
                      <a:pt x="603265" y="41256"/>
                    </a:cubicBezTo>
                    <a:cubicBezTo>
                      <a:pt x="640378" y="40800"/>
                      <a:pt x="677434" y="44306"/>
                      <a:pt x="713802" y="51713"/>
                    </a:cubicBezTo>
                    <a:cubicBezTo>
                      <a:pt x="771664" y="62923"/>
                      <a:pt x="821355" y="78689"/>
                      <a:pt x="876824" y="93961"/>
                    </a:cubicBezTo>
                    <a:cubicBezTo>
                      <a:pt x="910694" y="103672"/>
                      <a:pt x="945050" y="111602"/>
                      <a:pt x="979750" y="117718"/>
                    </a:cubicBezTo>
                    <a:cubicBezTo>
                      <a:pt x="997411" y="120842"/>
                      <a:pt x="1015341" y="122634"/>
                      <a:pt x="1033293" y="124095"/>
                    </a:cubicBezTo>
                    <a:cubicBezTo>
                      <a:pt x="1051270" y="125308"/>
                      <a:pt x="1069282" y="125803"/>
                      <a:pt x="1087329" y="125577"/>
                    </a:cubicBezTo>
                    <a:cubicBezTo>
                      <a:pt x="1159497" y="124517"/>
                      <a:pt x="1230468" y="111803"/>
                      <a:pt x="1297554" y="96612"/>
                    </a:cubicBezTo>
                    <a:cubicBezTo>
                      <a:pt x="1399138" y="73527"/>
                      <a:pt x="1498366" y="43035"/>
                      <a:pt x="1600061" y="24626"/>
                    </a:cubicBezTo>
                    <a:cubicBezTo>
                      <a:pt x="1650821" y="15385"/>
                      <a:pt x="1702178" y="8952"/>
                      <a:pt x="1753594" y="9169"/>
                    </a:cubicBezTo>
                    <a:cubicBezTo>
                      <a:pt x="1804888" y="9370"/>
                      <a:pt x="1856448" y="16572"/>
                      <a:pt x="1904237" y="34898"/>
                    </a:cubicBezTo>
                    <a:cubicBezTo>
                      <a:pt x="1939734" y="48485"/>
                      <a:pt x="1972595" y="68141"/>
                      <a:pt x="2001350" y="92987"/>
                    </a:cubicBezTo>
                    <a:cubicBezTo>
                      <a:pt x="2010736" y="101260"/>
                      <a:pt x="2019429" y="109977"/>
                      <a:pt x="2027842" y="118876"/>
                    </a:cubicBezTo>
                    <a:cubicBezTo>
                      <a:pt x="2036280" y="127761"/>
                      <a:pt x="2044347" y="136962"/>
                      <a:pt x="2052247" y="146590"/>
                    </a:cubicBezTo>
                    <a:cubicBezTo>
                      <a:pt x="2062191" y="158648"/>
                      <a:pt x="2071592" y="171117"/>
                      <a:pt x="2080451" y="183996"/>
                    </a:cubicBezTo>
                    <a:cubicBezTo>
                      <a:pt x="2089301" y="196869"/>
                      <a:pt x="2097812" y="210025"/>
                      <a:pt x="2105568" y="223703"/>
                    </a:cubicBezTo>
                    <a:cubicBezTo>
                      <a:pt x="2118036" y="245093"/>
                      <a:pt x="2128621" y="267524"/>
                      <a:pt x="2137204" y="290745"/>
                    </a:cubicBezTo>
                    <a:cubicBezTo>
                      <a:pt x="2145921" y="313710"/>
                      <a:pt x="2151279" y="337810"/>
                      <a:pt x="2153112" y="362303"/>
                    </a:cubicBezTo>
                    <a:cubicBezTo>
                      <a:pt x="2154626" y="382190"/>
                      <a:pt x="2152009" y="402175"/>
                      <a:pt x="2145427" y="421004"/>
                    </a:cubicBezTo>
                    <a:cubicBezTo>
                      <a:pt x="2144560" y="423308"/>
                      <a:pt x="2143796" y="425656"/>
                      <a:pt x="2142852" y="427926"/>
                    </a:cubicBezTo>
                    <a:lnTo>
                      <a:pt x="2139614" y="434555"/>
                    </a:lnTo>
                    <a:cubicBezTo>
                      <a:pt x="2137453" y="438971"/>
                      <a:pt x="2134983" y="443229"/>
                      <a:pt x="2132222" y="447297"/>
                    </a:cubicBezTo>
                    <a:cubicBezTo>
                      <a:pt x="2130949" y="449402"/>
                      <a:pt x="2129508" y="451401"/>
                      <a:pt x="2127911" y="453273"/>
                    </a:cubicBezTo>
                    <a:lnTo>
                      <a:pt x="2123343" y="459072"/>
                    </a:lnTo>
                    <a:cubicBezTo>
                      <a:pt x="2121867" y="461052"/>
                      <a:pt x="2120017" y="462643"/>
                      <a:pt x="2118379" y="464452"/>
                    </a:cubicBezTo>
                    <a:lnTo>
                      <a:pt x="2115846" y="467085"/>
                    </a:lnTo>
                    <a:lnTo>
                      <a:pt x="2113088" y="469454"/>
                    </a:lnTo>
                    <a:cubicBezTo>
                      <a:pt x="2105890" y="475910"/>
                      <a:pt x="2097606" y="481043"/>
                      <a:pt x="2088619" y="484616"/>
                    </a:cubicBezTo>
                    <a:cubicBezTo>
                      <a:pt x="2079547" y="488120"/>
                      <a:pt x="2069996" y="490226"/>
                      <a:pt x="2060292" y="490862"/>
                    </a:cubicBezTo>
                    <a:cubicBezTo>
                      <a:pt x="2040678" y="492326"/>
                      <a:pt x="2020592" y="488918"/>
                      <a:pt x="2000862" y="484062"/>
                    </a:cubicBezTo>
                    <a:cubicBezTo>
                      <a:pt x="1959982" y="473638"/>
                      <a:pt x="1932234" y="462347"/>
                      <a:pt x="1898306" y="456461"/>
                    </a:cubicBezTo>
                    <a:cubicBezTo>
                      <a:pt x="1891182" y="455190"/>
                      <a:pt x="1883991" y="454318"/>
                      <a:pt x="1876770" y="453850"/>
                    </a:cubicBezTo>
                    <a:cubicBezTo>
                      <a:pt x="1873089" y="453687"/>
                      <a:pt x="1869570" y="453520"/>
                      <a:pt x="1866434" y="453707"/>
                    </a:cubicBezTo>
                    <a:cubicBezTo>
                      <a:pt x="1864875" y="453770"/>
                      <a:pt x="1863418" y="453828"/>
                      <a:pt x="1862096" y="453882"/>
                    </a:cubicBezTo>
                    <a:cubicBezTo>
                      <a:pt x="1860778" y="454050"/>
                      <a:pt x="1859594" y="454201"/>
                      <a:pt x="1858576" y="454330"/>
                    </a:cubicBezTo>
                    <a:cubicBezTo>
                      <a:pt x="1854762" y="454873"/>
                      <a:pt x="1853709" y="455123"/>
                      <a:pt x="1854994" y="455224"/>
                    </a:cubicBezTo>
                    <a:cubicBezTo>
                      <a:pt x="1855637" y="455275"/>
                      <a:pt x="1856867" y="455289"/>
                      <a:pt x="1858634" y="455286"/>
                    </a:cubicBezTo>
                    <a:cubicBezTo>
                      <a:pt x="1860922" y="455228"/>
                      <a:pt x="1863212" y="455292"/>
                      <a:pt x="1865493" y="455477"/>
                    </a:cubicBezTo>
                    <a:cubicBezTo>
                      <a:pt x="1872837" y="455812"/>
                      <a:pt x="1880125" y="456921"/>
                      <a:pt x="1887236" y="458786"/>
                    </a:cubicBezTo>
                    <a:cubicBezTo>
                      <a:pt x="1892298" y="460273"/>
                      <a:pt x="1893916" y="460987"/>
                      <a:pt x="1902732" y="463433"/>
                    </a:cubicBezTo>
                    <a:cubicBezTo>
                      <a:pt x="1911010" y="465840"/>
                      <a:pt x="1921270" y="469008"/>
                      <a:pt x="1932679" y="472785"/>
                    </a:cubicBezTo>
                    <a:cubicBezTo>
                      <a:pt x="1944094" y="476541"/>
                      <a:pt x="1956670" y="480858"/>
                      <a:pt x="1969738" y="485021"/>
                    </a:cubicBezTo>
                    <a:cubicBezTo>
                      <a:pt x="1995790" y="493395"/>
                      <a:pt x="2024263" y="500801"/>
                      <a:pt x="2048214" y="501239"/>
                    </a:cubicBezTo>
                    <a:lnTo>
                      <a:pt x="2054008" y="501220"/>
                    </a:lnTo>
                    <a:lnTo>
                      <a:pt x="2056907" y="501206"/>
                    </a:lnTo>
                    <a:lnTo>
                      <a:pt x="2059813" y="500998"/>
                    </a:lnTo>
                    <a:lnTo>
                      <a:pt x="2065628" y="500574"/>
                    </a:lnTo>
                    <a:lnTo>
                      <a:pt x="2071426" y="499721"/>
                    </a:lnTo>
                    <a:lnTo>
                      <a:pt x="2074326" y="499283"/>
                    </a:lnTo>
                    <a:lnTo>
                      <a:pt x="2077194" y="498625"/>
                    </a:lnTo>
                    <a:lnTo>
                      <a:pt x="2082930" y="497265"/>
                    </a:lnTo>
                    <a:lnTo>
                      <a:pt x="2088546" y="495411"/>
                    </a:lnTo>
                    <a:lnTo>
                      <a:pt x="2091351" y="494469"/>
                    </a:lnTo>
                    <a:cubicBezTo>
                      <a:pt x="2092267" y="494103"/>
                      <a:pt x="2093163" y="493681"/>
                      <a:pt x="2094070" y="493288"/>
                    </a:cubicBezTo>
                    <a:lnTo>
                      <a:pt x="2099492" y="490877"/>
                    </a:lnTo>
                    <a:cubicBezTo>
                      <a:pt x="2101239" y="489953"/>
                      <a:pt x="2102945" y="488944"/>
                      <a:pt x="2104672" y="487977"/>
                    </a:cubicBezTo>
                    <a:cubicBezTo>
                      <a:pt x="2108099" y="485998"/>
                      <a:pt x="2111398" y="483806"/>
                      <a:pt x="2114551" y="481415"/>
                    </a:cubicBezTo>
                    <a:cubicBezTo>
                      <a:pt x="2116179" y="480287"/>
                      <a:pt x="2117577" y="478883"/>
                      <a:pt x="2119099" y="477627"/>
                    </a:cubicBezTo>
                    <a:cubicBezTo>
                      <a:pt x="2120564" y="476310"/>
                      <a:pt x="2122140" y="475097"/>
                      <a:pt x="2123511" y="473688"/>
                    </a:cubicBezTo>
                    <a:lnTo>
                      <a:pt x="2127589" y="469426"/>
                    </a:lnTo>
                    <a:cubicBezTo>
                      <a:pt x="2128987" y="468051"/>
                      <a:pt x="2130286" y="466577"/>
                      <a:pt x="2131475" y="465018"/>
                    </a:cubicBezTo>
                    <a:lnTo>
                      <a:pt x="2138697" y="455788"/>
                    </a:lnTo>
                    <a:cubicBezTo>
                      <a:pt x="2140819" y="452507"/>
                      <a:pt x="2142852" y="449160"/>
                      <a:pt x="2144925" y="445844"/>
                    </a:cubicBezTo>
                    <a:cubicBezTo>
                      <a:pt x="2145426" y="445004"/>
                      <a:pt x="2145990" y="444200"/>
                      <a:pt x="2146437" y="443332"/>
                    </a:cubicBezTo>
                    <a:lnTo>
                      <a:pt x="2147716" y="440691"/>
                    </a:lnTo>
                    <a:lnTo>
                      <a:pt x="2150267" y="435406"/>
                    </a:lnTo>
                    <a:cubicBezTo>
                      <a:pt x="2151166" y="433670"/>
                      <a:pt x="2151974" y="431889"/>
                      <a:pt x="2152688" y="430069"/>
                    </a:cubicBezTo>
                    <a:lnTo>
                      <a:pt x="2154675" y="424555"/>
                    </a:lnTo>
                    <a:cubicBezTo>
                      <a:pt x="2159840" y="409860"/>
                      <a:pt x="2162682" y="394450"/>
                      <a:pt x="2163101" y="378880"/>
                    </a:cubicBezTo>
                    <a:cubicBezTo>
                      <a:pt x="2163377" y="366282"/>
                      <a:pt x="2162489" y="353686"/>
                      <a:pt x="2160446" y="341252"/>
                    </a:cubicBezTo>
                    <a:cubicBezTo>
                      <a:pt x="2159663" y="334956"/>
                      <a:pt x="2158048" y="328820"/>
                      <a:pt x="2156798" y="322583"/>
                    </a:cubicBezTo>
                    <a:cubicBezTo>
                      <a:pt x="2156090" y="319486"/>
                      <a:pt x="2155175" y="316442"/>
                      <a:pt x="2154371" y="313362"/>
                    </a:cubicBezTo>
                    <a:cubicBezTo>
                      <a:pt x="2153520" y="310297"/>
                      <a:pt x="2152780" y="307190"/>
                      <a:pt x="2151735" y="304181"/>
                    </a:cubicBezTo>
                    <a:cubicBezTo>
                      <a:pt x="2144001" y="279804"/>
                      <a:pt x="2133984" y="256210"/>
                      <a:pt x="2121817" y="233713"/>
                    </a:cubicBezTo>
                    <a:cubicBezTo>
                      <a:pt x="2097943" y="189510"/>
                      <a:pt x="2068731" y="148403"/>
                      <a:pt x="2034836" y="111314"/>
                    </a:cubicBezTo>
                    <a:cubicBezTo>
                      <a:pt x="2027222" y="102988"/>
                      <a:pt x="2019429" y="95072"/>
                      <a:pt x="2011284" y="87665"/>
                    </a:cubicBezTo>
                    <a:cubicBezTo>
                      <a:pt x="2003234" y="80349"/>
                      <a:pt x="1994767" y="73503"/>
                      <a:pt x="1985928" y="67163"/>
                    </a:cubicBezTo>
                    <a:cubicBezTo>
                      <a:pt x="1968734" y="54713"/>
                      <a:pt x="1950388" y="43935"/>
                      <a:pt x="1931141" y="34977"/>
                    </a:cubicBezTo>
                    <a:cubicBezTo>
                      <a:pt x="1911887" y="26067"/>
                      <a:pt x="1891849" y="18956"/>
                      <a:pt x="1871285" y="13734"/>
                    </a:cubicBezTo>
                    <a:cubicBezTo>
                      <a:pt x="1850002" y="8265"/>
                      <a:pt x="1828308" y="4545"/>
                      <a:pt x="1806418" y="2613"/>
                    </a:cubicBezTo>
                    <a:cubicBezTo>
                      <a:pt x="1758636" y="-1959"/>
                      <a:pt x="1707617" y="636"/>
                      <a:pt x="1657332" y="7160"/>
                    </a:cubicBezTo>
                    <a:cubicBezTo>
                      <a:pt x="1606996" y="13669"/>
                      <a:pt x="1557237" y="23803"/>
                      <a:pt x="1510618" y="34363"/>
                    </a:cubicBezTo>
                    <a:cubicBezTo>
                      <a:pt x="1455846" y="46769"/>
                      <a:pt x="1403759" y="60636"/>
                      <a:pt x="1351591" y="73498"/>
                    </a:cubicBezTo>
                    <a:cubicBezTo>
                      <a:pt x="1299430" y="86337"/>
                      <a:pt x="1247144" y="98371"/>
                      <a:pt x="1192140" y="106514"/>
                    </a:cubicBezTo>
                    <a:cubicBezTo>
                      <a:pt x="1158283" y="111624"/>
                      <a:pt x="1124121" y="114447"/>
                      <a:pt x="1089885" y="114965"/>
                    </a:cubicBezTo>
                    <a:lnTo>
                      <a:pt x="1077029" y="114915"/>
                    </a:lnTo>
                    <a:lnTo>
                      <a:pt x="1070598" y="114883"/>
                    </a:lnTo>
                    <a:lnTo>
                      <a:pt x="1064169" y="114660"/>
                    </a:lnTo>
                    <a:lnTo>
                      <a:pt x="1051304" y="114202"/>
                    </a:lnTo>
                    <a:lnTo>
                      <a:pt x="1038450" y="113346"/>
                    </a:lnTo>
                    <a:cubicBezTo>
                      <a:pt x="1034158" y="113108"/>
                      <a:pt x="1029878" y="112727"/>
                      <a:pt x="1025603" y="112266"/>
                    </a:cubicBezTo>
                    <a:lnTo>
                      <a:pt x="1012762" y="110971"/>
                    </a:lnTo>
                    <a:cubicBezTo>
                      <a:pt x="1004243" y="109748"/>
                      <a:pt x="995660" y="108889"/>
                      <a:pt x="987175" y="107310"/>
                    </a:cubicBezTo>
                    <a:cubicBezTo>
                      <a:pt x="925647" y="97088"/>
                      <a:pt x="865707" y="78285"/>
                      <a:pt x="805067" y="61892"/>
                    </a:cubicBezTo>
                    <a:cubicBezTo>
                      <a:pt x="774733" y="53673"/>
                      <a:pt x="744173" y="45894"/>
                      <a:pt x="713118" y="40092"/>
                    </a:cubicBezTo>
                    <a:cubicBezTo>
                      <a:pt x="697604" y="37152"/>
                      <a:pt x="681974" y="34672"/>
                      <a:pt x="666231" y="32951"/>
                    </a:cubicBezTo>
                    <a:cubicBezTo>
                      <a:pt x="650481" y="31109"/>
                      <a:pt x="634647" y="30067"/>
                      <a:pt x="618791" y="29829"/>
                    </a:cubicBezTo>
                    <a:cubicBezTo>
                      <a:pt x="586946" y="29177"/>
                      <a:pt x="555146" y="32530"/>
                      <a:pt x="524138" y="39809"/>
                    </a:cubicBezTo>
                    <a:cubicBezTo>
                      <a:pt x="520233" y="40601"/>
                      <a:pt x="516430" y="41804"/>
                      <a:pt x="512579" y="42812"/>
                    </a:cubicBezTo>
                    <a:cubicBezTo>
                      <a:pt x="508740" y="43870"/>
                      <a:pt x="504879" y="44854"/>
                      <a:pt x="501113" y="46155"/>
                    </a:cubicBezTo>
                    <a:lnTo>
                      <a:pt x="489749" y="49840"/>
                    </a:lnTo>
                    <a:lnTo>
                      <a:pt x="478627" y="54103"/>
                    </a:lnTo>
                    <a:cubicBezTo>
                      <a:pt x="471224" y="56976"/>
                      <a:pt x="463737" y="59651"/>
                      <a:pt x="456593" y="63134"/>
                    </a:cubicBezTo>
                    <a:lnTo>
                      <a:pt x="445758" y="68077"/>
                    </a:lnTo>
                    <a:lnTo>
                      <a:pt x="440340" y="70551"/>
                    </a:lnTo>
                    <a:cubicBezTo>
                      <a:pt x="438557" y="71421"/>
                      <a:pt x="436825" y="72392"/>
                      <a:pt x="435064" y="73308"/>
                    </a:cubicBezTo>
                    <a:cubicBezTo>
                      <a:pt x="428079" y="77074"/>
                      <a:pt x="420970" y="80628"/>
                      <a:pt x="414088" y="84575"/>
                    </a:cubicBezTo>
                    <a:lnTo>
                      <a:pt x="393731" y="96919"/>
                    </a:lnTo>
                    <a:cubicBezTo>
                      <a:pt x="387134" y="101321"/>
                      <a:pt x="380631" y="105868"/>
                      <a:pt x="374078" y="110338"/>
                    </a:cubicBezTo>
                    <a:cubicBezTo>
                      <a:pt x="370753" y="112509"/>
                      <a:pt x="367663" y="114998"/>
                      <a:pt x="364513" y="117404"/>
                    </a:cubicBezTo>
                    <a:lnTo>
                      <a:pt x="355084" y="124654"/>
                    </a:lnTo>
                    <a:cubicBezTo>
                      <a:pt x="330256" y="144370"/>
                      <a:pt x="307105" y="166107"/>
                      <a:pt x="285868" y="189643"/>
                    </a:cubicBezTo>
                    <a:lnTo>
                      <a:pt x="270394" y="207383"/>
                    </a:lnTo>
                    <a:lnTo>
                      <a:pt x="255715" y="225765"/>
                    </a:lnTo>
                    <a:lnTo>
                      <a:pt x="252055" y="230368"/>
                    </a:lnTo>
                    <a:lnTo>
                      <a:pt x="248594" y="235119"/>
                    </a:lnTo>
                    <a:lnTo>
                      <a:pt x="241671" y="244619"/>
                    </a:lnTo>
                    <a:lnTo>
                      <a:pt x="234768" y="254132"/>
                    </a:lnTo>
                    <a:lnTo>
                      <a:pt x="228246" y="263905"/>
                    </a:lnTo>
                    <a:cubicBezTo>
                      <a:pt x="219331" y="276799"/>
                      <a:pt x="211349" y="290272"/>
                      <a:pt x="203188" y="303634"/>
                    </a:cubicBezTo>
                    <a:lnTo>
                      <a:pt x="191723" y="324119"/>
                    </a:lnTo>
                    <a:lnTo>
                      <a:pt x="188857" y="329240"/>
                    </a:lnTo>
                    <a:lnTo>
                      <a:pt x="186174" y="334457"/>
                    </a:lnTo>
                    <a:lnTo>
                      <a:pt x="180827" y="344900"/>
                    </a:lnTo>
                    <a:lnTo>
                      <a:pt x="175481" y="355345"/>
                    </a:lnTo>
                    <a:cubicBezTo>
                      <a:pt x="173736" y="358840"/>
                      <a:pt x="172125" y="362383"/>
                      <a:pt x="170440" y="365898"/>
                    </a:cubicBezTo>
                    <a:lnTo>
                      <a:pt x="160436" y="387033"/>
                    </a:lnTo>
                    <a:cubicBezTo>
                      <a:pt x="153853" y="401162"/>
                      <a:pt x="147727" y="415496"/>
                      <a:pt x="141391" y="429737"/>
                    </a:cubicBezTo>
                    <a:lnTo>
                      <a:pt x="132472" y="451345"/>
                    </a:lnTo>
                    <a:cubicBezTo>
                      <a:pt x="129525" y="458558"/>
                      <a:pt x="126438" y="465717"/>
                      <a:pt x="123725" y="473022"/>
                    </a:cubicBezTo>
                    <a:cubicBezTo>
                      <a:pt x="118205" y="487594"/>
                      <a:pt x="112352" y="502047"/>
                      <a:pt x="107282" y="516785"/>
                    </a:cubicBezTo>
                    <a:cubicBezTo>
                      <a:pt x="86198" y="575475"/>
                      <a:pt x="68249" y="635244"/>
                      <a:pt x="53510" y="695838"/>
                    </a:cubicBezTo>
                    <a:cubicBezTo>
                      <a:pt x="38890" y="756471"/>
                      <a:pt x="27347" y="817776"/>
                      <a:pt x="18883" y="879753"/>
                    </a:cubicBezTo>
                    <a:cubicBezTo>
                      <a:pt x="9498" y="948047"/>
                      <a:pt x="3701" y="1016786"/>
                      <a:pt x="1515" y="1085686"/>
                    </a:cubicBezTo>
                    <a:cubicBezTo>
                      <a:pt x="-930" y="1154515"/>
                      <a:pt x="495" y="1223418"/>
                      <a:pt x="4827" y="1292130"/>
                    </a:cubicBezTo>
                    <a:cubicBezTo>
                      <a:pt x="8754" y="1354126"/>
                      <a:pt x="15141" y="1414923"/>
                      <a:pt x="24036" y="1475318"/>
                    </a:cubicBezTo>
                    <a:cubicBezTo>
                      <a:pt x="26284" y="1490414"/>
                      <a:pt x="28502" y="1505513"/>
                      <a:pt x="31166" y="1520553"/>
                    </a:cubicBezTo>
                    <a:lnTo>
                      <a:pt x="35013" y="1543151"/>
                    </a:lnTo>
                    <a:cubicBezTo>
                      <a:pt x="36431" y="1550664"/>
                      <a:pt x="37852" y="1558183"/>
                      <a:pt x="39273" y="1565707"/>
                    </a:cubicBezTo>
                    <a:cubicBezTo>
                      <a:pt x="41984" y="1580784"/>
                      <a:pt x="45283" y="1595773"/>
                      <a:pt x="48403" y="1610845"/>
                    </a:cubicBezTo>
                    <a:cubicBezTo>
                      <a:pt x="49938" y="1618278"/>
                      <a:pt x="51612" y="1626124"/>
                      <a:pt x="53839" y="1633727"/>
                    </a:cubicBezTo>
                    <a:cubicBezTo>
                      <a:pt x="55933" y="1641374"/>
                      <a:pt x="58500" y="1648837"/>
                      <a:pt x="61149" y="1656266"/>
                    </a:cubicBezTo>
                    <a:cubicBezTo>
                      <a:pt x="75932" y="1696730"/>
                      <a:pt x="97273" y="1734433"/>
                      <a:pt x="113369" y="1774433"/>
                    </a:cubicBezTo>
                    <a:cubicBezTo>
                      <a:pt x="130224" y="1814505"/>
                      <a:pt x="146065" y="1856098"/>
                      <a:pt x="168306" y="1895127"/>
                    </a:cubicBezTo>
                    <a:cubicBezTo>
                      <a:pt x="179366" y="1914702"/>
                      <a:pt x="192450" y="1933062"/>
                      <a:pt x="207343" y="1949908"/>
                    </a:cubicBezTo>
                    <a:cubicBezTo>
                      <a:pt x="222329" y="1966352"/>
                      <a:pt x="239066" y="1981111"/>
                      <a:pt x="257258" y="1993924"/>
                    </a:cubicBezTo>
                    <a:cubicBezTo>
                      <a:pt x="261801" y="1997004"/>
                      <a:pt x="266165" y="2000351"/>
                      <a:pt x="270827" y="2003177"/>
                    </a:cubicBezTo>
                    <a:cubicBezTo>
                      <a:pt x="275475" y="2006022"/>
                      <a:pt x="280111" y="2008860"/>
                      <a:pt x="284735" y="2011690"/>
                    </a:cubicBezTo>
                    <a:cubicBezTo>
                      <a:pt x="294063" y="2017207"/>
                      <a:pt x="303613" y="2022224"/>
                      <a:pt x="313314" y="2026850"/>
                    </a:cubicBezTo>
                    <a:cubicBezTo>
                      <a:pt x="332491" y="2036255"/>
                      <a:pt x="352919" y="2042862"/>
                      <a:pt x="373973" y="2046468"/>
                    </a:cubicBezTo>
                    <a:cubicBezTo>
                      <a:pt x="390689" y="2049337"/>
                      <a:pt x="407774" y="2049309"/>
                      <a:pt x="424480" y="2046384"/>
                    </a:cubicBezTo>
                    <a:cubicBezTo>
                      <a:pt x="441348" y="2043196"/>
                      <a:pt x="457481" y="2036916"/>
                      <a:pt x="472063" y="2027862"/>
                    </a:cubicBezTo>
                    <a:cubicBezTo>
                      <a:pt x="486510" y="2018802"/>
                      <a:pt x="499753" y="2007953"/>
                      <a:pt x="511477" y="1995573"/>
                    </a:cubicBezTo>
                    <a:cubicBezTo>
                      <a:pt x="514454" y="1992576"/>
                      <a:pt x="517569" y="1989709"/>
                      <a:pt x="520439" y="1986601"/>
                    </a:cubicBezTo>
                    <a:lnTo>
                      <a:pt x="528964" y="1977187"/>
                    </a:lnTo>
                    <a:cubicBezTo>
                      <a:pt x="531769" y="1974015"/>
                      <a:pt x="534740" y="1970983"/>
                      <a:pt x="537413" y="1967692"/>
                    </a:cubicBezTo>
                    <a:lnTo>
                      <a:pt x="545421" y="1957806"/>
                    </a:lnTo>
                    <a:cubicBezTo>
                      <a:pt x="566572" y="1931243"/>
                      <a:pt x="584967" y="1902600"/>
                      <a:pt x="600325" y="1872320"/>
                    </a:cubicBezTo>
                    <a:cubicBezTo>
                      <a:pt x="615495" y="1842320"/>
                      <a:pt x="628533" y="1811289"/>
                      <a:pt x="639343" y="1779458"/>
                    </a:cubicBezTo>
                    <a:cubicBezTo>
                      <a:pt x="664261" y="1707026"/>
                      <a:pt x="680234" y="1632778"/>
                      <a:pt x="699676" y="1558761"/>
                    </a:cubicBezTo>
                    <a:cubicBezTo>
                      <a:pt x="710669" y="1514879"/>
                      <a:pt x="724123" y="1471650"/>
                      <a:pt x="739974" y="1429279"/>
                    </a:cubicBezTo>
                    <a:cubicBezTo>
                      <a:pt x="748102" y="1408269"/>
                      <a:pt x="757299" y="1387688"/>
                      <a:pt x="767529" y="1367616"/>
                    </a:cubicBezTo>
                    <a:cubicBezTo>
                      <a:pt x="772950" y="1357783"/>
                      <a:pt x="778056" y="1347772"/>
                      <a:pt x="784072" y="1338318"/>
                    </a:cubicBezTo>
                    <a:lnTo>
                      <a:pt x="788435" y="1331142"/>
                    </a:lnTo>
                    <a:lnTo>
                      <a:pt x="790616" y="1327557"/>
                    </a:lnTo>
                    <a:lnTo>
                      <a:pt x="792970" y="1324086"/>
                    </a:lnTo>
                    <a:lnTo>
                      <a:pt x="802394" y="1310228"/>
                    </a:lnTo>
                    <a:cubicBezTo>
                      <a:pt x="814386" y="1293428"/>
                      <a:pt x="827328" y="1277326"/>
                      <a:pt x="841156" y="1261999"/>
                    </a:cubicBezTo>
                    <a:cubicBezTo>
                      <a:pt x="847967" y="1254109"/>
                      <a:pt x="855372" y="1246707"/>
                      <a:pt x="862648" y="1239162"/>
                    </a:cubicBezTo>
                    <a:cubicBezTo>
                      <a:pt x="866220" y="1235324"/>
                      <a:pt x="870162" y="1231842"/>
                      <a:pt x="873918" y="1228173"/>
                    </a:cubicBezTo>
                    <a:cubicBezTo>
                      <a:pt x="877748" y="1224580"/>
                      <a:pt x="881446" y="1220841"/>
                      <a:pt x="885386" y="1217359"/>
                    </a:cubicBezTo>
                    <a:cubicBezTo>
                      <a:pt x="916322" y="1189150"/>
                      <a:pt x="950082" y="1164200"/>
                      <a:pt x="986132" y="1142903"/>
                    </a:cubicBezTo>
                    <a:cubicBezTo>
                      <a:pt x="1007524" y="1130423"/>
                      <a:pt x="1029838" y="1119595"/>
                      <a:pt x="1052881" y="1110513"/>
                    </a:cubicBezTo>
                    <a:cubicBezTo>
                      <a:pt x="1075077" y="1101871"/>
                      <a:pt x="1098083" y="1095469"/>
                      <a:pt x="1121554" y="1091402"/>
                    </a:cubicBezTo>
                    <a:cubicBezTo>
                      <a:pt x="1144943" y="1087918"/>
                      <a:pt x="1168527" y="1085904"/>
                      <a:pt x="1192168" y="1085370"/>
                    </a:cubicBezTo>
                    <a:cubicBezTo>
                      <a:pt x="1215932" y="1084506"/>
                      <a:pt x="1239895" y="1084252"/>
                      <a:pt x="1264209" y="1082941"/>
                    </a:cubicBezTo>
                    <a:cubicBezTo>
                      <a:pt x="1298389" y="1081135"/>
                      <a:pt x="1330107" y="1077935"/>
                      <a:pt x="1360456" y="1069141"/>
                    </a:cubicBezTo>
                    <a:cubicBezTo>
                      <a:pt x="1375699" y="1064726"/>
                      <a:pt x="1390401" y="1058624"/>
                      <a:pt x="1404288" y="1050949"/>
                    </a:cubicBezTo>
                    <a:cubicBezTo>
                      <a:pt x="1407857" y="1049115"/>
                      <a:pt x="1411165" y="1046805"/>
                      <a:pt x="1414638" y="1044732"/>
                    </a:cubicBezTo>
                    <a:cubicBezTo>
                      <a:pt x="1418037" y="1042544"/>
                      <a:pt x="1421304" y="1040117"/>
                      <a:pt x="1424666" y="1037789"/>
                    </a:cubicBezTo>
                    <a:cubicBezTo>
                      <a:pt x="1427844" y="1035232"/>
                      <a:pt x="1431154" y="1032742"/>
                      <a:pt x="1434271" y="1030064"/>
                    </a:cubicBezTo>
                    <a:cubicBezTo>
                      <a:pt x="1437325" y="1027334"/>
                      <a:pt x="1440402" y="1024584"/>
                      <a:pt x="1443500" y="1021815"/>
                    </a:cubicBezTo>
                    <a:cubicBezTo>
                      <a:pt x="1461552" y="1004599"/>
                      <a:pt x="1477692" y="985486"/>
                      <a:pt x="1491642" y="964809"/>
                    </a:cubicBezTo>
                    <a:cubicBezTo>
                      <a:pt x="1512461" y="934171"/>
                      <a:pt x="1530634" y="901818"/>
                      <a:pt x="1545964" y="868101"/>
                    </a:cubicBezTo>
                    <a:cubicBezTo>
                      <a:pt x="1557709" y="842884"/>
                      <a:pt x="1568920" y="817675"/>
                      <a:pt x="1579692" y="792075"/>
                    </a:cubicBezTo>
                    <a:cubicBezTo>
                      <a:pt x="1590176" y="766512"/>
                      <a:pt x="1600663" y="740943"/>
                      <a:pt x="1611151" y="715371"/>
                    </a:cubicBezTo>
                    <a:cubicBezTo>
                      <a:pt x="1623347" y="686083"/>
                      <a:pt x="1638072" y="652752"/>
                      <a:pt x="1654872" y="621249"/>
                    </a:cubicBezTo>
                    <a:cubicBezTo>
                      <a:pt x="1671733" y="589815"/>
                      <a:pt x="1690836" y="560294"/>
                      <a:pt x="1709737" y="538217"/>
                    </a:cubicBezTo>
                    <a:cubicBezTo>
                      <a:pt x="1727205" y="517668"/>
                      <a:pt x="1742309" y="502745"/>
                      <a:pt x="1767824" y="486314"/>
                    </a:cubicBezTo>
                    <a:cubicBezTo>
                      <a:pt x="1769873" y="484890"/>
                      <a:pt x="1772344" y="483696"/>
                      <a:pt x="1774865" y="482209"/>
                    </a:cubicBezTo>
                    <a:cubicBezTo>
                      <a:pt x="1777430" y="480803"/>
                      <a:pt x="1780088" y="479157"/>
                      <a:pt x="1782986" y="477703"/>
                    </a:cubicBezTo>
                    <a:cubicBezTo>
                      <a:pt x="1788858" y="474957"/>
                      <a:pt x="1795069" y="471664"/>
                      <a:pt x="1801695" y="469275"/>
                    </a:cubicBezTo>
                    <a:cubicBezTo>
                      <a:pt x="1808169" y="466470"/>
                      <a:pt x="1814957" y="464494"/>
                      <a:pt x="1821262" y="462459"/>
                    </a:cubicBezTo>
                    <a:cubicBezTo>
                      <a:pt x="1824393" y="461355"/>
                      <a:pt x="1827552" y="460834"/>
                      <a:pt x="1830466" y="460034"/>
                    </a:cubicBezTo>
                    <a:cubicBezTo>
                      <a:pt x="1833401" y="459298"/>
                      <a:pt x="1836163" y="458606"/>
                      <a:pt x="1838693" y="457971"/>
                    </a:cubicBezTo>
                    <a:cubicBezTo>
                      <a:pt x="1848942" y="456123"/>
                      <a:pt x="1855473" y="454718"/>
                      <a:pt x="1854266" y="454307"/>
                    </a:cubicBezTo>
                    <a:cubicBezTo>
                      <a:pt x="1851552" y="454100"/>
                      <a:pt x="1848824" y="454168"/>
                      <a:pt x="1846124" y="454511"/>
                    </a:cubicBezTo>
                    <a:cubicBezTo>
                      <a:pt x="1843633" y="454739"/>
                      <a:pt x="1840500" y="454859"/>
                      <a:pt x="1836743" y="455414"/>
                    </a:cubicBezTo>
                    <a:cubicBezTo>
                      <a:pt x="1832994" y="456067"/>
                      <a:pt x="1828577" y="456837"/>
                      <a:pt x="1823431" y="45773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4" name="Google Shape;42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3"/>
          <p:cNvSpPr txBox="1">
            <a:spLocks noGrp="1"/>
          </p:cNvSpPr>
          <p:nvPr>
            <p:ph type="title" idx="2" hasCustomPrompt="1"/>
          </p:nvPr>
        </p:nvSpPr>
        <p:spPr>
          <a:xfrm>
            <a:off x="1515575" y="1261314"/>
            <a:ext cx="543300" cy="3798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6" name="Google Shape;426;p13"/>
          <p:cNvSpPr txBox="1">
            <a:spLocks noGrp="1"/>
          </p:cNvSpPr>
          <p:nvPr>
            <p:ph type="title" idx="3" hasCustomPrompt="1"/>
          </p:nvPr>
        </p:nvSpPr>
        <p:spPr>
          <a:xfrm>
            <a:off x="4986625" y="1261314"/>
            <a:ext cx="543300" cy="3798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7" name="Google Shape;427;p13"/>
          <p:cNvSpPr txBox="1">
            <a:spLocks noGrp="1"/>
          </p:cNvSpPr>
          <p:nvPr>
            <p:ph type="title" idx="4" hasCustomPrompt="1"/>
          </p:nvPr>
        </p:nvSpPr>
        <p:spPr>
          <a:xfrm>
            <a:off x="1515575" y="2475036"/>
            <a:ext cx="543300" cy="3798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8" name="Google Shape;428;p13"/>
          <p:cNvSpPr txBox="1">
            <a:spLocks noGrp="1"/>
          </p:cNvSpPr>
          <p:nvPr>
            <p:ph type="title" idx="5" hasCustomPrompt="1"/>
          </p:nvPr>
        </p:nvSpPr>
        <p:spPr>
          <a:xfrm>
            <a:off x="4986625" y="2475046"/>
            <a:ext cx="543300" cy="3798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9" name="Google Shape;429;p13"/>
          <p:cNvSpPr txBox="1">
            <a:spLocks noGrp="1"/>
          </p:cNvSpPr>
          <p:nvPr>
            <p:ph type="title" idx="6" hasCustomPrompt="1"/>
          </p:nvPr>
        </p:nvSpPr>
        <p:spPr>
          <a:xfrm>
            <a:off x="1515575" y="3688732"/>
            <a:ext cx="543300" cy="3798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0" name="Google Shape;430;p13"/>
          <p:cNvSpPr txBox="1">
            <a:spLocks noGrp="1"/>
          </p:cNvSpPr>
          <p:nvPr>
            <p:ph type="title" idx="7" hasCustomPrompt="1"/>
          </p:nvPr>
        </p:nvSpPr>
        <p:spPr>
          <a:xfrm>
            <a:off x="4986625" y="3688732"/>
            <a:ext cx="543300" cy="3798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1" name="Google Shape;431;p13"/>
          <p:cNvSpPr txBox="1">
            <a:spLocks noGrp="1"/>
          </p:cNvSpPr>
          <p:nvPr>
            <p:ph type="subTitle" idx="1"/>
          </p:nvPr>
        </p:nvSpPr>
        <p:spPr>
          <a:xfrm>
            <a:off x="1342475" y="1694225"/>
            <a:ext cx="2988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subTitle" idx="8"/>
          </p:nvPr>
        </p:nvSpPr>
        <p:spPr>
          <a:xfrm>
            <a:off x="1342475" y="2907920"/>
            <a:ext cx="2988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9"/>
          </p:nvPr>
        </p:nvSpPr>
        <p:spPr>
          <a:xfrm>
            <a:off x="1342475" y="4121624"/>
            <a:ext cx="2988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subTitle" idx="13"/>
          </p:nvPr>
        </p:nvSpPr>
        <p:spPr>
          <a:xfrm>
            <a:off x="4813525" y="1694275"/>
            <a:ext cx="2988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35" name="Google Shape;435;p13"/>
          <p:cNvSpPr txBox="1">
            <a:spLocks noGrp="1"/>
          </p:cNvSpPr>
          <p:nvPr>
            <p:ph type="subTitle" idx="14"/>
          </p:nvPr>
        </p:nvSpPr>
        <p:spPr>
          <a:xfrm>
            <a:off x="4813525" y="2907974"/>
            <a:ext cx="2988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5"/>
          </p:nvPr>
        </p:nvSpPr>
        <p:spPr>
          <a:xfrm>
            <a:off x="4813525" y="4121674"/>
            <a:ext cx="2988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3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4"/>
          <p:cNvSpPr txBox="1">
            <a:spLocks noGrp="1"/>
          </p:cNvSpPr>
          <p:nvPr>
            <p:ph type="title"/>
          </p:nvPr>
        </p:nvSpPr>
        <p:spPr>
          <a:xfrm>
            <a:off x="1364650" y="761025"/>
            <a:ext cx="32139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4"/>
          <p:cNvSpPr txBox="1">
            <a:spLocks noGrp="1"/>
          </p:cNvSpPr>
          <p:nvPr>
            <p:ph type="subTitle" idx="1"/>
          </p:nvPr>
        </p:nvSpPr>
        <p:spPr>
          <a:xfrm>
            <a:off x="1364650" y="1375130"/>
            <a:ext cx="32139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4"/>
          <p:cNvSpPr>
            <a:spLocks noGrp="1"/>
          </p:cNvSpPr>
          <p:nvPr>
            <p:ph type="pic" idx="2"/>
          </p:nvPr>
        </p:nvSpPr>
        <p:spPr>
          <a:xfrm>
            <a:off x="915850" y="2452300"/>
            <a:ext cx="4123800" cy="21564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sp>
      <p:sp>
        <p:nvSpPr>
          <p:cNvPr id="441" name="Google Shape;441;p14"/>
          <p:cNvSpPr>
            <a:spLocks noGrp="1"/>
          </p:cNvSpPr>
          <p:nvPr>
            <p:ph type="pic" idx="3"/>
          </p:nvPr>
        </p:nvSpPr>
        <p:spPr>
          <a:xfrm>
            <a:off x="5258750" y="673600"/>
            <a:ext cx="3045600" cy="39351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sp>
      <p:grpSp>
        <p:nvGrpSpPr>
          <p:cNvPr id="442" name="Google Shape;442;p14"/>
          <p:cNvGrpSpPr/>
          <p:nvPr/>
        </p:nvGrpSpPr>
        <p:grpSpPr>
          <a:xfrm>
            <a:off x="-2126726" y="-1466473"/>
            <a:ext cx="12821313" cy="7806746"/>
            <a:chOff x="-2126726" y="-1466473"/>
            <a:chExt cx="12821313" cy="7806746"/>
          </a:xfrm>
        </p:grpSpPr>
        <p:grpSp>
          <p:nvGrpSpPr>
            <p:cNvPr id="443" name="Google Shape;443;p14"/>
            <p:cNvGrpSpPr/>
            <p:nvPr/>
          </p:nvGrpSpPr>
          <p:grpSpPr>
            <a:xfrm>
              <a:off x="-1892505" y="-1466473"/>
              <a:ext cx="3462637" cy="3495883"/>
              <a:chOff x="-1740105" y="-1466473"/>
              <a:chExt cx="3462637" cy="3495883"/>
            </a:xfrm>
          </p:grpSpPr>
          <p:grpSp>
            <p:nvGrpSpPr>
              <p:cNvPr id="444" name="Google Shape;444;p14"/>
              <p:cNvGrpSpPr/>
              <p:nvPr/>
            </p:nvGrpSpPr>
            <p:grpSpPr>
              <a:xfrm rot="-2383263">
                <a:off x="-1180252" y="-1017753"/>
                <a:ext cx="2342931" cy="2598444"/>
                <a:chOff x="6629186" y="664723"/>
                <a:chExt cx="1551395" cy="1720585"/>
              </a:xfrm>
            </p:grpSpPr>
            <p:sp>
              <p:nvSpPr>
                <p:cNvPr id="445" name="Google Shape;445;p14"/>
                <p:cNvSpPr/>
                <p:nvPr/>
              </p:nvSpPr>
              <p:spPr>
                <a:xfrm>
                  <a:off x="6716986" y="664723"/>
                  <a:ext cx="1463595" cy="161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595" h="1611653" extrusionOk="0">
                      <a:moveTo>
                        <a:pt x="787084" y="1121817"/>
                      </a:moveTo>
                      <a:cubicBezTo>
                        <a:pt x="799219" y="1107787"/>
                        <a:pt x="821742" y="1104539"/>
                        <a:pt x="835674" y="1091662"/>
                      </a:cubicBezTo>
                      <a:cubicBezTo>
                        <a:pt x="849199" y="1079161"/>
                        <a:pt x="861034" y="1065817"/>
                        <a:pt x="874139" y="1052966"/>
                      </a:cubicBezTo>
                      <a:cubicBezTo>
                        <a:pt x="921449" y="1006571"/>
                        <a:pt x="968571" y="963315"/>
                        <a:pt x="1019219" y="920225"/>
                      </a:cubicBezTo>
                      <a:cubicBezTo>
                        <a:pt x="1032720" y="908115"/>
                        <a:pt x="1047153" y="897085"/>
                        <a:pt x="1062384" y="887235"/>
                      </a:cubicBezTo>
                      <a:cubicBezTo>
                        <a:pt x="1105343" y="861026"/>
                        <a:pt x="1154917" y="849368"/>
                        <a:pt x="1197979" y="822581"/>
                      </a:cubicBezTo>
                      <a:cubicBezTo>
                        <a:pt x="1246706" y="792412"/>
                        <a:pt x="1290973" y="755581"/>
                        <a:pt x="1329494" y="713158"/>
                      </a:cubicBezTo>
                      <a:cubicBezTo>
                        <a:pt x="1402726" y="632194"/>
                        <a:pt x="1457234" y="528598"/>
                        <a:pt x="1463308" y="418126"/>
                      </a:cubicBezTo>
                      <a:cubicBezTo>
                        <a:pt x="1473101" y="240004"/>
                        <a:pt x="1364562" y="80469"/>
                        <a:pt x="1194824" y="24969"/>
                      </a:cubicBezTo>
                      <a:cubicBezTo>
                        <a:pt x="928906" y="-61980"/>
                        <a:pt x="631515" y="97013"/>
                        <a:pt x="423819" y="252252"/>
                      </a:cubicBezTo>
                      <a:cubicBezTo>
                        <a:pt x="396172" y="272916"/>
                        <a:pt x="369413" y="294701"/>
                        <a:pt x="343541" y="317607"/>
                      </a:cubicBezTo>
                      <a:cubicBezTo>
                        <a:pt x="239075" y="410073"/>
                        <a:pt x="148454" y="520347"/>
                        <a:pt x="84846" y="644849"/>
                      </a:cubicBezTo>
                      <a:cubicBezTo>
                        <a:pt x="53406" y="705648"/>
                        <a:pt x="29618" y="770104"/>
                        <a:pt x="14026" y="836746"/>
                      </a:cubicBezTo>
                      <a:cubicBezTo>
                        <a:pt x="-2368" y="908505"/>
                        <a:pt x="-3242" y="970560"/>
                        <a:pt x="7111" y="1042838"/>
                      </a:cubicBezTo>
                      <a:cubicBezTo>
                        <a:pt x="9274" y="1057941"/>
                        <a:pt x="7859" y="1073567"/>
                        <a:pt x="10329" y="1088818"/>
                      </a:cubicBezTo>
                      <a:cubicBezTo>
                        <a:pt x="13393" y="1107735"/>
                        <a:pt x="23570" y="1118479"/>
                        <a:pt x="30807" y="1136552"/>
                      </a:cubicBezTo>
                      <a:cubicBezTo>
                        <a:pt x="44132" y="1169833"/>
                        <a:pt x="54526" y="1204327"/>
                        <a:pt x="68954" y="1236635"/>
                      </a:cubicBezTo>
                      <a:cubicBezTo>
                        <a:pt x="84306" y="1271011"/>
                        <a:pt x="83396" y="1304185"/>
                        <a:pt x="94273" y="1340326"/>
                      </a:cubicBezTo>
                      <a:cubicBezTo>
                        <a:pt x="101879" y="1365599"/>
                        <a:pt x="107158" y="1378347"/>
                        <a:pt x="128631" y="1395821"/>
                      </a:cubicBezTo>
                      <a:cubicBezTo>
                        <a:pt x="160737" y="1421949"/>
                        <a:pt x="208720" y="1431152"/>
                        <a:pt x="233045" y="1466832"/>
                      </a:cubicBezTo>
                      <a:cubicBezTo>
                        <a:pt x="256724" y="1501564"/>
                        <a:pt x="291015" y="1524283"/>
                        <a:pt x="328154" y="1546709"/>
                      </a:cubicBezTo>
                      <a:cubicBezTo>
                        <a:pt x="397975" y="1588870"/>
                        <a:pt x="489223" y="1628869"/>
                        <a:pt x="572057" y="1604598"/>
                      </a:cubicBezTo>
                      <a:cubicBezTo>
                        <a:pt x="668240" y="1576417"/>
                        <a:pt x="699385" y="1468588"/>
                        <a:pt x="708359" y="1379799"/>
                      </a:cubicBezTo>
                      <a:cubicBezTo>
                        <a:pt x="711067" y="1353007"/>
                        <a:pt x="713457" y="1324644"/>
                        <a:pt x="719126" y="1298388"/>
                      </a:cubicBezTo>
                      <a:cubicBezTo>
                        <a:pt x="721797" y="1286016"/>
                        <a:pt x="735310" y="1279544"/>
                        <a:pt x="739849" y="1268301"/>
                      </a:cubicBezTo>
                      <a:cubicBezTo>
                        <a:pt x="742877" y="1260797"/>
                        <a:pt x="741841" y="1253515"/>
                        <a:pt x="742317" y="1245000"/>
                      </a:cubicBezTo>
                      <a:cubicBezTo>
                        <a:pt x="744478" y="1206392"/>
                        <a:pt x="761814" y="1152279"/>
                        <a:pt x="786622" y="1122362"/>
                      </a:cubicBezTo>
                      <a:cubicBezTo>
                        <a:pt x="786774" y="1122178"/>
                        <a:pt x="786928" y="1121997"/>
                        <a:pt x="787084" y="112181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4"/>
                <p:cNvSpPr/>
                <p:nvPr/>
              </p:nvSpPr>
              <p:spPr>
                <a:xfrm>
                  <a:off x="6629186" y="1364310"/>
                  <a:ext cx="1382797" cy="102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797" h="1020998" extrusionOk="0">
                      <a:moveTo>
                        <a:pt x="12582" y="7230"/>
                      </a:moveTo>
                      <a:cubicBezTo>
                        <a:pt x="6157" y="92760"/>
                        <a:pt x="161" y="178432"/>
                        <a:pt x="327" y="264250"/>
                      </a:cubicBezTo>
                      <a:cubicBezTo>
                        <a:pt x="492" y="348788"/>
                        <a:pt x="6659" y="433781"/>
                        <a:pt x="25115" y="516438"/>
                      </a:cubicBezTo>
                      <a:cubicBezTo>
                        <a:pt x="42982" y="596457"/>
                        <a:pt x="72979" y="673958"/>
                        <a:pt x="117381" y="743084"/>
                      </a:cubicBezTo>
                      <a:cubicBezTo>
                        <a:pt x="159469" y="808478"/>
                        <a:pt x="212845" y="865878"/>
                        <a:pt x="275022" y="912609"/>
                      </a:cubicBezTo>
                      <a:cubicBezTo>
                        <a:pt x="341139" y="962332"/>
                        <a:pt x="418221" y="1001402"/>
                        <a:pt x="500229" y="1015706"/>
                      </a:cubicBezTo>
                      <a:cubicBezTo>
                        <a:pt x="577246" y="1029140"/>
                        <a:pt x="658460" y="1019057"/>
                        <a:pt x="726139" y="978357"/>
                      </a:cubicBezTo>
                      <a:cubicBezTo>
                        <a:pt x="758191" y="959266"/>
                        <a:pt x="785653" y="933366"/>
                        <a:pt x="806580" y="902490"/>
                      </a:cubicBezTo>
                      <a:cubicBezTo>
                        <a:pt x="828256" y="870223"/>
                        <a:pt x="842093" y="833373"/>
                        <a:pt x="852822" y="796223"/>
                      </a:cubicBezTo>
                      <a:cubicBezTo>
                        <a:pt x="863742" y="758410"/>
                        <a:pt x="871659" y="719816"/>
                        <a:pt x="882161" y="681893"/>
                      </a:cubicBezTo>
                      <a:cubicBezTo>
                        <a:pt x="892205" y="644023"/>
                        <a:pt x="906860" y="607527"/>
                        <a:pt x="925796" y="573224"/>
                      </a:cubicBezTo>
                      <a:cubicBezTo>
                        <a:pt x="963732" y="506074"/>
                        <a:pt x="1018608" y="449045"/>
                        <a:pt x="1081763" y="405100"/>
                      </a:cubicBezTo>
                      <a:cubicBezTo>
                        <a:pt x="1152390" y="355955"/>
                        <a:pt x="1232855" y="322647"/>
                        <a:pt x="1315790" y="300719"/>
                      </a:cubicBezTo>
                      <a:cubicBezTo>
                        <a:pt x="1336346" y="295284"/>
                        <a:pt x="1357079" y="290557"/>
                        <a:pt x="1377929" y="286396"/>
                      </a:cubicBezTo>
                      <a:cubicBezTo>
                        <a:pt x="1387021" y="284581"/>
                        <a:pt x="1383173" y="270686"/>
                        <a:pt x="1374096" y="272498"/>
                      </a:cubicBezTo>
                      <a:cubicBezTo>
                        <a:pt x="1291050" y="289073"/>
                        <a:pt x="1209416" y="315248"/>
                        <a:pt x="1134764" y="355641"/>
                      </a:cubicBezTo>
                      <a:cubicBezTo>
                        <a:pt x="1066080" y="392805"/>
                        <a:pt x="1003655" y="442452"/>
                        <a:pt x="955206" y="503931"/>
                      </a:cubicBezTo>
                      <a:cubicBezTo>
                        <a:pt x="931385" y="533862"/>
                        <a:pt x="911293" y="566577"/>
                        <a:pt x="895372" y="601355"/>
                      </a:cubicBezTo>
                      <a:cubicBezTo>
                        <a:pt x="879437" y="636614"/>
                        <a:pt x="868928" y="673744"/>
                        <a:pt x="859629" y="711209"/>
                      </a:cubicBezTo>
                      <a:cubicBezTo>
                        <a:pt x="841368" y="784776"/>
                        <a:pt x="826083" y="864392"/>
                        <a:pt x="772983" y="922061"/>
                      </a:cubicBezTo>
                      <a:cubicBezTo>
                        <a:pt x="722426" y="976967"/>
                        <a:pt x="647251" y="1005359"/>
                        <a:pt x="573466" y="1007071"/>
                      </a:cubicBezTo>
                      <a:cubicBezTo>
                        <a:pt x="488283" y="1009048"/>
                        <a:pt x="405441" y="978700"/>
                        <a:pt x="333485" y="934884"/>
                      </a:cubicBezTo>
                      <a:cubicBezTo>
                        <a:pt x="267758" y="894706"/>
                        <a:pt x="209858" y="842958"/>
                        <a:pt x="162589" y="782147"/>
                      </a:cubicBezTo>
                      <a:cubicBezTo>
                        <a:pt x="113517" y="718443"/>
                        <a:pt x="76635" y="646230"/>
                        <a:pt x="53797" y="569140"/>
                      </a:cubicBezTo>
                      <a:cubicBezTo>
                        <a:pt x="29694" y="489232"/>
                        <a:pt x="19125" y="405961"/>
                        <a:pt x="15899" y="322744"/>
                      </a:cubicBezTo>
                      <a:cubicBezTo>
                        <a:pt x="12619" y="238124"/>
                        <a:pt x="16720" y="153412"/>
                        <a:pt x="22519" y="68992"/>
                      </a:cubicBezTo>
                      <a:cubicBezTo>
                        <a:pt x="23934" y="48399"/>
                        <a:pt x="25428" y="27812"/>
                        <a:pt x="27002" y="7230"/>
                      </a:cubicBezTo>
                      <a:cubicBezTo>
                        <a:pt x="27697" y="-2022"/>
                        <a:pt x="13274" y="-1978"/>
                        <a:pt x="12582" y="72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7" name="Google Shape;447;p14"/>
              <p:cNvGrpSpPr/>
              <p:nvPr/>
            </p:nvGrpSpPr>
            <p:grpSpPr>
              <a:xfrm>
                <a:off x="-895704" y="568125"/>
                <a:ext cx="1510922" cy="1405879"/>
                <a:chOff x="6365742" y="1050180"/>
                <a:chExt cx="1000412" cy="930861"/>
              </a:xfrm>
            </p:grpSpPr>
            <p:sp>
              <p:nvSpPr>
                <p:cNvPr id="448" name="Google Shape;448;p14"/>
                <p:cNvSpPr/>
                <p:nvPr/>
              </p:nvSpPr>
              <p:spPr>
                <a:xfrm>
                  <a:off x="6505493" y="1561280"/>
                  <a:ext cx="78767" cy="77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67" h="77818" extrusionOk="0">
                      <a:moveTo>
                        <a:pt x="324" y="8495"/>
                      </a:moveTo>
                      <a:cubicBezTo>
                        <a:pt x="17055" y="23682"/>
                        <a:pt x="53709" y="93831"/>
                        <a:pt x="78902" y="74912"/>
                      </a:cubicBezTo>
                      <a:cubicBezTo>
                        <a:pt x="83353" y="63901"/>
                        <a:pt x="7937" y="-27034"/>
                        <a:pt x="324" y="84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4"/>
                <p:cNvSpPr/>
                <p:nvPr/>
              </p:nvSpPr>
              <p:spPr>
                <a:xfrm>
                  <a:off x="6653692" y="1549148"/>
                  <a:ext cx="63189" cy="5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89" h="50859" extrusionOk="0">
                      <a:moveTo>
                        <a:pt x="324" y="10220"/>
                      </a:moveTo>
                      <a:cubicBezTo>
                        <a:pt x="12987" y="25993"/>
                        <a:pt x="14577" y="29802"/>
                        <a:pt x="33292" y="44361"/>
                      </a:cubicBezTo>
                      <a:cubicBezTo>
                        <a:pt x="41538" y="43249"/>
                        <a:pt x="48343" y="49438"/>
                        <a:pt x="54955" y="51167"/>
                      </a:cubicBezTo>
                      <a:cubicBezTo>
                        <a:pt x="58378" y="47342"/>
                        <a:pt x="68612" y="34173"/>
                        <a:pt x="60395" y="32062"/>
                      </a:cubicBezTo>
                      <a:cubicBezTo>
                        <a:pt x="49997" y="27072"/>
                        <a:pt x="40235" y="20856"/>
                        <a:pt x="31317" y="13545"/>
                      </a:cubicBezTo>
                      <a:cubicBezTo>
                        <a:pt x="20747" y="3100"/>
                        <a:pt x="9397" y="-8449"/>
                        <a:pt x="324" y="102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4"/>
                <p:cNvSpPr/>
                <p:nvPr/>
              </p:nvSpPr>
              <p:spPr>
                <a:xfrm>
                  <a:off x="6723938" y="1470579"/>
                  <a:ext cx="65483" cy="39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83" h="39465" extrusionOk="0">
                      <a:moveTo>
                        <a:pt x="324" y="14468"/>
                      </a:moveTo>
                      <a:cubicBezTo>
                        <a:pt x="17180" y="23468"/>
                        <a:pt x="42668" y="46734"/>
                        <a:pt x="61712" y="37744"/>
                      </a:cubicBezTo>
                      <a:cubicBezTo>
                        <a:pt x="77694" y="17814"/>
                        <a:pt x="42577" y="16974"/>
                        <a:pt x="30458" y="7725"/>
                      </a:cubicBezTo>
                      <a:cubicBezTo>
                        <a:pt x="17130" y="17"/>
                        <a:pt x="1852" y="-6595"/>
                        <a:pt x="324" y="144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6584103" y="1262631"/>
                  <a:ext cx="76204" cy="56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4" h="56152" extrusionOk="0">
                      <a:moveTo>
                        <a:pt x="377" y="10521"/>
                      </a:moveTo>
                      <a:cubicBezTo>
                        <a:pt x="20141" y="28802"/>
                        <a:pt x="42341" y="44262"/>
                        <a:pt x="66345" y="56460"/>
                      </a:cubicBezTo>
                      <a:cubicBezTo>
                        <a:pt x="110304" y="50606"/>
                        <a:pt x="-2464" y="-27028"/>
                        <a:pt x="377" y="105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6816804" y="1303338"/>
                  <a:ext cx="71877" cy="4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77" h="47335" extrusionOk="0">
                      <a:moveTo>
                        <a:pt x="324" y="13767"/>
                      </a:moveTo>
                      <a:cubicBezTo>
                        <a:pt x="19350" y="26709"/>
                        <a:pt x="41659" y="46700"/>
                        <a:pt x="65724" y="47643"/>
                      </a:cubicBezTo>
                      <a:cubicBezTo>
                        <a:pt x="87386" y="27543"/>
                        <a:pt x="48841" y="22764"/>
                        <a:pt x="36028" y="12016"/>
                      </a:cubicBezTo>
                      <a:cubicBezTo>
                        <a:pt x="22349" y="4303"/>
                        <a:pt x="3321" y="-10810"/>
                        <a:pt x="324" y="137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896165" y="1243008"/>
                  <a:ext cx="57979" cy="3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79" h="39775" extrusionOk="0">
                      <a:moveTo>
                        <a:pt x="324" y="13301"/>
                      </a:moveTo>
                      <a:cubicBezTo>
                        <a:pt x="13841" y="22007"/>
                        <a:pt x="20156" y="34411"/>
                        <a:pt x="38560" y="36888"/>
                      </a:cubicBezTo>
                      <a:cubicBezTo>
                        <a:pt x="49007" y="45433"/>
                        <a:pt x="56209" y="35281"/>
                        <a:pt x="58304" y="24695"/>
                      </a:cubicBezTo>
                      <a:cubicBezTo>
                        <a:pt x="40242" y="19004"/>
                        <a:pt x="7680" y="-19289"/>
                        <a:pt x="324" y="133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6994102" y="1634877"/>
                  <a:ext cx="84322" cy="55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22" h="55218" extrusionOk="0">
                      <a:moveTo>
                        <a:pt x="324" y="11778"/>
                      </a:moveTo>
                      <a:cubicBezTo>
                        <a:pt x="19553" y="29850"/>
                        <a:pt x="22419" y="34201"/>
                        <a:pt x="49528" y="49429"/>
                      </a:cubicBezTo>
                      <a:cubicBezTo>
                        <a:pt x="59723" y="48091"/>
                        <a:pt x="69286" y="54158"/>
                        <a:pt x="78274" y="55525"/>
                      </a:cubicBezTo>
                      <a:cubicBezTo>
                        <a:pt x="82305" y="50918"/>
                        <a:pt x="89695" y="35848"/>
                        <a:pt x="79465" y="35375"/>
                      </a:cubicBezTo>
                      <a:cubicBezTo>
                        <a:pt x="65756" y="31036"/>
                        <a:pt x="52622" y="25056"/>
                        <a:pt x="40350" y="17567"/>
                      </a:cubicBezTo>
                      <a:cubicBezTo>
                        <a:pt x="26269" y="10365"/>
                        <a:pt x="7908" y="-13805"/>
                        <a:pt x="324" y="117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14"/>
                <p:cNvSpPr/>
                <p:nvPr/>
              </p:nvSpPr>
              <p:spPr>
                <a:xfrm>
                  <a:off x="6382296" y="1101404"/>
                  <a:ext cx="84322" cy="55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22" h="55217" extrusionOk="0">
                      <a:moveTo>
                        <a:pt x="324" y="11778"/>
                      </a:moveTo>
                      <a:cubicBezTo>
                        <a:pt x="19553" y="29851"/>
                        <a:pt x="22419" y="34201"/>
                        <a:pt x="49528" y="49429"/>
                      </a:cubicBezTo>
                      <a:cubicBezTo>
                        <a:pt x="59723" y="48092"/>
                        <a:pt x="69286" y="54158"/>
                        <a:pt x="78274" y="55525"/>
                      </a:cubicBezTo>
                      <a:cubicBezTo>
                        <a:pt x="82305" y="50918"/>
                        <a:pt x="89695" y="35848"/>
                        <a:pt x="79465" y="35375"/>
                      </a:cubicBezTo>
                      <a:cubicBezTo>
                        <a:pt x="65756" y="31036"/>
                        <a:pt x="52622" y="25057"/>
                        <a:pt x="40350" y="17567"/>
                      </a:cubicBezTo>
                      <a:cubicBezTo>
                        <a:pt x="26269" y="10365"/>
                        <a:pt x="7908" y="-13805"/>
                        <a:pt x="324" y="117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14"/>
                <p:cNvSpPr/>
                <p:nvPr/>
              </p:nvSpPr>
              <p:spPr>
                <a:xfrm>
                  <a:off x="6858146" y="1439383"/>
                  <a:ext cx="63702" cy="4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02" h="42728" extrusionOk="0">
                      <a:moveTo>
                        <a:pt x="324" y="12620"/>
                      </a:moveTo>
                      <a:cubicBezTo>
                        <a:pt x="15035" y="24912"/>
                        <a:pt x="17375" y="28348"/>
                        <a:pt x="36445" y="40078"/>
                      </a:cubicBezTo>
                      <a:cubicBezTo>
                        <a:pt x="50869" y="39538"/>
                        <a:pt x="67301" y="53195"/>
                        <a:pt x="63460" y="26005"/>
                      </a:cubicBezTo>
                      <a:cubicBezTo>
                        <a:pt x="52253" y="21518"/>
                        <a:pt x="41419" y="16152"/>
                        <a:pt x="31060" y="9957"/>
                      </a:cubicBezTo>
                      <a:cubicBezTo>
                        <a:pt x="18833" y="1028"/>
                        <a:pt x="5235" y="-7452"/>
                        <a:pt x="324" y="126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14"/>
                <p:cNvSpPr/>
                <p:nvPr/>
              </p:nvSpPr>
              <p:spPr>
                <a:xfrm>
                  <a:off x="6558554" y="1050180"/>
                  <a:ext cx="63702" cy="4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02" h="42728" extrusionOk="0">
                      <a:moveTo>
                        <a:pt x="324" y="12620"/>
                      </a:moveTo>
                      <a:cubicBezTo>
                        <a:pt x="15035" y="24912"/>
                        <a:pt x="17375" y="28347"/>
                        <a:pt x="36445" y="40078"/>
                      </a:cubicBezTo>
                      <a:cubicBezTo>
                        <a:pt x="50870" y="39538"/>
                        <a:pt x="67302" y="53195"/>
                        <a:pt x="63460" y="26005"/>
                      </a:cubicBezTo>
                      <a:cubicBezTo>
                        <a:pt x="52253" y="21518"/>
                        <a:pt x="41420" y="16152"/>
                        <a:pt x="31061" y="9957"/>
                      </a:cubicBezTo>
                      <a:cubicBezTo>
                        <a:pt x="18833" y="1028"/>
                        <a:pt x="5235" y="-7452"/>
                        <a:pt x="324" y="126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14"/>
                <p:cNvSpPr/>
                <p:nvPr/>
              </p:nvSpPr>
              <p:spPr>
                <a:xfrm>
                  <a:off x="7079488" y="1455633"/>
                  <a:ext cx="108784" cy="6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84" h="60023" extrusionOk="0">
                      <a:moveTo>
                        <a:pt x="324" y="12480"/>
                      </a:moveTo>
                      <a:cubicBezTo>
                        <a:pt x="7778" y="30107"/>
                        <a:pt x="133544" y="91352"/>
                        <a:pt x="104863" y="40665"/>
                      </a:cubicBezTo>
                      <a:cubicBezTo>
                        <a:pt x="84313" y="36635"/>
                        <a:pt x="64475" y="29578"/>
                        <a:pt x="45997" y="19727"/>
                      </a:cubicBezTo>
                      <a:cubicBezTo>
                        <a:pt x="30525" y="13908"/>
                        <a:pt x="5789" y="-16139"/>
                        <a:pt x="324" y="124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7124149" y="1356196"/>
                  <a:ext cx="70043" cy="41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43" h="41606" extrusionOk="0">
                      <a:moveTo>
                        <a:pt x="324" y="14066"/>
                      </a:moveTo>
                      <a:cubicBezTo>
                        <a:pt x="17828" y="23044"/>
                        <a:pt x="27107" y="35954"/>
                        <a:pt x="49672" y="38661"/>
                      </a:cubicBezTo>
                      <a:cubicBezTo>
                        <a:pt x="61585" y="46717"/>
                        <a:pt x="70092" y="38819"/>
                        <a:pt x="70368" y="25799"/>
                      </a:cubicBezTo>
                      <a:cubicBezTo>
                        <a:pt x="49818" y="22035"/>
                        <a:pt x="5557" y="-21209"/>
                        <a:pt x="324" y="14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6788052" y="1701435"/>
                  <a:ext cx="64418" cy="6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8" h="61259" extrusionOk="0">
                      <a:moveTo>
                        <a:pt x="324" y="9142"/>
                      </a:moveTo>
                      <a:cubicBezTo>
                        <a:pt x="13076" y="21504"/>
                        <a:pt x="44454" y="78098"/>
                        <a:pt x="64276" y="56838"/>
                      </a:cubicBezTo>
                      <a:cubicBezTo>
                        <a:pt x="70795" y="47402"/>
                        <a:pt x="6900" y="-24326"/>
                        <a:pt x="324" y="91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6844162" y="1530059"/>
                  <a:ext cx="50581" cy="33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81" h="33744" extrusionOk="0">
                      <a:moveTo>
                        <a:pt x="324" y="14583"/>
                      </a:moveTo>
                      <a:cubicBezTo>
                        <a:pt x="13253" y="24519"/>
                        <a:pt x="23234" y="30729"/>
                        <a:pt x="40710" y="33872"/>
                      </a:cubicBezTo>
                      <a:cubicBezTo>
                        <a:pt x="45230" y="36246"/>
                        <a:pt x="57220" y="14377"/>
                        <a:pt x="46703" y="14745"/>
                      </a:cubicBezTo>
                      <a:cubicBezTo>
                        <a:pt x="29776" y="10026"/>
                        <a:pt x="4215" y="-15142"/>
                        <a:pt x="324" y="145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6423011" y="1237234"/>
                  <a:ext cx="50581" cy="33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81" h="33744" extrusionOk="0">
                      <a:moveTo>
                        <a:pt x="324" y="14583"/>
                      </a:moveTo>
                      <a:cubicBezTo>
                        <a:pt x="13254" y="24519"/>
                        <a:pt x="23235" y="30729"/>
                        <a:pt x="40710" y="33872"/>
                      </a:cubicBezTo>
                      <a:cubicBezTo>
                        <a:pt x="45230" y="36246"/>
                        <a:pt x="57220" y="14377"/>
                        <a:pt x="46703" y="14746"/>
                      </a:cubicBezTo>
                      <a:cubicBezTo>
                        <a:pt x="29776" y="10026"/>
                        <a:pt x="4216" y="-15142"/>
                        <a:pt x="324" y="145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6436450" y="1467902"/>
                  <a:ext cx="67991" cy="42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1" h="42372" extrusionOk="0">
                      <a:moveTo>
                        <a:pt x="324" y="13078"/>
                      </a:moveTo>
                      <a:cubicBezTo>
                        <a:pt x="16282" y="24431"/>
                        <a:pt x="20260" y="31339"/>
                        <a:pt x="41750" y="39295"/>
                      </a:cubicBezTo>
                      <a:cubicBezTo>
                        <a:pt x="48607" y="36188"/>
                        <a:pt x="55874" y="42807"/>
                        <a:pt x="61756" y="42678"/>
                      </a:cubicBezTo>
                      <a:cubicBezTo>
                        <a:pt x="64694" y="38385"/>
                        <a:pt x="73198" y="23930"/>
                        <a:pt x="64511" y="22994"/>
                      </a:cubicBezTo>
                      <a:cubicBezTo>
                        <a:pt x="53154" y="19366"/>
                        <a:pt x="42123" y="14788"/>
                        <a:pt x="31535" y="9311"/>
                      </a:cubicBezTo>
                      <a:cubicBezTo>
                        <a:pt x="18792" y="1333"/>
                        <a:pt x="4473" y="-7739"/>
                        <a:pt x="324" y="13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6601969" y="1365560"/>
                  <a:ext cx="62432" cy="38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32" h="38286" extrusionOk="0">
                      <a:moveTo>
                        <a:pt x="324" y="14288"/>
                      </a:moveTo>
                      <a:cubicBezTo>
                        <a:pt x="15626" y="22232"/>
                        <a:pt x="23638" y="34395"/>
                        <a:pt x="43497" y="35822"/>
                      </a:cubicBezTo>
                      <a:cubicBezTo>
                        <a:pt x="54947" y="43596"/>
                        <a:pt x="61889" y="33717"/>
                        <a:pt x="62756" y="22248"/>
                      </a:cubicBezTo>
                      <a:cubicBezTo>
                        <a:pt x="43607" y="18328"/>
                        <a:pt x="4947" y="-19628"/>
                        <a:pt x="324" y="142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6755556" y="1333988"/>
                  <a:ext cx="36217" cy="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17" h="27439" extrusionOk="0">
                      <a:moveTo>
                        <a:pt x="324" y="12584"/>
                      </a:moveTo>
                      <a:cubicBezTo>
                        <a:pt x="2915" y="15198"/>
                        <a:pt x="7176" y="16755"/>
                        <a:pt x="6324" y="21885"/>
                      </a:cubicBezTo>
                      <a:cubicBezTo>
                        <a:pt x="7292" y="24422"/>
                        <a:pt x="13580" y="21721"/>
                        <a:pt x="14798" y="27745"/>
                      </a:cubicBezTo>
                      <a:cubicBezTo>
                        <a:pt x="28704" y="27709"/>
                        <a:pt x="28297" y="28615"/>
                        <a:pt x="36541" y="14303"/>
                      </a:cubicBezTo>
                      <a:cubicBezTo>
                        <a:pt x="25694" y="4480"/>
                        <a:pt x="7213" y="-10668"/>
                        <a:pt x="324" y="1258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6649740" y="1140150"/>
                  <a:ext cx="80999" cy="3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9" h="36511" extrusionOk="0">
                      <a:moveTo>
                        <a:pt x="334" y="15054"/>
                      </a:moveTo>
                      <a:cubicBezTo>
                        <a:pt x="21161" y="24466"/>
                        <a:pt x="27214" y="30939"/>
                        <a:pt x="53568" y="36055"/>
                      </a:cubicBezTo>
                      <a:cubicBezTo>
                        <a:pt x="61013" y="32017"/>
                        <a:pt x="70194" y="37656"/>
                        <a:pt x="77133" y="36709"/>
                      </a:cubicBezTo>
                      <a:cubicBezTo>
                        <a:pt x="79965" y="31711"/>
                        <a:pt x="85574" y="15794"/>
                        <a:pt x="75816" y="16703"/>
                      </a:cubicBezTo>
                      <a:cubicBezTo>
                        <a:pt x="61810" y="14597"/>
                        <a:pt x="47984" y="11426"/>
                        <a:pt x="34460" y="7216"/>
                      </a:cubicBezTo>
                      <a:cubicBezTo>
                        <a:pt x="19914" y="2362"/>
                        <a:pt x="-176" y="-8869"/>
                        <a:pt x="334" y="1505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6732423" y="1742957"/>
                  <a:ext cx="50775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75" h="49731" extrusionOk="0">
                      <a:moveTo>
                        <a:pt x="324" y="4570"/>
                      </a:moveTo>
                      <a:cubicBezTo>
                        <a:pt x="3189" y="30073"/>
                        <a:pt x="20961" y="48331"/>
                        <a:pt x="46427" y="50039"/>
                      </a:cubicBezTo>
                      <a:cubicBezTo>
                        <a:pt x="55202" y="32654"/>
                        <a:pt x="51526" y="31823"/>
                        <a:pt x="36166" y="24802"/>
                      </a:cubicBezTo>
                      <a:cubicBezTo>
                        <a:pt x="21755" y="16501"/>
                        <a:pt x="20396" y="-9919"/>
                        <a:pt x="324" y="457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6909500" y="1796673"/>
                  <a:ext cx="68115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15" h="44325" extrusionOk="0">
                      <a:moveTo>
                        <a:pt x="324" y="13723"/>
                      </a:moveTo>
                      <a:cubicBezTo>
                        <a:pt x="17757" y="24407"/>
                        <a:pt x="42729" y="50504"/>
                        <a:pt x="63839" y="43435"/>
                      </a:cubicBezTo>
                      <a:cubicBezTo>
                        <a:pt x="81392" y="24121"/>
                        <a:pt x="43875" y="20446"/>
                        <a:pt x="32276" y="9902"/>
                      </a:cubicBezTo>
                      <a:cubicBezTo>
                        <a:pt x="19289" y="1507"/>
                        <a:pt x="3176" y="-8280"/>
                        <a:pt x="324" y="137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7149298" y="1736512"/>
                  <a:ext cx="70043" cy="41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43" h="41605" extrusionOk="0">
                      <a:moveTo>
                        <a:pt x="324" y="14067"/>
                      </a:moveTo>
                      <a:cubicBezTo>
                        <a:pt x="17829" y="23043"/>
                        <a:pt x="27106" y="35954"/>
                        <a:pt x="49672" y="38661"/>
                      </a:cubicBezTo>
                      <a:cubicBezTo>
                        <a:pt x="61585" y="46716"/>
                        <a:pt x="70093" y="38819"/>
                        <a:pt x="70367" y="25799"/>
                      </a:cubicBezTo>
                      <a:cubicBezTo>
                        <a:pt x="49818" y="22035"/>
                        <a:pt x="5556" y="-21209"/>
                        <a:pt x="324" y="140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7178569" y="1646248"/>
                  <a:ext cx="54821" cy="3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21" h="34904" extrusionOk="0">
                      <a:moveTo>
                        <a:pt x="324" y="14451"/>
                      </a:moveTo>
                      <a:cubicBezTo>
                        <a:pt x="13447" y="21389"/>
                        <a:pt x="20112" y="32739"/>
                        <a:pt x="37322" y="32923"/>
                      </a:cubicBezTo>
                      <a:cubicBezTo>
                        <a:pt x="48146" y="40224"/>
                        <a:pt x="53737" y="28592"/>
                        <a:pt x="55146" y="18639"/>
                      </a:cubicBezTo>
                      <a:cubicBezTo>
                        <a:pt x="37288" y="14396"/>
                        <a:pt x="4541" y="-17684"/>
                        <a:pt x="324" y="144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7018745" y="1517314"/>
                  <a:ext cx="54821" cy="3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21" h="34904" extrusionOk="0">
                      <a:moveTo>
                        <a:pt x="324" y="14451"/>
                      </a:moveTo>
                      <a:cubicBezTo>
                        <a:pt x="13447" y="21389"/>
                        <a:pt x="20113" y="32740"/>
                        <a:pt x="37322" y="32923"/>
                      </a:cubicBezTo>
                      <a:cubicBezTo>
                        <a:pt x="48147" y="40225"/>
                        <a:pt x="53737" y="28592"/>
                        <a:pt x="55146" y="18639"/>
                      </a:cubicBezTo>
                      <a:cubicBezTo>
                        <a:pt x="37287" y="14396"/>
                        <a:pt x="4541" y="-17684"/>
                        <a:pt x="324" y="144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6980857" y="1364579"/>
                  <a:ext cx="79879" cy="4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79" h="43207" extrusionOk="0">
                      <a:moveTo>
                        <a:pt x="324" y="14157"/>
                      </a:moveTo>
                      <a:cubicBezTo>
                        <a:pt x="22771" y="26182"/>
                        <a:pt x="42953" y="46963"/>
                        <a:pt x="73587" y="43026"/>
                      </a:cubicBezTo>
                      <a:cubicBezTo>
                        <a:pt x="88764" y="37664"/>
                        <a:pt x="73602" y="28165"/>
                        <a:pt x="69819" y="32594"/>
                      </a:cubicBezTo>
                      <a:cubicBezTo>
                        <a:pt x="70459" y="33806"/>
                        <a:pt x="67191" y="23761"/>
                        <a:pt x="66393" y="24248"/>
                      </a:cubicBezTo>
                      <a:cubicBezTo>
                        <a:pt x="52749" y="23265"/>
                        <a:pt x="761" y="-21693"/>
                        <a:pt x="324" y="141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7073669" y="1274769"/>
                  <a:ext cx="49833" cy="34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33" h="34261" extrusionOk="0">
                      <a:moveTo>
                        <a:pt x="324" y="15791"/>
                      </a:moveTo>
                      <a:cubicBezTo>
                        <a:pt x="10910" y="22904"/>
                        <a:pt x="43930" y="48708"/>
                        <a:pt x="49592" y="24277"/>
                      </a:cubicBezTo>
                      <a:cubicBezTo>
                        <a:pt x="54768" y="11154"/>
                        <a:pt x="22958" y="8952"/>
                        <a:pt x="14437" y="1544"/>
                      </a:cubicBezTo>
                      <a:cubicBezTo>
                        <a:pt x="6362" y="-3639"/>
                        <a:pt x="1798" y="8702"/>
                        <a:pt x="324" y="1579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6909703" y="1927576"/>
                  <a:ext cx="75005" cy="5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5" h="53465" extrusionOk="0">
                      <a:moveTo>
                        <a:pt x="324" y="13506"/>
                      </a:moveTo>
                      <a:cubicBezTo>
                        <a:pt x="20187" y="29925"/>
                        <a:pt x="40456" y="43808"/>
                        <a:pt x="66447" y="53773"/>
                      </a:cubicBezTo>
                      <a:cubicBezTo>
                        <a:pt x="91691" y="35116"/>
                        <a:pt x="56510" y="27809"/>
                        <a:pt x="42781" y="17071"/>
                      </a:cubicBezTo>
                      <a:cubicBezTo>
                        <a:pt x="28180" y="9937"/>
                        <a:pt x="4849" y="-14667"/>
                        <a:pt x="324" y="135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6978778" y="1732625"/>
                  <a:ext cx="4176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65" h="34675" extrusionOk="0">
                      <a:moveTo>
                        <a:pt x="324" y="8023"/>
                      </a:moveTo>
                      <a:cubicBezTo>
                        <a:pt x="7687" y="25387"/>
                        <a:pt x="15952" y="31975"/>
                        <a:pt x="35888" y="34982"/>
                      </a:cubicBezTo>
                      <a:cubicBezTo>
                        <a:pt x="39317" y="33196"/>
                        <a:pt x="44058" y="18019"/>
                        <a:pt x="41222" y="15321"/>
                      </a:cubicBezTo>
                      <a:cubicBezTo>
                        <a:pt x="38335" y="14882"/>
                        <a:pt x="35543" y="13960"/>
                        <a:pt x="32963" y="12592"/>
                      </a:cubicBezTo>
                      <a:cubicBezTo>
                        <a:pt x="19805" y="4643"/>
                        <a:pt x="14346" y="-7991"/>
                        <a:pt x="324" y="80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7164131" y="1897683"/>
                  <a:ext cx="101786" cy="56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86" h="56601" extrusionOk="0">
                      <a:moveTo>
                        <a:pt x="324" y="13999"/>
                      </a:moveTo>
                      <a:cubicBezTo>
                        <a:pt x="25847" y="29170"/>
                        <a:pt x="32774" y="37393"/>
                        <a:pt x="65524" y="49778"/>
                      </a:cubicBezTo>
                      <a:cubicBezTo>
                        <a:pt x="75916" y="47838"/>
                        <a:pt x="85829" y="55839"/>
                        <a:pt x="95134" y="56909"/>
                      </a:cubicBezTo>
                      <a:cubicBezTo>
                        <a:pt x="100499" y="52037"/>
                        <a:pt x="107371" y="37013"/>
                        <a:pt x="95808" y="36420"/>
                      </a:cubicBezTo>
                      <a:cubicBezTo>
                        <a:pt x="79105" y="30699"/>
                        <a:pt x="62733" y="24055"/>
                        <a:pt x="46767" y="16519"/>
                      </a:cubicBezTo>
                      <a:cubicBezTo>
                        <a:pt x="31061" y="11424"/>
                        <a:pt x="2201" y="-15711"/>
                        <a:pt x="324" y="139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7272240" y="1658956"/>
                  <a:ext cx="67545" cy="3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45" h="35206" extrusionOk="0">
                      <a:moveTo>
                        <a:pt x="486" y="16315"/>
                      </a:moveTo>
                      <a:cubicBezTo>
                        <a:pt x="19394" y="23533"/>
                        <a:pt x="41764" y="37985"/>
                        <a:pt x="62390" y="35150"/>
                      </a:cubicBezTo>
                      <a:cubicBezTo>
                        <a:pt x="78332" y="16512"/>
                        <a:pt x="55800" y="14993"/>
                        <a:pt x="41701" y="9279"/>
                      </a:cubicBezTo>
                      <a:cubicBezTo>
                        <a:pt x="25842" y="5028"/>
                        <a:pt x="-2050" y="-12029"/>
                        <a:pt x="486" y="163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7318687" y="1535011"/>
                  <a:ext cx="47467" cy="27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67" h="27791" extrusionOk="0">
                      <a:moveTo>
                        <a:pt x="338" y="16375"/>
                      </a:moveTo>
                      <a:cubicBezTo>
                        <a:pt x="13294" y="22117"/>
                        <a:pt x="21574" y="29914"/>
                        <a:pt x="37889" y="27020"/>
                      </a:cubicBezTo>
                      <a:cubicBezTo>
                        <a:pt x="45029" y="32755"/>
                        <a:pt x="47718" y="13958"/>
                        <a:pt x="47791" y="9548"/>
                      </a:cubicBezTo>
                      <a:cubicBezTo>
                        <a:pt x="30347" y="7513"/>
                        <a:pt x="-419" y="-13893"/>
                        <a:pt x="338" y="16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6923011" y="1161562"/>
                  <a:ext cx="112700" cy="6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00" h="62851" extrusionOk="0">
                      <a:moveTo>
                        <a:pt x="324" y="14239"/>
                      </a:moveTo>
                      <a:cubicBezTo>
                        <a:pt x="31456" y="34540"/>
                        <a:pt x="60093" y="50176"/>
                        <a:pt x="100231" y="62040"/>
                      </a:cubicBezTo>
                      <a:cubicBezTo>
                        <a:pt x="111780" y="68992"/>
                        <a:pt x="120314" y="41258"/>
                        <a:pt x="103897" y="41939"/>
                      </a:cubicBezTo>
                      <a:cubicBezTo>
                        <a:pt x="84884" y="34461"/>
                        <a:pt x="66114" y="25691"/>
                        <a:pt x="47630" y="17004"/>
                      </a:cubicBezTo>
                      <a:cubicBezTo>
                        <a:pt x="31970" y="11459"/>
                        <a:pt x="792" y="-15927"/>
                        <a:pt x="324" y="1423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p14"/>
                <p:cNvSpPr/>
                <p:nvPr/>
              </p:nvSpPr>
              <p:spPr>
                <a:xfrm>
                  <a:off x="6755593" y="1072825"/>
                  <a:ext cx="55999" cy="46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9" h="46677" extrusionOk="0">
                      <a:moveTo>
                        <a:pt x="324" y="10054"/>
                      </a:moveTo>
                      <a:cubicBezTo>
                        <a:pt x="11263" y="23359"/>
                        <a:pt x="13013" y="30494"/>
                        <a:pt x="30101" y="41117"/>
                      </a:cubicBezTo>
                      <a:cubicBezTo>
                        <a:pt x="36633" y="39044"/>
                        <a:pt x="41977" y="46429"/>
                        <a:pt x="47035" y="46984"/>
                      </a:cubicBezTo>
                      <a:cubicBezTo>
                        <a:pt x="50228" y="43314"/>
                        <a:pt x="61133" y="31021"/>
                        <a:pt x="53883" y="28450"/>
                      </a:cubicBezTo>
                      <a:cubicBezTo>
                        <a:pt x="45017" y="23745"/>
                        <a:pt x="36693" y="18085"/>
                        <a:pt x="29059" y="11570"/>
                      </a:cubicBezTo>
                      <a:cubicBezTo>
                        <a:pt x="19324" y="463"/>
                        <a:pt x="8920" y="-6253"/>
                        <a:pt x="324" y="1005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14"/>
                <p:cNvSpPr/>
                <p:nvPr/>
              </p:nvSpPr>
              <p:spPr>
                <a:xfrm>
                  <a:off x="6529305" y="1748372"/>
                  <a:ext cx="55286" cy="58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86" h="58332" extrusionOk="0">
                      <a:moveTo>
                        <a:pt x="324" y="6953"/>
                      </a:moveTo>
                      <a:cubicBezTo>
                        <a:pt x="8148" y="30253"/>
                        <a:pt x="20483" y="45360"/>
                        <a:pt x="43826" y="58640"/>
                      </a:cubicBezTo>
                      <a:cubicBezTo>
                        <a:pt x="56796" y="52698"/>
                        <a:pt x="61433" y="42621"/>
                        <a:pt x="45392" y="34389"/>
                      </a:cubicBezTo>
                      <a:cubicBezTo>
                        <a:pt x="28526" y="25252"/>
                        <a:pt x="20815" y="-15460"/>
                        <a:pt x="324" y="695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>
                  <a:off x="6365742" y="1577390"/>
                  <a:ext cx="55277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77" h="50775" extrusionOk="0">
                      <a:moveTo>
                        <a:pt x="324" y="9897"/>
                      </a:moveTo>
                      <a:cubicBezTo>
                        <a:pt x="11723" y="22714"/>
                        <a:pt x="14835" y="36891"/>
                        <a:pt x="32803" y="45226"/>
                      </a:cubicBezTo>
                      <a:cubicBezTo>
                        <a:pt x="40712" y="56553"/>
                        <a:pt x="50698" y="49717"/>
                        <a:pt x="55601" y="39372"/>
                      </a:cubicBezTo>
                      <a:cubicBezTo>
                        <a:pt x="39157" y="28890"/>
                        <a:pt x="16711" y="-20093"/>
                        <a:pt x="324" y="98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>
                  <a:off x="6472682" y="1386200"/>
                  <a:ext cx="70043" cy="41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43" h="41606" extrusionOk="0">
                      <a:moveTo>
                        <a:pt x="324" y="14066"/>
                      </a:moveTo>
                      <a:cubicBezTo>
                        <a:pt x="17830" y="23042"/>
                        <a:pt x="27106" y="35954"/>
                        <a:pt x="49672" y="38661"/>
                      </a:cubicBezTo>
                      <a:cubicBezTo>
                        <a:pt x="61585" y="46716"/>
                        <a:pt x="70093" y="38819"/>
                        <a:pt x="70368" y="25799"/>
                      </a:cubicBezTo>
                      <a:cubicBezTo>
                        <a:pt x="49818" y="22034"/>
                        <a:pt x="5557" y="-21209"/>
                        <a:pt x="324" y="140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84" name="Google Shape;484;p14"/>
            <p:cNvSpPr/>
            <p:nvPr/>
          </p:nvSpPr>
          <p:spPr>
            <a:xfrm>
              <a:off x="6855394" y="-1106465"/>
              <a:ext cx="2137145" cy="1573288"/>
            </a:xfrm>
            <a:custGeom>
              <a:avLst/>
              <a:gdLst/>
              <a:ahLst/>
              <a:cxnLst/>
              <a:rect l="l" t="t" r="r" b="b"/>
              <a:pathLst>
                <a:path w="1208419" h="1224349" extrusionOk="0">
                  <a:moveTo>
                    <a:pt x="514226" y="2161"/>
                  </a:moveTo>
                  <a:cubicBezTo>
                    <a:pt x="426015" y="11099"/>
                    <a:pt x="343160" y="50671"/>
                    <a:pt x="271043" y="102225"/>
                  </a:cubicBezTo>
                  <a:cubicBezTo>
                    <a:pt x="187611" y="161868"/>
                    <a:pt x="115746" y="238926"/>
                    <a:pt x="68162" y="329753"/>
                  </a:cubicBezTo>
                  <a:cubicBezTo>
                    <a:pt x="-1928" y="463538"/>
                    <a:pt x="-16189" y="623446"/>
                    <a:pt x="18379" y="770458"/>
                  </a:cubicBezTo>
                  <a:cubicBezTo>
                    <a:pt x="55017" y="926273"/>
                    <a:pt x="147608" y="1070601"/>
                    <a:pt x="281416" y="1158530"/>
                  </a:cubicBezTo>
                  <a:cubicBezTo>
                    <a:pt x="380592" y="1223702"/>
                    <a:pt x="517887" y="1254104"/>
                    <a:pt x="615493" y="1186603"/>
                  </a:cubicBezTo>
                  <a:cubicBezTo>
                    <a:pt x="653075" y="1160612"/>
                    <a:pt x="680992" y="1122689"/>
                    <a:pt x="717823" y="1095647"/>
                  </a:cubicBezTo>
                  <a:cubicBezTo>
                    <a:pt x="789030" y="1043365"/>
                    <a:pt x="882841" y="1038125"/>
                    <a:pt x="970052" y="1023972"/>
                  </a:cubicBezTo>
                  <a:cubicBezTo>
                    <a:pt x="1057263" y="1009818"/>
                    <a:pt x="1152704" y="976887"/>
                    <a:pt x="1190719" y="897169"/>
                  </a:cubicBezTo>
                  <a:cubicBezTo>
                    <a:pt x="1221071" y="833519"/>
                    <a:pt x="1205778" y="758897"/>
                    <a:pt x="1197277" y="688901"/>
                  </a:cubicBezTo>
                  <a:cubicBezTo>
                    <a:pt x="1184243" y="581587"/>
                    <a:pt x="1188509" y="470921"/>
                    <a:pt x="1155149" y="368088"/>
                  </a:cubicBezTo>
                  <a:cubicBezTo>
                    <a:pt x="1085153" y="152330"/>
                    <a:pt x="728569" y="-19554"/>
                    <a:pt x="514226" y="2161"/>
                  </a:cubicBezTo>
                  <a:close/>
                </a:path>
              </a:pathLst>
            </a:custGeom>
            <a:solidFill>
              <a:srgbClr val="B3CDE7">
                <a:alpha val="20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5" name="Google Shape;485;p14"/>
            <p:cNvGrpSpPr/>
            <p:nvPr/>
          </p:nvGrpSpPr>
          <p:grpSpPr>
            <a:xfrm>
              <a:off x="7290494" y="986620"/>
              <a:ext cx="3404093" cy="4375531"/>
              <a:chOff x="7290494" y="986620"/>
              <a:chExt cx="3404093" cy="4375531"/>
            </a:xfrm>
          </p:grpSpPr>
          <p:sp>
            <p:nvSpPr>
              <p:cNvPr id="486" name="Google Shape;486;p14"/>
              <p:cNvSpPr/>
              <p:nvPr/>
            </p:nvSpPr>
            <p:spPr>
              <a:xfrm rot="8468798">
                <a:off x="7689665" y="1561510"/>
                <a:ext cx="2605750" cy="2191599"/>
              </a:xfrm>
              <a:custGeom>
                <a:avLst/>
                <a:gdLst/>
                <a:ahLst/>
                <a:cxnLst/>
                <a:rect l="l" t="t" r="r" b="b"/>
                <a:pathLst>
                  <a:path w="2049735" h="1723956" extrusionOk="0">
                    <a:moveTo>
                      <a:pt x="1736111" y="363358"/>
                    </a:moveTo>
                    <a:cubicBezTo>
                      <a:pt x="1661011" y="371212"/>
                      <a:pt x="1606446" y="418485"/>
                      <a:pt x="1569639" y="481911"/>
                    </a:cubicBezTo>
                    <a:cubicBezTo>
                      <a:pt x="1536465" y="539079"/>
                      <a:pt x="1512443" y="600923"/>
                      <a:pt x="1488221" y="662237"/>
                    </a:cubicBezTo>
                    <a:cubicBezTo>
                      <a:pt x="1431074" y="806897"/>
                      <a:pt x="1326891" y="934160"/>
                      <a:pt x="1154620" y="902953"/>
                    </a:cubicBezTo>
                    <a:cubicBezTo>
                      <a:pt x="1142793" y="900337"/>
                      <a:pt x="1130782" y="898640"/>
                      <a:pt x="1118693" y="897876"/>
                    </a:cubicBezTo>
                    <a:cubicBezTo>
                      <a:pt x="1095052" y="897142"/>
                      <a:pt x="1071602" y="904167"/>
                      <a:pt x="1047885" y="904672"/>
                    </a:cubicBezTo>
                    <a:cubicBezTo>
                      <a:pt x="1027869" y="905099"/>
                      <a:pt x="1007878" y="904866"/>
                      <a:pt x="987867" y="905816"/>
                    </a:cubicBezTo>
                    <a:cubicBezTo>
                      <a:pt x="950094" y="907608"/>
                      <a:pt x="912166" y="911679"/>
                      <a:pt x="875526" y="921345"/>
                    </a:cubicBezTo>
                    <a:cubicBezTo>
                      <a:pt x="800252" y="941200"/>
                      <a:pt x="738606" y="986979"/>
                      <a:pt x="703151" y="1057004"/>
                    </a:cubicBezTo>
                    <a:cubicBezTo>
                      <a:pt x="671734" y="1119055"/>
                      <a:pt x="676797" y="1189564"/>
                      <a:pt x="690538" y="1255620"/>
                    </a:cubicBezTo>
                    <a:cubicBezTo>
                      <a:pt x="697267" y="1287969"/>
                      <a:pt x="710927" y="1321618"/>
                      <a:pt x="713418" y="1354267"/>
                    </a:cubicBezTo>
                    <a:cubicBezTo>
                      <a:pt x="716058" y="1388851"/>
                      <a:pt x="713641" y="1422837"/>
                      <a:pt x="722109" y="1457025"/>
                    </a:cubicBezTo>
                    <a:cubicBezTo>
                      <a:pt x="733133" y="1501523"/>
                      <a:pt x="737872" y="1541966"/>
                      <a:pt x="720936" y="1586083"/>
                    </a:cubicBezTo>
                    <a:cubicBezTo>
                      <a:pt x="714404" y="1603099"/>
                      <a:pt x="705430" y="1619474"/>
                      <a:pt x="692447" y="1632272"/>
                    </a:cubicBezTo>
                    <a:cubicBezTo>
                      <a:pt x="652087" y="1672058"/>
                      <a:pt x="604556" y="1717509"/>
                      <a:pt x="545918" y="1723209"/>
                    </a:cubicBezTo>
                    <a:cubicBezTo>
                      <a:pt x="484310" y="1729198"/>
                      <a:pt x="418644" y="1708890"/>
                      <a:pt x="363746" y="1682296"/>
                    </a:cubicBezTo>
                    <a:cubicBezTo>
                      <a:pt x="279928" y="1641691"/>
                      <a:pt x="202372" y="1575470"/>
                      <a:pt x="155815" y="1494158"/>
                    </a:cubicBezTo>
                    <a:cubicBezTo>
                      <a:pt x="-25217" y="1177974"/>
                      <a:pt x="-51932" y="716675"/>
                      <a:pt x="95482" y="381522"/>
                    </a:cubicBezTo>
                    <a:cubicBezTo>
                      <a:pt x="149240" y="259301"/>
                      <a:pt x="240960" y="162329"/>
                      <a:pt x="367028" y="116083"/>
                    </a:cubicBezTo>
                    <a:cubicBezTo>
                      <a:pt x="521932" y="59259"/>
                      <a:pt x="684590" y="117760"/>
                      <a:pt x="842843" y="132244"/>
                    </a:cubicBezTo>
                    <a:cubicBezTo>
                      <a:pt x="1048885" y="151103"/>
                      <a:pt x="1230239" y="71453"/>
                      <a:pt x="1427076" y="26739"/>
                    </a:cubicBezTo>
                    <a:cubicBezTo>
                      <a:pt x="1562804" y="-4094"/>
                      <a:pt x="1710705" y="-20746"/>
                      <a:pt x="1837008" y="50626"/>
                    </a:cubicBezTo>
                    <a:cubicBezTo>
                      <a:pt x="1889276" y="80161"/>
                      <a:pt x="1923625" y="132310"/>
                      <a:pt x="1973683" y="165946"/>
                    </a:cubicBezTo>
                    <a:cubicBezTo>
                      <a:pt x="1990889" y="177508"/>
                      <a:pt x="2006923" y="190485"/>
                      <a:pt x="2023797" y="202399"/>
                    </a:cubicBezTo>
                    <a:cubicBezTo>
                      <a:pt x="2030595" y="207200"/>
                      <a:pt x="2045665" y="214491"/>
                      <a:pt x="2049087" y="222670"/>
                    </a:cubicBezTo>
                    <a:cubicBezTo>
                      <a:pt x="2052114" y="229904"/>
                      <a:pt x="2047261" y="242812"/>
                      <a:pt x="2045612" y="249629"/>
                    </a:cubicBezTo>
                    <a:cubicBezTo>
                      <a:pt x="2039403" y="275294"/>
                      <a:pt x="2046833" y="314476"/>
                      <a:pt x="2027015" y="331984"/>
                    </a:cubicBezTo>
                    <a:cubicBezTo>
                      <a:pt x="2007274" y="349423"/>
                      <a:pt x="1988841" y="366012"/>
                      <a:pt x="1963688" y="370796"/>
                    </a:cubicBezTo>
                    <a:cubicBezTo>
                      <a:pt x="1925775" y="377857"/>
                      <a:pt x="1887068" y="379647"/>
                      <a:pt x="1848665" y="376113"/>
                    </a:cubicBezTo>
                    <a:cubicBezTo>
                      <a:pt x="1810902" y="372281"/>
                      <a:pt x="1774697" y="357991"/>
                      <a:pt x="1736111" y="3633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 rot="4327031" flipH="1">
                <a:off x="8026305" y="3272927"/>
                <a:ext cx="1932469" cy="1789759"/>
              </a:xfrm>
              <a:custGeom>
                <a:avLst/>
                <a:gdLst/>
                <a:ahLst/>
                <a:cxnLst/>
                <a:rect l="l" t="t" r="r" b="b"/>
                <a:pathLst>
                  <a:path w="1811926" h="1678118" extrusionOk="0">
                    <a:moveTo>
                      <a:pt x="1760980" y="9133"/>
                    </a:moveTo>
                    <a:cubicBezTo>
                      <a:pt x="1816801" y="84935"/>
                      <a:pt x="1811907" y="192968"/>
                      <a:pt x="1746567" y="261394"/>
                    </a:cubicBezTo>
                    <a:cubicBezTo>
                      <a:pt x="1716025" y="293569"/>
                      <a:pt x="1675633" y="314664"/>
                      <a:pt x="1631766" y="321349"/>
                    </a:cubicBezTo>
                    <a:cubicBezTo>
                      <a:pt x="1581705" y="328719"/>
                      <a:pt x="1530771" y="319601"/>
                      <a:pt x="1480718" y="327470"/>
                    </a:cubicBezTo>
                    <a:cubicBezTo>
                      <a:pt x="1435037" y="334653"/>
                      <a:pt x="1397038" y="359256"/>
                      <a:pt x="1368709" y="395345"/>
                    </a:cubicBezTo>
                    <a:cubicBezTo>
                      <a:pt x="1339354" y="432739"/>
                      <a:pt x="1322281" y="477189"/>
                      <a:pt x="1308085" y="522100"/>
                    </a:cubicBezTo>
                    <a:cubicBezTo>
                      <a:pt x="1292882" y="570194"/>
                      <a:pt x="1279951" y="619213"/>
                      <a:pt x="1255675" y="663773"/>
                    </a:cubicBezTo>
                    <a:cubicBezTo>
                      <a:pt x="1234908" y="701638"/>
                      <a:pt x="1208256" y="735966"/>
                      <a:pt x="1176716" y="765475"/>
                    </a:cubicBezTo>
                    <a:cubicBezTo>
                      <a:pt x="1114529" y="823947"/>
                      <a:pt x="1034540" y="863802"/>
                      <a:pt x="949904" y="876113"/>
                    </a:cubicBezTo>
                    <a:cubicBezTo>
                      <a:pt x="854776" y="889951"/>
                      <a:pt x="758356" y="858206"/>
                      <a:pt x="663765" y="877613"/>
                    </a:cubicBezTo>
                    <a:cubicBezTo>
                      <a:pt x="621643" y="885809"/>
                      <a:pt x="583332" y="907477"/>
                      <a:pt x="554614" y="939348"/>
                    </a:cubicBezTo>
                    <a:cubicBezTo>
                      <a:pt x="527284" y="970200"/>
                      <a:pt x="509564" y="1008451"/>
                      <a:pt x="498449" y="1047860"/>
                    </a:cubicBezTo>
                    <a:cubicBezTo>
                      <a:pt x="471067" y="1144945"/>
                      <a:pt x="487163" y="1246358"/>
                      <a:pt x="476651" y="1345384"/>
                    </a:cubicBezTo>
                    <a:cubicBezTo>
                      <a:pt x="466598" y="1440106"/>
                      <a:pt x="423085" y="1526838"/>
                      <a:pt x="349309" y="1587954"/>
                    </a:cubicBezTo>
                    <a:cubicBezTo>
                      <a:pt x="274451" y="1649967"/>
                      <a:pt x="173770" y="1676751"/>
                      <a:pt x="77760" y="1662653"/>
                    </a:cubicBezTo>
                    <a:cubicBezTo>
                      <a:pt x="53875" y="1659112"/>
                      <a:pt x="30418" y="1653129"/>
                      <a:pt x="7756" y="1644798"/>
                    </a:cubicBezTo>
                    <a:cubicBezTo>
                      <a:pt x="333" y="1642081"/>
                      <a:pt x="-2868" y="1653924"/>
                      <a:pt x="4496" y="1656618"/>
                    </a:cubicBezTo>
                    <a:cubicBezTo>
                      <a:pt x="99012" y="1690804"/>
                      <a:pt x="203440" y="1684590"/>
                      <a:pt x="293230" y="1639437"/>
                    </a:cubicBezTo>
                    <a:cubicBezTo>
                      <a:pt x="372186" y="1599193"/>
                      <a:pt x="434425" y="1528429"/>
                      <a:pt x="466037" y="1445864"/>
                    </a:cubicBezTo>
                    <a:cubicBezTo>
                      <a:pt x="504899" y="1344361"/>
                      <a:pt x="486759" y="1234924"/>
                      <a:pt x="496206" y="1129254"/>
                    </a:cubicBezTo>
                    <a:cubicBezTo>
                      <a:pt x="503656" y="1045911"/>
                      <a:pt x="533455" y="951945"/>
                      <a:pt x="611589" y="909228"/>
                    </a:cubicBezTo>
                    <a:cubicBezTo>
                      <a:pt x="655696" y="885114"/>
                      <a:pt x="706962" y="882256"/>
                      <a:pt x="756165" y="884278"/>
                    </a:cubicBezTo>
                    <a:cubicBezTo>
                      <a:pt x="805648" y="886313"/>
                      <a:pt x="854956" y="893323"/>
                      <a:pt x="904554" y="892139"/>
                    </a:cubicBezTo>
                    <a:cubicBezTo>
                      <a:pt x="990487" y="890088"/>
                      <a:pt x="1074811" y="859414"/>
                      <a:pt x="1143865" y="808633"/>
                    </a:cubicBezTo>
                    <a:cubicBezTo>
                      <a:pt x="1215374" y="755954"/>
                      <a:pt x="1268859" y="682485"/>
                      <a:pt x="1297008" y="598270"/>
                    </a:cubicBezTo>
                    <a:cubicBezTo>
                      <a:pt x="1327035" y="510367"/>
                      <a:pt x="1346843" y="394243"/>
                      <a:pt x="1441678" y="351342"/>
                    </a:cubicBezTo>
                    <a:cubicBezTo>
                      <a:pt x="1490733" y="329151"/>
                      <a:pt x="1546777" y="337993"/>
                      <a:pt x="1598859" y="336291"/>
                    </a:cubicBezTo>
                    <a:cubicBezTo>
                      <a:pt x="1645085" y="334779"/>
                      <a:pt x="1688897" y="322863"/>
                      <a:pt x="1726491" y="295207"/>
                    </a:cubicBezTo>
                    <a:cubicBezTo>
                      <a:pt x="1760583" y="270438"/>
                      <a:pt x="1786467" y="236026"/>
                      <a:pt x="1800804" y="196411"/>
                    </a:cubicBezTo>
                    <a:cubicBezTo>
                      <a:pt x="1815798" y="152658"/>
                      <a:pt x="1816069" y="105204"/>
                      <a:pt x="1801575" y="61282"/>
                    </a:cubicBezTo>
                    <a:cubicBezTo>
                      <a:pt x="1794734" y="40369"/>
                      <a:pt x="1784606" y="20677"/>
                      <a:pt x="1771570" y="2947"/>
                    </a:cubicBezTo>
                    <a:cubicBezTo>
                      <a:pt x="1766940" y="-3340"/>
                      <a:pt x="1756293" y="2768"/>
                      <a:pt x="1760980" y="91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8" name="Google Shape;488;p14"/>
            <p:cNvGrpSpPr/>
            <p:nvPr/>
          </p:nvGrpSpPr>
          <p:grpSpPr>
            <a:xfrm rot="3342839">
              <a:off x="-2122721" y="3284431"/>
              <a:ext cx="3051837" cy="3059848"/>
              <a:chOff x="6193284" y="-1051863"/>
              <a:chExt cx="3051969" cy="3059981"/>
            </a:xfrm>
          </p:grpSpPr>
          <p:sp>
            <p:nvSpPr>
              <p:cNvPr id="489" name="Google Shape;489;p14"/>
              <p:cNvSpPr/>
              <p:nvPr/>
            </p:nvSpPr>
            <p:spPr>
              <a:xfrm rot="-1499042" flipH="1">
                <a:off x="6617395" y="-530197"/>
                <a:ext cx="2278729" cy="2158057"/>
              </a:xfrm>
              <a:custGeom>
                <a:avLst/>
                <a:gdLst/>
                <a:ahLst/>
                <a:cxnLst/>
                <a:rect l="l" t="t" r="r" b="b"/>
                <a:pathLst>
                  <a:path w="2162825" h="2048291" extrusionOk="0">
                    <a:moveTo>
                      <a:pt x="1823431" y="457733"/>
                    </a:moveTo>
                    <a:cubicBezTo>
                      <a:pt x="1808495" y="461081"/>
                      <a:pt x="1793969" y="466049"/>
                      <a:pt x="1780111" y="472546"/>
                    </a:cubicBezTo>
                    <a:cubicBezTo>
                      <a:pt x="1776587" y="474259"/>
                      <a:pt x="1773218" y="476138"/>
                      <a:pt x="1769916" y="477856"/>
                    </a:cubicBezTo>
                    <a:cubicBezTo>
                      <a:pt x="1766576" y="479516"/>
                      <a:pt x="1763552" y="481444"/>
                      <a:pt x="1760681" y="483242"/>
                    </a:cubicBezTo>
                    <a:cubicBezTo>
                      <a:pt x="1757820" y="485053"/>
                      <a:pt x="1755062" y="486666"/>
                      <a:pt x="1752656" y="488316"/>
                    </a:cubicBezTo>
                    <a:cubicBezTo>
                      <a:pt x="1750285" y="490017"/>
                      <a:pt x="1748130" y="491563"/>
                      <a:pt x="1746247" y="492914"/>
                    </a:cubicBezTo>
                    <a:cubicBezTo>
                      <a:pt x="1736574" y="499981"/>
                      <a:pt x="1727384" y="507684"/>
                      <a:pt x="1718738" y="515974"/>
                    </a:cubicBezTo>
                    <a:cubicBezTo>
                      <a:pt x="1714613" y="520246"/>
                      <a:pt x="1710302" y="524344"/>
                      <a:pt x="1706355" y="528745"/>
                    </a:cubicBezTo>
                    <a:cubicBezTo>
                      <a:pt x="1702453" y="533182"/>
                      <a:pt x="1698373" y="537469"/>
                      <a:pt x="1694745" y="542101"/>
                    </a:cubicBezTo>
                    <a:cubicBezTo>
                      <a:pt x="1679947" y="560249"/>
                      <a:pt x="1666588" y="579523"/>
                      <a:pt x="1654788" y="599747"/>
                    </a:cubicBezTo>
                    <a:cubicBezTo>
                      <a:pt x="1631091" y="639965"/>
                      <a:pt x="1612255" y="682707"/>
                      <a:pt x="1593883" y="726810"/>
                    </a:cubicBezTo>
                    <a:cubicBezTo>
                      <a:pt x="1579864" y="760645"/>
                      <a:pt x="1566349" y="794367"/>
                      <a:pt x="1551232" y="827530"/>
                    </a:cubicBezTo>
                    <a:cubicBezTo>
                      <a:pt x="1536783" y="860820"/>
                      <a:pt x="1520629" y="893345"/>
                      <a:pt x="1502834" y="924975"/>
                    </a:cubicBezTo>
                    <a:cubicBezTo>
                      <a:pt x="1486093" y="953606"/>
                      <a:pt x="1467214" y="980987"/>
                      <a:pt x="1444353" y="1004558"/>
                    </a:cubicBezTo>
                    <a:cubicBezTo>
                      <a:pt x="1441449" y="1007448"/>
                      <a:pt x="1438692" y="1010497"/>
                      <a:pt x="1435669" y="1013256"/>
                    </a:cubicBezTo>
                    <a:lnTo>
                      <a:pt x="1426621" y="1021550"/>
                    </a:lnTo>
                    <a:cubicBezTo>
                      <a:pt x="1423542" y="1024208"/>
                      <a:pt x="1420398" y="1026728"/>
                      <a:pt x="1417234" y="1029249"/>
                    </a:cubicBezTo>
                    <a:cubicBezTo>
                      <a:pt x="1413920" y="1031560"/>
                      <a:pt x="1410776" y="1034117"/>
                      <a:pt x="1407328" y="1036229"/>
                    </a:cubicBezTo>
                    <a:cubicBezTo>
                      <a:pt x="1393778" y="1045097"/>
                      <a:pt x="1379125" y="1052156"/>
                      <a:pt x="1363743" y="1057226"/>
                    </a:cubicBezTo>
                    <a:cubicBezTo>
                      <a:pt x="1328471" y="1069070"/>
                      <a:pt x="1290674" y="1071710"/>
                      <a:pt x="1253140" y="1072647"/>
                    </a:cubicBezTo>
                    <a:cubicBezTo>
                      <a:pt x="1215502" y="1073572"/>
                      <a:pt x="1177521" y="1072404"/>
                      <a:pt x="1139290" y="1075935"/>
                    </a:cubicBezTo>
                    <a:cubicBezTo>
                      <a:pt x="1120085" y="1077650"/>
                      <a:pt x="1101068" y="1081043"/>
                      <a:pt x="1082457" y="1086074"/>
                    </a:cubicBezTo>
                    <a:lnTo>
                      <a:pt x="1068535" y="1089965"/>
                    </a:lnTo>
                    <a:cubicBezTo>
                      <a:pt x="1063918" y="1091334"/>
                      <a:pt x="1059436" y="1093087"/>
                      <a:pt x="1054879" y="1094631"/>
                    </a:cubicBezTo>
                    <a:cubicBezTo>
                      <a:pt x="1050366" y="1096286"/>
                      <a:pt x="1045742" y="1097686"/>
                      <a:pt x="1041317" y="1099555"/>
                    </a:cubicBezTo>
                    <a:lnTo>
                      <a:pt x="1028027" y="1105137"/>
                    </a:lnTo>
                    <a:cubicBezTo>
                      <a:pt x="992793" y="1120509"/>
                      <a:pt x="959408" y="1139807"/>
                      <a:pt x="928504" y="1162663"/>
                    </a:cubicBezTo>
                    <a:cubicBezTo>
                      <a:pt x="883116" y="1195845"/>
                      <a:pt x="842425" y="1235009"/>
                      <a:pt x="807537" y="1279091"/>
                    </a:cubicBezTo>
                    <a:cubicBezTo>
                      <a:pt x="773592" y="1323116"/>
                      <a:pt x="746493" y="1372012"/>
                      <a:pt x="727157" y="1424126"/>
                    </a:cubicBezTo>
                    <a:cubicBezTo>
                      <a:pt x="687612" y="1527262"/>
                      <a:pt x="671078" y="1635708"/>
                      <a:pt x="639669" y="1741219"/>
                    </a:cubicBezTo>
                    <a:cubicBezTo>
                      <a:pt x="627538" y="1783570"/>
                      <a:pt x="611696" y="1824769"/>
                      <a:pt x="592327" y="1864339"/>
                    </a:cubicBezTo>
                    <a:cubicBezTo>
                      <a:pt x="576465" y="1896001"/>
                      <a:pt x="557202" y="1925843"/>
                      <a:pt x="534877" y="1953337"/>
                    </a:cubicBezTo>
                    <a:cubicBezTo>
                      <a:pt x="532049" y="1956724"/>
                      <a:pt x="529382" y="1960253"/>
                      <a:pt x="526425" y="1963529"/>
                    </a:cubicBezTo>
                    <a:lnTo>
                      <a:pt x="517491" y="1973307"/>
                    </a:lnTo>
                    <a:cubicBezTo>
                      <a:pt x="511699" y="1979985"/>
                      <a:pt x="505207" y="1985991"/>
                      <a:pt x="498910" y="1992192"/>
                    </a:cubicBezTo>
                    <a:cubicBezTo>
                      <a:pt x="486715" y="2004518"/>
                      <a:pt x="472702" y="2014905"/>
                      <a:pt x="457360" y="2022990"/>
                    </a:cubicBezTo>
                    <a:lnTo>
                      <a:pt x="450001" y="2026342"/>
                    </a:lnTo>
                    <a:cubicBezTo>
                      <a:pt x="448770" y="2026887"/>
                      <a:pt x="447563" y="2027501"/>
                      <a:pt x="446311" y="2027993"/>
                    </a:cubicBezTo>
                    <a:lnTo>
                      <a:pt x="442488" y="2029283"/>
                    </a:lnTo>
                    <a:lnTo>
                      <a:pt x="434846" y="2031885"/>
                    </a:lnTo>
                    <a:lnTo>
                      <a:pt x="426982" y="2033691"/>
                    </a:lnTo>
                    <a:lnTo>
                      <a:pt x="423049" y="2034601"/>
                    </a:lnTo>
                    <a:cubicBezTo>
                      <a:pt x="421724" y="2034834"/>
                      <a:pt x="420378" y="2034949"/>
                      <a:pt x="419045" y="2035131"/>
                    </a:cubicBezTo>
                    <a:lnTo>
                      <a:pt x="411023" y="2036146"/>
                    </a:lnTo>
                    <a:cubicBezTo>
                      <a:pt x="408331" y="2036307"/>
                      <a:pt x="405623" y="2036314"/>
                      <a:pt x="402922" y="2036413"/>
                    </a:cubicBezTo>
                    <a:lnTo>
                      <a:pt x="398868" y="2036533"/>
                    </a:lnTo>
                    <a:cubicBezTo>
                      <a:pt x="397516" y="2036558"/>
                      <a:pt x="396160" y="2036388"/>
                      <a:pt x="394806" y="2036326"/>
                    </a:cubicBezTo>
                    <a:cubicBezTo>
                      <a:pt x="372820" y="2034972"/>
                      <a:pt x="351258" y="2029668"/>
                      <a:pt x="331155" y="2020667"/>
                    </a:cubicBezTo>
                    <a:cubicBezTo>
                      <a:pt x="326075" y="2018403"/>
                      <a:pt x="320933" y="2016289"/>
                      <a:pt x="315989" y="2013673"/>
                    </a:cubicBezTo>
                    <a:lnTo>
                      <a:pt x="308502" y="2009921"/>
                    </a:lnTo>
                    <a:cubicBezTo>
                      <a:pt x="306028" y="2008622"/>
                      <a:pt x="303604" y="2007212"/>
                      <a:pt x="301152" y="2005863"/>
                    </a:cubicBezTo>
                    <a:lnTo>
                      <a:pt x="293827" y="2001749"/>
                    </a:lnTo>
                    <a:lnTo>
                      <a:pt x="286692" y="1997307"/>
                    </a:lnTo>
                    <a:lnTo>
                      <a:pt x="279553" y="1992866"/>
                    </a:lnTo>
                    <a:lnTo>
                      <a:pt x="275983" y="1990646"/>
                    </a:lnTo>
                    <a:lnTo>
                      <a:pt x="272551" y="1988235"/>
                    </a:lnTo>
                    <a:lnTo>
                      <a:pt x="258857" y="1978531"/>
                    </a:lnTo>
                    <a:lnTo>
                      <a:pt x="245822" y="1968005"/>
                    </a:lnTo>
                    <a:cubicBezTo>
                      <a:pt x="237329" y="1960768"/>
                      <a:pt x="229265" y="1953043"/>
                      <a:pt x="221669" y="1944871"/>
                    </a:cubicBezTo>
                    <a:cubicBezTo>
                      <a:pt x="206527" y="1928395"/>
                      <a:pt x="193277" y="1910278"/>
                      <a:pt x="182165" y="1890858"/>
                    </a:cubicBezTo>
                    <a:cubicBezTo>
                      <a:pt x="171026" y="1871227"/>
                      <a:pt x="161034" y="1850968"/>
                      <a:pt x="152240" y="1830182"/>
                    </a:cubicBezTo>
                    <a:cubicBezTo>
                      <a:pt x="143197" y="1809391"/>
                      <a:pt x="134723" y="1788249"/>
                      <a:pt x="125916" y="1767207"/>
                    </a:cubicBezTo>
                    <a:cubicBezTo>
                      <a:pt x="117320" y="1745969"/>
                      <a:pt x="107222" y="1725305"/>
                      <a:pt x="97582" y="1704827"/>
                    </a:cubicBezTo>
                    <a:cubicBezTo>
                      <a:pt x="87762" y="1684693"/>
                      <a:pt x="79072" y="1664028"/>
                      <a:pt x="71554" y="1642927"/>
                    </a:cubicBezTo>
                    <a:cubicBezTo>
                      <a:pt x="67970" y="1632380"/>
                      <a:pt x="65060" y="1621617"/>
                      <a:pt x="62839" y="1610701"/>
                    </a:cubicBezTo>
                    <a:cubicBezTo>
                      <a:pt x="60494" y="1599605"/>
                      <a:pt x="58147" y="1588502"/>
                      <a:pt x="55798" y="1577393"/>
                    </a:cubicBezTo>
                    <a:cubicBezTo>
                      <a:pt x="46873" y="1532868"/>
                      <a:pt x="39419" y="1488034"/>
                      <a:pt x="33201" y="1443449"/>
                    </a:cubicBezTo>
                    <a:cubicBezTo>
                      <a:pt x="20115" y="1347057"/>
                      <a:pt x="13979" y="1249850"/>
                      <a:pt x="14838" y="1152579"/>
                    </a:cubicBezTo>
                    <a:cubicBezTo>
                      <a:pt x="14992" y="1089378"/>
                      <a:pt x="18068" y="1026232"/>
                      <a:pt x="24067" y="963141"/>
                    </a:cubicBezTo>
                    <a:cubicBezTo>
                      <a:pt x="30055" y="900155"/>
                      <a:pt x="38766" y="837388"/>
                      <a:pt x="50731" y="775247"/>
                    </a:cubicBezTo>
                    <a:cubicBezTo>
                      <a:pt x="74809" y="651047"/>
                      <a:pt x="110860" y="528995"/>
                      <a:pt x="161436" y="413419"/>
                    </a:cubicBezTo>
                    <a:cubicBezTo>
                      <a:pt x="164382" y="406764"/>
                      <a:pt x="167143" y="399961"/>
                      <a:pt x="170276" y="393270"/>
                    </a:cubicBezTo>
                    <a:cubicBezTo>
                      <a:pt x="173364" y="386559"/>
                      <a:pt x="176473" y="379804"/>
                      <a:pt x="179602" y="373005"/>
                    </a:cubicBezTo>
                    <a:cubicBezTo>
                      <a:pt x="181160" y="369603"/>
                      <a:pt x="182723" y="366193"/>
                      <a:pt x="184291" y="362772"/>
                    </a:cubicBezTo>
                    <a:cubicBezTo>
                      <a:pt x="185875" y="359362"/>
                      <a:pt x="187605" y="356028"/>
                      <a:pt x="189259" y="352639"/>
                    </a:cubicBezTo>
                    <a:cubicBezTo>
                      <a:pt x="192642" y="345901"/>
                      <a:pt x="195879" y="339042"/>
                      <a:pt x="199412" y="332310"/>
                    </a:cubicBezTo>
                    <a:cubicBezTo>
                      <a:pt x="213611" y="305087"/>
                      <a:pt x="229448" y="278749"/>
                      <a:pt x="246837" y="253442"/>
                    </a:cubicBezTo>
                    <a:cubicBezTo>
                      <a:pt x="264134" y="228195"/>
                      <a:pt x="283438" y="204382"/>
                      <a:pt x="304561" y="182234"/>
                    </a:cubicBezTo>
                    <a:cubicBezTo>
                      <a:pt x="324742" y="160758"/>
                      <a:pt x="346928" y="141257"/>
                      <a:pt x="370817" y="123995"/>
                    </a:cubicBezTo>
                    <a:cubicBezTo>
                      <a:pt x="375607" y="120262"/>
                      <a:pt x="380611" y="117121"/>
                      <a:pt x="385434" y="113935"/>
                    </a:cubicBezTo>
                    <a:cubicBezTo>
                      <a:pt x="390289" y="110797"/>
                      <a:pt x="394949" y="107577"/>
                      <a:pt x="399733" y="104676"/>
                    </a:cubicBezTo>
                    <a:cubicBezTo>
                      <a:pt x="404580" y="101883"/>
                      <a:pt x="409373" y="99120"/>
                      <a:pt x="414158" y="96362"/>
                    </a:cubicBezTo>
                    <a:lnTo>
                      <a:pt x="421330" y="92237"/>
                    </a:lnTo>
                    <a:cubicBezTo>
                      <a:pt x="423796" y="90997"/>
                      <a:pt x="426268" y="89755"/>
                      <a:pt x="428746" y="88509"/>
                    </a:cubicBezTo>
                    <a:cubicBezTo>
                      <a:pt x="433694" y="86006"/>
                      <a:pt x="438681" y="83485"/>
                      <a:pt x="443753" y="80919"/>
                    </a:cubicBezTo>
                    <a:cubicBezTo>
                      <a:pt x="448915" y="78546"/>
                      <a:pt x="454246" y="76308"/>
                      <a:pt x="459654" y="73896"/>
                    </a:cubicBezTo>
                    <a:cubicBezTo>
                      <a:pt x="462362" y="72697"/>
                      <a:pt x="465105" y="71483"/>
                      <a:pt x="467885" y="70253"/>
                    </a:cubicBezTo>
                    <a:cubicBezTo>
                      <a:pt x="470696" y="69092"/>
                      <a:pt x="473616" y="68081"/>
                      <a:pt x="476542" y="66955"/>
                    </a:cubicBezTo>
                    <a:cubicBezTo>
                      <a:pt x="482422" y="64784"/>
                      <a:pt x="488438" y="62365"/>
                      <a:pt x="494764" y="60120"/>
                    </a:cubicBezTo>
                    <a:cubicBezTo>
                      <a:pt x="529736" y="48258"/>
                      <a:pt x="566339" y="41894"/>
                      <a:pt x="603265" y="41255"/>
                    </a:cubicBezTo>
                    <a:cubicBezTo>
                      <a:pt x="640378" y="40800"/>
                      <a:pt x="677434" y="44306"/>
                      <a:pt x="713802" y="51713"/>
                    </a:cubicBezTo>
                    <a:cubicBezTo>
                      <a:pt x="771664" y="62923"/>
                      <a:pt x="821356" y="78689"/>
                      <a:pt x="876824" y="93961"/>
                    </a:cubicBezTo>
                    <a:cubicBezTo>
                      <a:pt x="910694" y="103672"/>
                      <a:pt x="945050" y="111601"/>
                      <a:pt x="979751" y="117717"/>
                    </a:cubicBezTo>
                    <a:cubicBezTo>
                      <a:pt x="997411" y="120841"/>
                      <a:pt x="1015341" y="122634"/>
                      <a:pt x="1033293" y="124094"/>
                    </a:cubicBezTo>
                    <a:cubicBezTo>
                      <a:pt x="1051270" y="125308"/>
                      <a:pt x="1069282" y="125802"/>
                      <a:pt x="1087329" y="125577"/>
                    </a:cubicBezTo>
                    <a:cubicBezTo>
                      <a:pt x="1159497" y="124517"/>
                      <a:pt x="1230468" y="111803"/>
                      <a:pt x="1297554" y="96612"/>
                    </a:cubicBezTo>
                    <a:cubicBezTo>
                      <a:pt x="1399138" y="73526"/>
                      <a:pt x="1498366" y="43035"/>
                      <a:pt x="1600061" y="24626"/>
                    </a:cubicBezTo>
                    <a:cubicBezTo>
                      <a:pt x="1650821" y="15385"/>
                      <a:pt x="1702179" y="8952"/>
                      <a:pt x="1753595" y="9169"/>
                    </a:cubicBezTo>
                    <a:cubicBezTo>
                      <a:pt x="1804889" y="9370"/>
                      <a:pt x="1856449" y="16571"/>
                      <a:pt x="1904237" y="34898"/>
                    </a:cubicBezTo>
                    <a:cubicBezTo>
                      <a:pt x="1939734" y="48485"/>
                      <a:pt x="1972595" y="68141"/>
                      <a:pt x="2001351" y="92987"/>
                    </a:cubicBezTo>
                    <a:cubicBezTo>
                      <a:pt x="2010736" y="101260"/>
                      <a:pt x="2019429" y="109978"/>
                      <a:pt x="2027843" y="118876"/>
                    </a:cubicBezTo>
                    <a:cubicBezTo>
                      <a:pt x="2036280" y="127761"/>
                      <a:pt x="2044347" y="136962"/>
                      <a:pt x="2052247" y="146590"/>
                    </a:cubicBezTo>
                    <a:cubicBezTo>
                      <a:pt x="2062191" y="158649"/>
                      <a:pt x="2071592" y="171117"/>
                      <a:pt x="2080451" y="183996"/>
                    </a:cubicBezTo>
                    <a:cubicBezTo>
                      <a:pt x="2089301" y="196869"/>
                      <a:pt x="2097812" y="210025"/>
                      <a:pt x="2105569" y="223704"/>
                    </a:cubicBezTo>
                    <a:cubicBezTo>
                      <a:pt x="2118036" y="245093"/>
                      <a:pt x="2128621" y="267525"/>
                      <a:pt x="2137204" y="290746"/>
                    </a:cubicBezTo>
                    <a:cubicBezTo>
                      <a:pt x="2145921" y="313710"/>
                      <a:pt x="2151278" y="337810"/>
                      <a:pt x="2153112" y="362303"/>
                    </a:cubicBezTo>
                    <a:cubicBezTo>
                      <a:pt x="2154626" y="382190"/>
                      <a:pt x="2152009" y="402176"/>
                      <a:pt x="2145427" y="421004"/>
                    </a:cubicBezTo>
                    <a:cubicBezTo>
                      <a:pt x="2144560" y="423308"/>
                      <a:pt x="2143796" y="425657"/>
                      <a:pt x="2142852" y="427926"/>
                    </a:cubicBezTo>
                    <a:lnTo>
                      <a:pt x="2139613" y="434555"/>
                    </a:lnTo>
                    <a:cubicBezTo>
                      <a:pt x="2137453" y="438971"/>
                      <a:pt x="2134983" y="443229"/>
                      <a:pt x="2132221" y="447297"/>
                    </a:cubicBezTo>
                    <a:cubicBezTo>
                      <a:pt x="2130949" y="449403"/>
                      <a:pt x="2129508" y="451401"/>
                      <a:pt x="2127911" y="453274"/>
                    </a:cubicBezTo>
                    <a:lnTo>
                      <a:pt x="2123343" y="459073"/>
                    </a:lnTo>
                    <a:cubicBezTo>
                      <a:pt x="2121867" y="461053"/>
                      <a:pt x="2120017" y="462643"/>
                      <a:pt x="2118379" y="464452"/>
                    </a:cubicBezTo>
                    <a:lnTo>
                      <a:pt x="2115845" y="467086"/>
                    </a:lnTo>
                    <a:lnTo>
                      <a:pt x="2113088" y="469454"/>
                    </a:lnTo>
                    <a:cubicBezTo>
                      <a:pt x="2105889" y="475910"/>
                      <a:pt x="2097606" y="481043"/>
                      <a:pt x="2088619" y="484616"/>
                    </a:cubicBezTo>
                    <a:cubicBezTo>
                      <a:pt x="2079547" y="488120"/>
                      <a:pt x="2069996" y="490226"/>
                      <a:pt x="2060291" y="490862"/>
                    </a:cubicBezTo>
                    <a:cubicBezTo>
                      <a:pt x="2040678" y="492326"/>
                      <a:pt x="2020591" y="488918"/>
                      <a:pt x="2000862" y="484062"/>
                    </a:cubicBezTo>
                    <a:cubicBezTo>
                      <a:pt x="1959981" y="473638"/>
                      <a:pt x="1932234" y="462346"/>
                      <a:pt x="1898306" y="456461"/>
                    </a:cubicBezTo>
                    <a:cubicBezTo>
                      <a:pt x="1891181" y="455189"/>
                      <a:pt x="1883991" y="454318"/>
                      <a:pt x="1876769" y="453850"/>
                    </a:cubicBezTo>
                    <a:cubicBezTo>
                      <a:pt x="1873089" y="453686"/>
                      <a:pt x="1869570" y="453520"/>
                      <a:pt x="1866434" y="453706"/>
                    </a:cubicBezTo>
                    <a:cubicBezTo>
                      <a:pt x="1864875" y="453769"/>
                      <a:pt x="1863418" y="453828"/>
                      <a:pt x="1862095" y="453881"/>
                    </a:cubicBezTo>
                    <a:cubicBezTo>
                      <a:pt x="1860777" y="454049"/>
                      <a:pt x="1859594" y="454200"/>
                      <a:pt x="1858576" y="454330"/>
                    </a:cubicBezTo>
                    <a:cubicBezTo>
                      <a:pt x="1854762" y="454872"/>
                      <a:pt x="1853709" y="455122"/>
                      <a:pt x="1854994" y="455223"/>
                    </a:cubicBezTo>
                    <a:cubicBezTo>
                      <a:pt x="1855637" y="455274"/>
                      <a:pt x="1856867" y="455289"/>
                      <a:pt x="1858634" y="455285"/>
                    </a:cubicBezTo>
                    <a:cubicBezTo>
                      <a:pt x="1860922" y="455228"/>
                      <a:pt x="1863212" y="455292"/>
                      <a:pt x="1865493" y="455477"/>
                    </a:cubicBezTo>
                    <a:cubicBezTo>
                      <a:pt x="1872837" y="455812"/>
                      <a:pt x="1880125" y="456921"/>
                      <a:pt x="1887236" y="458785"/>
                    </a:cubicBezTo>
                    <a:cubicBezTo>
                      <a:pt x="1892297" y="460273"/>
                      <a:pt x="1893915" y="460986"/>
                      <a:pt x="1902732" y="463433"/>
                    </a:cubicBezTo>
                    <a:cubicBezTo>
                      <a:pt x="1911010" y="465840"/>
                      <a:pt x="1921270" y="469007"/>
                      <a:pt x="1932679" y="472785"/>
                    </a:cubicBezTo>
                    <a:cubicBezTo>
                      <a:pt x="1944094" y="476541"/>
                      <a:pt x="1956670" y="480857"/>
                      <a:pt x="1969738" y="485021"/>
                    </a:cubicBezTo>
                    <a:cubicBezTo>
                      <a:pt x="1995789" y="493395"/>
                      <a:pt x="2024263" y="500801"/>
                      <a:pt x="2048214" y="501239"/>
                    </a:cubicBezTo>
                    <a:lnTo>
                      <a:pt x="2054008" y="501220"/>
                    </a:lnTo>
                    <a:lnTo>
                      <a:pt x="2056907" y="501205"/>
                    </a:lnTo>
                    <a:lnTo>
                      <a:pt x="2059812" y="500998"/>
                    </a:lnTo>
                    <a:lnTo>
                      <a:pt x="2065628" y="500574"/>
                    </a:lnTo>
                    <a:lnTo>
                      <a:pt x="2071425" y="499721"/>
                    </a:lnTo>
                    <a:lnTo>
                      <a:pt x="2074326" y="499283"/>
                    </a:lnTo>
                    <a:lnTo>
                      <a:pt x="2077194" y="498625"/>
                    </a:lnTo>
                    <a:lnTo>
                      <a:pt x="2082929" y="497265"/>
                    </a:lnTo>
                    <a:lnTo>
                      <a:pt x="2088545" y="495412"/>
                    </a:lnTo>
                    <a:lnTo>
                      <a:pt x="2091351" y="494470"/>
                    </a:lnTo>
                    <a:cubicBezTo>
                      <a:pt x="2092267" y="494103"/>
                      <a:pt x="2093163" y="493681"/>
                      <a:pt x="2094069" y="493288"/>
                    </a:cubicBezTo>
                    <a:lnTo>
                      <a:pt x="2099492" y="490877"/>
                    </a:lnTo>
                    <a:cubicBezTo>
                      <a:pt x="2101239" y="489953"/>
                      <a:pt x="2102944" y="488944"/>
                      <a:pt x="2104671" y="487977"/>
                    </a:cubicBezTo>
                    <a:cubicBezTo>
                      <a:pt x="2108098" y="485998"/>
                      <a:pt x="2111398" y="483807"/>
                      <a:pt x="2114551" y="481415"/>
                    </a:cubicBezTo>
                    <a:cubicBezTo>
                      <a:pt x="2116179" y="480287"/>
                      <a:pt x="2117577" y="478884"/>
                      <a:pt x="2119099" y="477627"/>
                    </a:cubicBezTo>
                    <a:cubicBezTo>
                      <a:pt x="2120564" y="476310"/>
                      <a:pt x="2122140" y="475098"/>
                      <a:pt x="2123511" y="473689"/>
                    </a:cubicBezTo>
                    <a:lnTo>
                      <a:pt x="2127589" y="469427"/>
                    </a:lnTo>
                    <a:cubicBezTo>
                      <a:pt x="2128987" y="468051"/>
                      <a:pt x="2130285" y="466578"/>
                      <a:pt x="2131475" y="465018"/>
                    </a:cubicBezTo>
                    <a:lnTo>
                      <a:pt x="2138697" y="455788"/>
                    </a:lnTo>
                    <a:cubicBezTo>
                      <a:pt x="2140820" y="452507"/>
                      <a:pt x="2142852" y="449160"/>
                      <a:pt x="2144925" y="445844"/>
                    </a:cubicBezTo>
                    <a:cubicBezTo>
                      <a:pt x="2145426" y="445005"/>
                      <a:pt x="2145990" y="444200"/>
                      <a:pt x="2146438" y="443332"/>
                    </a:cubicBezTo>
                    <a:lnTo>
                      <a:pt x="2147716" y="440691"/>
                    </a:lnTo>
                    <a:lnTo>
                      <a:pt x="2150267" y="435406"/>
                    </a:lnTo>
                    <a:cubicBezTo>
                      <a:pt x="2151166" y="433671"/>
                      <a:pt x="2151974" y="431889"/>
                      <a:pt x="2152688" y="430069"/>
                    </a:cubicBezTo>
                    <a:lnTo>
                      <a:pt x="2154675" y="424555"/>
                    </a:lnTo>
                    <a:cubicBezTo>
                      <a:pt x="2159840" y="409860"/>
                      <a:pt x="2162683" y="394450"/>
                      <a:pt x="2163101" y="378880"/>
                    </a:cubicBezTo>
                    <a:cubicBezTo>
                      <a:pt x="2163377" y="366283"/>
                      <a:pt x="2162489" y="353687"/>
                      <a:pt x="2160446" y="341253"/>
                    </a:cubicBezTo>
                    <a:cubicBezTo>
                      <a:pt x="2159663" y="334957"/>
                      <a:pt x="2158049" y="328820"/>
                      <a:pt x="2156798" y="322584"/>
                    </a:cubicBezTo>
                    <a:cubicBezTo>
                      <a:pt x="2156090" y="319487"/>
                      <a:pt x="2155176" y="316442"/>
                      <a:pt x="2154372" y="313363"/>
                    </a:cubicBezTo>
                    <a:cubicBezTo>
                      <a:pt x="2153520" y="310297"/>
                      <a:pt x="2152780" y="307191"/>
                      <a:pt x="2151735" y="304181"/>
                    </a:cubicBezTo>
                    <a:cubicBezTo>
                      <a:pt x="2144001" y="279804"/>
                      <a:pt x="2133984" y="256210"/>
                      <a:pt x="2121817" y="233713"/>
                    </a:cubicBezTo>
                    <a:cubicBezTo>
                      <a:pt x="2097943" y="189510"/>
                      <a:pt x="2068731" y="148403"/>
                      <a:pt x="2034836" y="111315"/>
                    </a:cubicBezTo>
                    <a:cubicBezTo>
                      <a:pt x="2027222" y="102989"/>
                      <a:pt x="2019429" y="95072"/>
                      <a:pt x="2011284" y="87665"/>
                    </a:cubicBezTo>
                    <a:cubicBezTo>
                      <a:pt x="2003234" y="80349"/>
                      <a:pt x="1994768" y="73504"/>
                      <a:pt x="1985928" y="67163"/>
                    </a:cubicBezTo>
                    <a:cubicBezTo>
                      <a:pt x="1968734" y="54713"/>
                      <a:pt x="1950389" y="43935"/>
                      <a:pt x="1931141" y="34977"/>
                    </a:cubicBezTo>
                    <a:cubicBezTo>
                      <a:pt x="1911887" y="26067"/>
                      <a:pt x="1891850" y="18956"/>
                      <a:pt x="1871285" y="13734"/>
                    </a:cubicBezTo>
                    <a:cubicBezTo>
                      <a:pt x="1850003" y="8265"/>
                      <a:pt x="1828308" y="4545"/>
                      <a:pt x="1806419" y="2613"/>
                    </a:cubicBezTo>
                    <a:cubicBezTo>
                      <a:pt x="1758636" y="-1958"/>
                      <a:pt x="1707617" y="636"/>
                      <a:pt x="1657332" y="7160"/>
                    </a:cubicBezTo>
                    <a:cubicBezTo>
                      <a:pt x="1606997" y="13669"/>
                      <a:pt x="1557237" y="23803"/>
                      <a:pt x="1510619" y="34363"/>
                    </a:cubicBezTo>
                    <a:cubicBezTo>
                      <a:pt x="1455846" y="46769"/>
                      <a:pt x="1403760" y="60635"/>
                      <a:pt x="1351591" y="73498"/>
                    </a:cubicBezTo>
                    <a:cubicBezTo>
                      <a:pt x="1299430" y="86337"/>
                      <a:pt x="1247144" y="98371"/>
                      <a:pt x="1192140" y="106514"/>
                    </a:cubicBezTo>
                    <a:cubicBezTo>
                      <a:pt x="1158283" y="111623"/>
                      <a:pt x="1124121" y="114447"/>
                      <a:pt x="1089885" y="114964"/>
                    </a:cubicBezTo>
                    <a:lnTo>
                      <a:pt x="1077029" y="114915"/>
                    </a:lnTo>
                    <a:lnTo>
                      <a:pt x="1070598" y="114882"/>
                    </a:lnTo>
                    <a:lnTo>
                      <a:pt x="1064169" y="114660"/>
                    </a:lnTo>
                    <a:lnTo>
                      <a:pt x="1051304" y="114202"/>
                    </a:lnTo>
                    <a:lnTo>
                      <a:pt x="1038450" y="113345"/>
                    </a:lnTo>
                    <a:cubicBezTo>
                      <a:pt x="1034159" y="113108"/>
                      <a:pt x="1029878" y="112727"/>
                      <a:pt x="1025603" y="112266"/>
                    </a:cubicBezTo>
                    <a:lnTo>
                      <a:pt x="1012762" y="110970"/>
                    </a:lnTo>
                    <a:cubicBezTo>
                      <a:pt x="1004243" y="109748"/>
                      <a:pt x="995660" y="108889"/>
                      <a:pt x="987175" y="107309"/>
                    </a:cubicBezTo>
                    <a:cubicBezTo>
                      <a:pt x="925647" y="97088"/>
                      <a:pt x="865707" y="78284"/>
                      <a:pt x="805067" y="61891"/>
                    </a:cubicBezTo>
                    <a:cubicBezTo>
                      <a:pt x="774733" y="53672"/>
                      <a:pt x="744173" y="45894"/>
                      <a:pt x="713118" y="40091"/>
                    </a:cubicBezTo>
                    <a:cubicBezTo>
                      <a:pt x="697604" y="37152"/>
                      <a:pt x="681974" y="34672"/>
                      <a:pt x="666231" y="32951"/>
                    </a:cubicBezTo>
                    <a:cubicBezTo>
                      <a:pt x="650481" y="31109"/>
                      <a:pt x="634647" y="30067"/>
                      <a:pt x="618791" y="29828"/>
                    </a:cubicBezTo>
                    <a:cubicBezTo>
                      <a:pt x="586946" y="29176"/>
                      <a:pt x="555146" y="32529"/>
                      <a:pt x="524138" y="39809"/>
                    </a:cubicBezTo>
                    <a:cubicBezTo>
                      <a:pt x="520233" y="40601"/>
                      <a:pt x="516430" y="41804"/>
                      <a:pt x="512579" y="42811"/>
                    </a:cubicBezTo>
                    <a:cubicBezTo>
                      <a:pt x="508740" y="43870"/>
                      <a:pt x="504878" y="44853"/>
                      <a:pt x="501113" y="46155"/>
                    </a:cubicBezTo>
                    <a:lnTo>
                      <a:pt x="489749" y="49839"/>
                    </a:lnTo>
                    <a:lnTo>
                      <a:pt x="478626" y="54102"/>
                    </a:lnTo>
                    <a:cubicBezTo>
                      <a:pt x="471224" y="56975"/>
                      <a:pt x="463737" y="59651"/>
                      <a:pt x="456593" y="63133"/>
                    </a:cubicBezTo>
                    <a:lnTo>
                      <a:pt x="445757" y="68077"/>
                    </a:lnTo>
                    <a:lnTo>
                      <a:pt x="440340" y="70550"/>
                    </a:lnTo>
                    <a:cubicBezTo>
                      <a:pt x="438557" y="71421"/>
                      <a:pt x="436824" y="72391"/>
                      <a:pt x="435064" y="73307"/>
                    </a:cubicBezTo>
                    <a:cubicBezTo>
                      <a:pt x="428079" y="77073"/>
                      <a:pt x="420970" y="80627"/>
                      <a:pt x="414088" y="84574"/>
                    </a:cubicBezTo>
                    <a:lnTo>
                      <a:pt x="393731" y="96919"/>
                    </a:lnTo>
                    <a:cubicBezTo>
                      <a:pt x="387134" y="101321"/>
                      <a:pt x="380631" y="105867"/>
                      <a:pt x="374078" y="110337"/>
                    </a:cubicBezTo>
                    <a:cubicBezTo>
                      <a:pt x="370752" y="112508"/>
                      <a:pt x="367664" y="114997"/>
                      <a:pt x="364513" y="117404"/>
                    </a:cubicBezTo>
                    <a:lnTo>
                      <a:pt x="355084" y="124654"/>
                    </a:lnTo>
                    <a:cubicBezTo>
                      <a:pt x="330256" y="144370"/>
                      <a:pt x="307105" y="166107"/>
                      <a:pt x="285867" y="189643"/>
                    </a:cubicBezTo>
                    <a:lnTo>
                      <a:pt x="270394" y="207382"/>
                    </a:lnTo>
                    <a:lnTo>
                      <a:pt x="255715" y="225764"/>
                    </a:lnTo>
                    <a:lnTo>
                      <a:pt x="252055" y="230368"/>
                    </a:lnTo>
                    <a:lnTo>
                      <a:pt x="248594" y="235118"/>
                    </a:lnTo>
                    <a:lnTo>
                      <a:pt x="241671" y="244618"/>
                    </a:lnTo>
                    <a:lnTo>
                      <a:pt x="234767" y="254132"/>
                    </a:lnTo>
                    <a:lnTo>
                      <a:pt x="228246" y="263905"/>
                    </a:lnTo>
                    <a:cubicBezTo>
                      <a:pt x="219331" y="276798"/>
                      <a:pt x="211349" y="290271"/>
                      <a:pt x="203188" y="303633"/>
                    </a:cubicBezTo>
                    <a:lnTo>
                      <a:pt x="191723" y="324118"/>
                    </a:lnTo>
                    <a:lnTo>
                      <a:pt x="188857" y="329240"/>
                    </a:lnTo>
                    <a:lnTo>
                      <a:pt x="186174" y="334456"/>
                    </a:lnTo>
                    <a:lnTo>
                      <a:pt x="180827" y="344900"/>
                    </a:lnTo>
                    <a:lnTo>
                      <a:pt x="175481" y="355345"/>
                    </a:lnTo>
                    <a:cubicBezTo>
                      <a:pt x="173736" y="358840"/>
                      <a:pt x="172125" y="362382"/>
                      <a:pt x="170440" y="365898"/>
                    </a:cubicBezTo>
                    <a:lnTo>
                      <a:pt x="160436" y="387032"/>
                    </a:lnTo>
                    <a:cubicBezTo>
                      <a:pt x="153853" y="401161"/>
                      <a:pt x="147727" y="415496"/>
                      <a:pt x="141391" y="429736"/>
                    </a:cubicBezTo>
                    <a:lnTo>
                      <a:pt x="132472" y="451345"/>
                    </a:lnTo>
                    <a:cubicBezTo>
                      <a:pt x="129525" y="458558"/>
                      <a:pt x="126438" y="465717"/>
                      <a:pt x="123724" y="473022"/>
                    </a:cubicBezTo>
                    <a:cubicBezTo>
                      <a:pt x="118204" y="487593"/>
                      <a:pt x="112351" y="502046"/>
                      <a:pt x="107282" y="516784"/>
                    </a:cubicBezTo>
                    <a:cubicBezTo>
                      <a:pt x="86198" y="575474"/>
                      <a:pt x="68248" y="635243"/>
                      <a:pt x="53510" y="695837"/>
                    </a:cubicBezTo>
                    <a:cubicBezTo>
                      <a:pt x="38889" y="756471"/>
                      <a:pt x="27347" y="817776"/>
                      <a:pt x="18883" y="879752"/>
                    </a:cubicBezTo>
                    <a:cubicBezTo>
                      <a:pt x="9498" y="948046"/>
                      <a:pt x="3701" y="1016785"/>
                      <a:pt x="1515" y="1085686"/>
                    </a:cubicBezTo>
                    <a:cubicBezTo>
                      <a:pt x="-930" y="1154515"/>
                      <a:pt x="495" y="1223417"/>
                      <a:pt x="4827" y="1292130"/>
                    </a:cubicBezTo>
                    <a:cubicBezTo>
                      <a:pt x="8754" y="1354125"/>
                      <a:pt x="15141" y="1414922"/>
                      <a:pt x="24036" y="1475318"/>
                    </a:cubicBezTo>
                    <a:cubicBezTo>
                      <a:pt x="26284" y="1490414"/>
                      <a:pt x="28502" y="1505512"/>
                      <a:pt x="31167" y="1520553"/>
                    </a:cubicBezTo>
                    <a:lnTo>
                      <a:pt x="35013" y="1543151"/>
                    </a:lnTo>
                    <a:cubicBezTo>
                      <a:pt x="36432" y="1550664"/>
                      <a:pt x="37852" y="1558183"/>
                      <a:pt x="39273" y="1565707"/>
                    </a:cubicBezTo>
                    <a:cubicBezTo>
                      <a:pt x="41984" y="1580784"/>
                      <a:pt x="45283" y="1595773"/>
                      <a:pt x="48403" y="1610844"/>
                    </a:cubicBezTo>
                    <a:cubicBezTo>
                      <a:pt x="49939" y="1618277"/>
                      <a:pt x="51612" y="1626124"/>
                      <a:pt x="53839" y="1633726"/>
                    </a:cubicBezTo>
                    <a:cubicBezTo>
                      <a:pt x="55933" y="1641374"/>
                      <a:pt x="58500" y="1648837"/>
                      <a:pt x="61149" y="1656265"/>
                    </a:cubicBezTo>
                    <a:cubicBezTo>
                      <a:pt x="75932" y="1696730"/>
                      <a:pt x="97273" y="1734432"/>
                      <a:pt x="113369" y="1774433"/>
                    </a:cubicBezTo>
                    <a:cubicBezTo>
                      <a:pt x="130224" y="1814505"/>
                      <a:pt x="146065" y="1856098"/>
                      <a:pt x="168306" y="1895127"/>
                    </a:cubicBezTo>
                    <a:cubicBezTo>
                      <a:pt x="179366" y="1914702"/>
                      <a:pt x="192450" y="1933062"/>
                      <a:pt x="207342" y="1949908"/>
                    </a:cubicBezTo>
                    <a:cubicBezTo>
                      <a:pt x="222329" y="1966352"/>
                      <a:pt x="239066" y="1981111"/>
                      <a:pt x="257257" y="1993924"/>
                    </a:cubicBezTo>
                    <a:cubicBezTo>
                      <a:pt x="261800" y="1997004"/>
                      <a:pt x="266164" y="2000350"/>
                      <a:pt x="270826" y="2003177"/>
                    </a:cubicBezTo>
                    <a:cubicBezTo>
                      <a:pt x="275474" y="2006022"/>
                      <a:pt x="280110" y="2008860"/>
                      <a:pt x="284735" y="2011690"/>
                    </a:cubicBezTo>
                    <a:cubicBezTo>
                      <a:pt x="294063" y="2017207"/>
                      <a:pt x="303613" y="2022224"/>
                      <a:pt x="313314" y="2026850"/>
                    </a:cubicBezTo>
                    <a:cubicBezTo>
                      <a:pt x="332491" y="2036255"/>
                      <a:pt x="352919" y="2042862"/>
                      <a:pt x="373973" y="2046468"/>
                    </a:cubicBezTo>
                    <a:cubicBezTo>
                      <a:pt x="390688" y="2049337"/>
                      <a:pt x="407774" y="2049309"/>
                      <a:pt x="424479" y="2046383"/>
                    </a:cubicBezTo>
                    <a:cubicBezTo>
                      <a:pt x="441348" y="2043196"/>
                      <a:pt x="457481" y="2036916"/>
                      <a:pt x="472063" y="2027862"/>
                    </a:cubicBezTo>
                    <a:cubicBezTo>
                      <a:pt x="486510" y="2018802"/>
                      <a:pt x="499753" y="2007953"/>
                      <a:pt x="511477" y="1995574"/>
                    </a:cubicBezTo>
                    <a:cubicBezTo>
                      <a:pt x="514454" y="1992576"/>
                      <a:pt x="517569" y="1989709"/>
                      <a:pt x="520439" y="1986602"/>
                    </a:cubicBezTo>
                    <a:lnTo>
                      <a:pt x="528964" y="1977187"/>
                    </a:lnTo>
                    <a:cubicBezTo>
                      <a:pt x="531769" y="1974015"/>
                      <a:pt x="534741" y="1970983"/>
                      <a:pt x="537413" y="1967693"/>
                    </a:cubicBezTo>
                    <a:lnTo>
                      <a:pt x="545421" y="1957806"/>
                    </a:lnTo>
                    <a:cubicBezTo>
                      <a:pt x="566571" y="1931243"/>
                      <a:pt x="584967" y="1902600"/>
                      <a:pt x="600325" y="1872320"/>
                    </a:cubicBezTo>
                    <a:cubicBezTo>
                      <a:pt x="615495" y="1842320"/>
                      <a:pt x="628533" y="1811289"/>
                      <a:pt x="639343" y="1779459"/>
                    </a:cubicBezTo>
                    <a:cubicBezTo>
                      <a:pt x="664261" y="1707027"/>
                      <a:pt x="680234" y="1632778"/>
                      <a:pt x="699675" y="1558761"/>
                    </a:cubicBezTo>
                    <a:cubicBezTo>
                      <a:pt x="710668" y="1514879"/>
                      <a:pt x="724122" y="1471650"/>
                      <a:pt x="739974" y="1429279"/>
                    </a:cubicBezTo>
                    <a:cubicBezTo>
                      <a:pt x="748102" y="1408269"/>
                      <a:pt x="757299" y="1387688"/>
                      <a:pt x="767529" y="1367616"/>
                    </a:cubicBezTo>
                    <a:cubicBezTo>
                      <a:pt x="772949" y="1357783"/>
                      <a:pt x="778055" y="1347772"/>
                      <a:pt x="784072" y="1338318"/>
                    </a:cubicBezTo>
                    <a:lnTo>
                      <a:pt x="788434" y="1331142"/>
                    </a:lnTo>
                    <a:lnTo>
                      <a:pt x="790615" y="1327557"/>
                    </a:lnTo>
                    <a:lnTo>
                      <a:pt x="792969" y="1324086"/>
                    </a:lnTo>
                    <a:lnTo>
                      <a:pt x="802393" y="1310228"/>
                    </a:lnTo>
                    <a:cubicBezTo>
                      <a:pt x="814386" y="1293428"/>
                      <a:pt x="827328" y="1277326"/>
                      <a:pt x="841155" y="1261999"/>
                    </a:cubicBezTo>
                    <a:cubicBezTo>
                      <a:pt x="847967" y="1254109"/>
                      <a:pt x="855372" y="1246707"/>
                      <a:pt x="862647" y="1239162"/>
                    </a:cubicBezTo>
                    <a:cubicBezTo>
                      <a:pt x="866219" y="1235324"/>
                      <a:pt x="870161" y="1231842"/>
                      <a:pt x="873917" y="1228173"/>
                    </a:cubicBezTo>
                    <a:cubicBezTo>
                      <a:pt x="877747" y="1224580"/>
                      <a:pt x="881445" y="1220841"/>
                      <a:pt x="885385" y="1217359"/>
                    </a:cubicBezTo>
                    <a:cubicBezTo>
                      <a:pt x="916322" y="1189150"/>
                      <a:pt x="950082" y="1164199"/>
                      <a:pt x="986132" y="1142902"/>
                    </a:cubicBezTo>
                    <a:cubicBezTo>
                      <a:pt x="1007523" y="1130422"/>
                      <a:pt x="1029838" y="1119594"/>
                      <a:pt x="1052880" y="1110513"/>
                    </a:cubicBezTo>
                    <a:cubicBezTo>
                      <a:pt x="1075077" y="1101871"/>
                      <a:pt x="1098082" y="1095469"/>
                      <a:pt x="1121554" y="1091402"/>
                    </a:cubicBezTo>
                    <a:cubicBezTo>
                      <a:pt x="1144942" y="1087918"/>
                      <a:pt x="1168526" y="1085903"/>
                      <a:pt x="1192167" y="1085370"/>
                    </a:cubicBezTo>
                    <a:cubicBezTo>
                      <a:pt x="1215931" y="1084506"/>
                      <a:pt x="1239895" y="1084252"/>
                      <a:pt x="1264209" y="1082940"/>
                    </a:cubicBezTo>
                    <a:cubicBezTo>
                      <a:pt x="1298389" y="1081134"/>
                      <a:pt x="1330107" y="1077935"/>
                      <a:pt x="1360456" y="1069141"/>
                    </a:cubicBezTo>
                    <a:cubicBezTo>
                      <a:pt x="1375699" y="1064726"/>
                      <a:pt x="1390400" y="1058624"/>
                      <a:pt x="1404288" y="1050948"/>
                    </a:cubicBezTo>
                    <a:cubicBezTo>
                      <a:pt x="1407856" y="1049114"/>
                      <a:pt x="1411165" y="1046804"/>
                      <a:pt x="1414637" y="1044731"/>
                    </a:cubicBezTo>
                    <a:cubicBezTo>
                      <a:pt x="1418037" y="1042543"/>
                      <a:pt x="1421303" y="1040117"/>
                      <a:pt x="1424666" y="1037788"/>
                    </a:cubicBezTo>
                    <a:cubicBezTo>
                      <a:pt x="1427843" y="1035231"/>
                      <a:pt x="1431154" y="1032741"/>
                      <a:pt x="1434271" y="1030063"/>
                    </a:cubicBezTo>
                    <a:cubicBezTo>
                      <a:pt x="1437325" y="1027333"/>
                      <a:pt x="1440401" y="1024583"/>
                      <a:pt x="1443499" y="1021814"/>
                    </a:cubicBezTo>
                    <a:cubicBezTo>
                      <a:pt x="1461551" y="1004598"/>
                      <a:pt x="1477692" y="985486"/>
                      <a:pt x="1491642" y="964808"/>
                    </a:cubicBezTo>
                    <a:cubicBezTo>
                      <a:pt x="1512461" y="934171"/>
                      <a:pt x="1530634" y="901818"/>
                      <a:pt x="1545963" y="868100"/>
                    </a:cubicBezTo>
                    <a:cubicBezTo>
                      <a:pt x="1557709" y="842884"/>
                      <a:pt x="1568920" y="817675"/>
                      <a:pt x="1579692" y="792075"/>
                    </a:cubicBezTo>
                    <a:cubicBezTo>
                      <a:pt x="1590176" y="766511"/>
                      <a:pt x="1600663" y="740943"/>
                      <a:pt x="1611151" y="715370"/>
                    </a:cubicBezTo>
                    <a:cubicBezTo>
                      <a:pt x="1623347" y="686082"/>
                      <a:pt x="1638072" y="652752"/>
                      <a:pt x="1654872" y="621249"/>
                    </a:cubicBezTo>
                    <a:cubicBezTo>
                      <a:pt x="1671733" y="589815"/>
                      <a:pt x="1690836" y="560294"/>
                      <a:pt x="1709737" y="538216"/>
                    </a:cubicBezTo>
                    <a:cubicBezTo>
                      <a:pt x="1727205" y="517668"/>
                      <a:pt x="1742309" y="502744"/>
                      <a:pt x="1767824" y="486314"/>
                    </a:cubicBezTo>
                    <a:cubicBezTo>
                      <a:pt x="1769873" y="484889"/>
                      <a:pt x="1772344" y="483695"/>
                      <a:pt x="1774865" y="482209"/>
                    </a:cubicBezTo>
                    <a:cubicBezTo>
                      <a:pt x="1777430" y="480802"/>
                      <a:pt x="1780088" y="479157"/>
                      <a:pt x="1782986" y="477703"/>
                    </a:cubicBezTo>
                    <a:cubicBezTo>
                      <a:pt x="1788858" y="474957"/>
                      <a:pt x="1795068" y="471663"/>
                      <a:pt x="1801695" y="469275"/>
                    </a:cubicBezTo>
                    <a:cubicBezTo>
                      <a:pt x="1808169" y="466469"/>
                      <a:pt x="1814957" y="464493"/>
                      <a:pt x="1821262" y="462459"/>
                    </a:cubicBezTo>
                    <a:cubicBezTo>
                      <a:pt x="1824393" y="461354"/>
                      <a:pt x="1827552" y="460833"/>
                      <a:pt x="1830466" y="460034"/>
                    </a:cubicBezTo>
                    <a:cubicBezTo>
                      <a:pt x="1833401" y="459298"/>
                      <a:pt x="1836163" y="458605"/>
                      <a:pt x="1838693" y="457970"/>
                    </a:cubicBezTo>
                    <a:cubicBezTo>
                      <a:pt x="1848942" y="456123"/>
                      <a:pt x="1855472" y="454717"/>
                      <a:pt x="1854265" y="454307"/>
                    </a:cubicBezTo>
                    <a:cubicBezTo>
                      <a:pt x="1851552" y="454099"/>
                      <a:pt x="1848824" y="454167"/>
                      <a:pt x="1846123" y="454511"/>
                    </a:cubicBezTo>
                    <a:cubicBezTo>
                      <a:pt x="1843633" y="454738"/>
                      <a:pt x="1840500" y="454858"/>
                      <a:pt x="1836743" y="455414"/>
                    </a:cubicBezTo>
                    <a:cubicBezTo>
                      <a:pt x="1832993" y="456067"/>
                      <a:pt x="1828577" y="456837"/>
                      <a:pt x="1823431" y="457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14"/>
              <p:cNvSpPr/>
              <p:nvPr/>
            </p:nvSpPr>
            <p:spPr>
              <a:xfrm rot="-1499042" flipH="1">
                <a:off x="6542413" y="-671604"/>
                <a:ext cx="2278729" cy="2158057"/>
              </a:xfrm>
              <a:custGeom>
                <a:avLst/>
                <a:gdLst/>
                <a:ahLst/>
                <a:cxnLst/>
                <a:rect l="l" t="t" r="r" b="b"/>
                <a:pathLst>
                  <a:path w="2162825" h="2048291" extrusionOk="0">
                    <a:moveTo>
                      <a:pt x="1823431" y="457734"/>
                    </a:moveTo>
                    <a:cubicBezTo>
                      <a:pt x="1808495" y="461082"/>
                      <a:pt x="1793969" y="466049"/>
                      <a:pt x="1780111" y="472547"/>
                    </a:cubicBezTo>
                    <a:cubicBezTo>
                      <a:pt x="1776587" y="474259"/>
                      <a:pt x="1773219" y="476138"/>
                      <a:pt x="1769916" y="477856"/>
                    </a:cubicBezTo>
                    <a:cubicBezTo>
                      <a:pt x="1766576" y="479516"/>
                      <a:pt x="1763552" y="481445"/>
                      <a:pt x="1760681" y="483242"/>
                    </a:cubicBezTo>
                    <a:cubicBezTo>
                      <a:pt x="1757820" y="485053"/>
                      <a:pt x="1755062" y="486666"/>
                      <a:pt x="1752656" y="488316"/>
                    </a:cubicBezTo>
                    <a:cubicBezTo>
                      <a:pt x="1750285" y="490017"/>
                      <a:pt x="1748131" y="491563"/>
                      <a:pt x="1746247" y="492915"/>
                    </a:cubicBezTo>
                    <a:cubicBezTo>
                      <a:pt x="1736574" y="499981"/>
                      <a:pt x="1727384" y="507685"/>
                      <a:pt x="1718738" y="515974"/>
                    </a:cubicBezTo>
                    <a:cubicBezTo>
                      <a:pt x="1714613" y="520247"/>
                      <a:pt x="1710302" y="524345"/>
                      <a:pt x="1706355" y="528746"/>
                    </a:cubicBezTo>
                    <a:cubicBezTo>
                      <a:pt x="1702454" y="533183"/>
                      <a:pt x="1698373" y="537469"/>
                      <a:pt x="1694745" y="542101"/>
                    </a:cubicBezTo>
                    <a:cubicBezTo>
                      <a:pt x="1679947" y="560250"/>
                      <a:pt x="1666588" y="579523"/>
                      <a:pt x="1654788" y="599748"/>
                    </a:cubicBezTo>
                    <a:cubicBezTo>
                      <a:pt x="1631092" y="639965"/>
                      <a:pt x="1612256" y="682707"/>
                      <a:pt x="1593883" y="726810"/>
                    </a:cubicBezTo>
                    <a:cubicBezTo>
                      <a:pt x="1579864" y="760645"/>
                      <a:pt x="1566350" y="794367"/>
                      <a:pt x="1551232" y="827530"/>
                    </a:cubicBezTo>
                    <a:cubicBezTo>
                      <a:pt x="1536783" y="860821"/>
                      <a:pt x="1520629" y="893346"/>
                      <a:pt x="1502834" y="924976"/>
                    </a:cubicBezTo>
                    <a:cubicBezTo>
                      <a:pt x="1486093" y="953606"/>
                      <a:pt x="1467215" y="980987"/>
                      <a:pt x="1444353" y="1004559"/>
                    </a:cubicBezTo>
                    <a:cubicBezTo>
                      <a:pt x="1441449" y="1007448"/>
                      <a:pt x="1438692" y="1010497"/>
                      <a:pt x="1435670" y="1013256"/>
                    </a:cubicBezTo>
                    <a:lnTo>
                      <a:pt x="1426621" y="1021550"/>
                    </a:lnTo>
                    <a:cubicBezTo>
                      <a:pt x="1423543" y="1024209"/>
                      <a:pt x="1420399" y="1026728"/>
                      <a:pt x="1417235" y="1029249"/>
                    </a:cubicBezTo>
                    <a:cubicBezTo>
                      <a:pt x="1413921" y="1031560"/>
                      <a:pt x="1410776" y="1034117"/>
                      <a:pt x="1407329" y="1036230"/>
                    </a:cubicBezTo>
                    <a:cubicBezTo>
                      <a:pt x="1393778" y="1045097"/>
                      <a:pt x="1379125" y="1052156"/>
                      <a:pt x="1363744" y="1057227"/>
                    </a:cubicBezTo>
                    <a:cubicBezTo>
                      <a:pt x="1328471" y="1069070"/>
                      <a:pt x="1290674" y="1071710"/>
                      <a:pt x="1253141" y="1072647"/>
                    </a:cubicBezTo>
                    <a:cubicBezTo>
                      <a:pt x="1215502" y="1073573"/>
                      <a:pt x="1177521" y="1072405"/>
                      <a:pt x="1139290" y="1075935"/>
                    </a:cubicBezTo>
                    <a:cubicBezTo>
                      <a:pt x="1120086" y="1077650"/>
                      <a:pt x="1101069" y="1081042"/>
                      <a:pt x="1082457" y="1086074"/>
                    </a:cubicBezTo>
                    <a:lnTo>
                      <a:pt x="1068535" y="1089965"/>
                    </a:lnTo>
                    <a:cubicBezTo>
                      <a:pt x="1063918" y="1091334"/>
                      <a:pt x="1059436" y="1093086"/>
                      <a:pt x="1054880" y="1094631"/>
                    </a:cubicBezTo>
                    <a:cubicBezTo>
                      <a:pt x="1050366" y="1096286"/>
                      <a:pt x="1045743" y="1097686"/>
                      <a:pt x="1041317" y="1099555"/>
                    </a:cubicBezTo>
                    <a:lnTo>
                      <a:pt x="1028027" y="1105138"/>
                    </a:lnTo>
                    <a:cubicBezTo>
                      <a:pt x="992793" y="1120510"/>
                      <a:pt x="959408" y="1139807"/>
                      <a:pt x="928504" y="1162663"/>
                    </a:cubicBezTo>
                    <a:cubicBezTo>
                      <a:pt x="883116" y="1195845"/>
                      <a:pt x="842425" y="1235009"/>
                      <a:pt x="807538" y="1279091"/>
                    </a:cubicBezTo>
                    <a:cubicBezTo>
                      <a:pt x="773592" y="1323116"/>
                      <a:pt x="746493" y="1372012"/>
                      <a:pt x="727158" y="1424127"/>
                    </a:cubicBezTo>
                    <a:cubicBezTo>
                      <a:pt x="687612" y="1527262"/>
                      <a:pt x="671078" y="1635708"/>
                      <a:pt x="639669" y="1741219"/>
                    </a:cubicBezTo>
                    <a:cubicBezTo>
                      <a:pt x="627538" y="1783570"/>
                      <a:pt x="611696" y="1824769"/>
                      <a:pt x="592327" y="1864339"/>
                    </a:cubicBezTo>
                    <a:cubicBezTo>
                      <a:pt x="576465" y="1896001"/>
                      <a:pt x="557202" y="1925842"/>
                      <a:pt x="534877" y="1953336"/>
                    </a:cubicBezTo>
                    <a:cubicBezTo>
                      <a:pt x="532049" y="1956724"/>
                      <a:pt x="529382" y="1960253"/>
                      <a:pt x="526425" y="1963529"/>
                    </a:cubicBezTo>
                    <a:lnTo>
                      <a:pt x="517491" y="1973307"/>
                    </a:lnTo>
                    <a:cubicBezTo>
                      <a:pt x="511698" y="1979985"/>
                      <a:pt x="505206" y="1985990"/>
                      <a:pt x="498910" y="1992192"/>
                    </a:cubicBezTo>
                    <a:cubicBezTo>
                      <a:pt x="486715" y="2004518"/>
                      <a:pt x="472702" y="2014905"/>
                      <a:pt x="457360" y="2022990"/>
                    </a:cubicBezTo>
                    <a:lnTo>
                      <a:pt x="450002" y="2026343"/>
                    </a:lnTo>
                    <a:cubicBezTo>
                      <a:pt x="448770" y="2026887"/>
                      <a:pt x="447563" y="2027501"/>
                      <a:pt x="446311" y="2027993"/>
                    </a:cubicBezTo>
                    <a:lnTo>
                      <a:pt x="442488" y="2029283"/>
                    </a:lnTo>
                    <a:lnTo>
                      <a:pt x="434846" y="2031885"/>
                    </a:lnTo>
                    <a:lnTo>
                      <a:pt x="426982" y="2033692"/>
                    </a:lnTo>
                    <a:lnTo>
                      <a:pt x="423049" y="2034601"/>
                    </a:lnTo>
                    <a:cubicBezTo>
                      <a:pt x="421724" y="2034834"/>
                      <a:pt x="420379" y="2034950"/>
                      <a:pt x="419045" y="2035132"/>
                    </a:cubicBezTo>
                    <a:lnTo>
                      <a:pt x="411024" y="2036146"/>
                    </a:lnTo>
                    <a:cubicBezTo>
                      <a:pt x="408331" y="2036307"/>
                      <a:pt x="405623" y="2036314"/>
                      <a:pt x="402922" y="2036413"/>
                    </a:cubicBezTo>
                    <a:lnTo>
                      <a:pt x="398868" y="2036533"/>
                    </a:lnTo>
                    <a:cubicBezTo>
                      <a:pt x="397516" y="2036558"/>
                      <a:pt x="396160" y="2036388"/>
                      <a:pt x="394806" y="2036327"/>
                    </a:cubicBezTo>
                    <a:cubicBezTo>
                      <a:pt x="372820" y="2034972"/>
                      <a:pt x="351259" y="2029668"/>
                      <a:pt x="331156" y="2020667"/>
                    </a:cubicBezTo>
                    <a:cubicBezTo>
                      <a:pt x="326076" y="2018403"/>
                      <a:pt x="320934" y="2016289"/>
                      <a:pt x="315989" y="2013673"/>
                    </a:cubicBezTo>
                    <a:lnTo>
                      <a:pt x="308502" y="2009921"/>
                    </a:lnTo>
                    <a:cubicBezTo>
                      <a:pt x="306028" y="2008622"/>
                      <a:pt x="303604" y="2007212"/>
                      <a:pt x="301152" y="2005862"/>
                    </a:cubicBezTo>
                    <a:lnTo>
                      <a:pt x="293827" y="2001749"/>
                    </a:lnTo>
                    <a:lnTo>
                      <a:pt x="286692" y="1997307"/>
                    </a:lnTo>
                    <a:lnTo>
                      <a:pt x="279554" y="1992866"/>
                    </a:lnTo>
                    <a:lnTo>
                      <a:pt x="275983" y="1990646"/>
                    </a:lnTo>
                    <a:lnTo>
                      <a:pt x="272551" y="1988235"/>
                    </a:lnTo>
                    <a:lnTo>
                      <a:pt x="258857" y="1978531"/>
                    </a:lnTo>
                    <a:lnTo>
                      <a:pt x="245822" y="1968005"/>
                    </a:lnTo>
                    <a:cubicBezTo>
                      <a:pt x="237329" y="1960768"/>
                      <a:pt x="229265" y="1953044"/>
                      <a:pt x="221669" y="1944872"/>
                    </a:cubicBezTo>
                    <a:cubicBezTo>
                      <a:pt x="206527" y="1928396"/>
                      <a:pt x="193277" y="1910279"/>
                      <a:pt x="182165" y="1890858"/>
                    </a:cubicBezTo>
                    <a:cubicBezTo>
                      <a:pt x="171026" y="1871228"/>
                      <a:pt x="161034" y="1850969"/>
                      <a:pt x="152240" y="1830182"/>
                    </a:cubicBezTo>
                    <a:cubicBezTo>
                      <a:pt x="143197" y="1809391"/>
                      <a:pt x="134723" y="1788249"/>
                      <a:pt x="125916" y="1767207"/>
                    </a:cubicBezTo>
                    <a:cubicBezTo>
                      <a:pt x="117320" y="1745969"/>
                      <a:pt x="107222" y="1725306"/>
                      <a:pt x="97582" y="1704827"/>
                    </a:cubicBezTo>
                    <a:cubicBezTo>
                      <a:pt x="87762" y="1684693"/>
                      <a:pt x="79072" y="1664028"/>
                      <a:pt x="71553" y="1642927"/>
                    </a:cubicBezTo>
                    <a:cubicBezTo>
                      <a:pt x="67970" y="1632380"/>
                      <a:pt x="65060" y="1621617"/>
                      <a:pt x="62839" y="1610702"/>
                    </a:cubicBezTo>
                    <a:cubicBezTo>
                      <a:pt x="60494" y="1599605"/>
                      <a:pt x="58146" y="1588503"/>
                      <a:pt x="55798" y="1577394"/>
                    </a:cubicBezTo>
                    <a:cubicBezTo>
                      <a:pt x="46873" y="1532869"/>
                      <a:pt x="39419" y="1488034"/>
                      <a:pt x="33201" y="1443450"/>
                    </a:cubicBezTo>
                    <a:cubicBezTo>
                      <a:pt x="20115" y="1347058"/>
                      <a:pt x="13979" y="1249850"/>
                      <a:pt x="14838" y="1152579"/>
                    </a:cubicBezTo>
                    <a:cubicBezTo>
                      <a:pt x="14992" y="1089379"/>
                      <a:pt x="18068" y="1026232"/>
                      <a:pt x="24067" y="963141"/>
                    </a:cubicBezTo>
                    <a:cubicBezTo>
                      <a:pt x="30056" y="900155"/>
                      <a:pt x="38766" y="837388"/>
                      <a:pt x="50731" y="775248"/>
                    </a:cubicBezTo>
                    <a:cubicBezTo>
                      <a:pt x="74809" y="651048"/>
                      <a:pt x="110860" y="528996"/>
                      <a:pt x="161436" y="413420"/>
                    </a:cubicBezTo>
                    <a:cubicBezTo>
                      <a:pt x="164382" y="406765"/>
                      <a:pt x="167144" y="399962"/>
                      <a:pt x="170276" y="393271"/>
                    </a:cubicBezTo>
                    <a:cubicBezTo>
                      <a:pt x="173364" y="386559"/>
                      <a:pt x="176473" y="379804"/>
                      <a:pt x="179602" y="373005"/>
                    </a:cubicBezTo>
                    <a:cubicBezTo>
                      <a:pt x="181160" y="369604"/>
                      <a:pt x="182723" y="366193"/>
                      <a:pt x="184291" y="362773"/>
                    </a:cubicBezTo>
                    <a:cubicBezTo>
                      <a:pt x="185875" y="359363"/>
                      <a:pt x="187605" y="356029"/>
                      <a:pt x="189260" y="352639"/>
                    </a:cubicBezTo>
                    <a:cubicBezTo>
                      <a:pt x="192642" y="345902"/>
                      <a:pt x="195879" y="339043"/>
                      <a:pt x="199412" y="332311"/>
                    </a:cubicBezTo>
                    <a:cubicBezTo>
                      <a:pt x="213611" y="305088"/>
                      <a:pt x="229449" y="278750"/>
                      <a:pt x="246837" y="253443"/>
                    </a:cubicBezTo>
                    <a:cubicBezTo>
                      <a:pt x="264134" y="228196"/>
                      <a:pt x="283438" y="204383"/>
                      <a:pt x="304561" y="182235"/>
                    </a:cubicBezTo>
                    <a:cubicBezTo>
                      <a:pt x="324742" y="160759"/>
                      <a:pt x="346928" y="141258"/>
                      <a:pt x="370816" y="123996"/>
                    </a:cubicBezTo>
                    <a:cubicBezTo>
                      <a:pt x="375607" y="120262"/>
                      <a:pt x="380611" y="117122"/>
                      <a:pt x="385434" y="113936"/>
                    </a:cubicBezTo>
                    <a:cubicBezTo>
                      <a:pt x="390289" y="110798"/>
                      <a:pt x="394949" y="107578"/>
                      <a:pt x="399733" y="104677"/>
                    </a:cubicBezTo>
                    <a:cubicBezTo>
                      <a:pt x="404580" y="101883"/>
                      <a:pt x="409373" y="99120"/>
                      <a:pt x="414158" y="96363"/>
                    </a:cubicBezTo>
                    <a:lnTo>
                      <a:pt x="421330" y="92238"/>
                    </a:lnTo>
                    <a:cubicBezTo>
                      <a:pt x="423796" y="90998"/>
                      <a:pt x="426268" y="89755"/>
                      <a:pt x="428746" y="88509"/>
                    </a:cubicBezTo>
                    <a:cubicBezTo>
                      <a:pt x="433694" y="86007"/>
                      <a:pt x="438680" y="83485"/>
                      <a:pt x="443753" y="80920"/>
                    </a:cubicBezTo>
                    <a:cubicBezTo>
                      <a:pt x="448915" y="78546"/>
                      <a:pt x="454246" y="76309"/>
                      <a:pt x="459654" y="73896"/>
                    </a:cubicBezTo>
                    <a:cubicBezTo>
                      <a:pt x="462362" y="72698"/>
                      <a:pt x="465105" y="71484"/>
                      <a:pt x="467885" y="70253"/>
                    </a:cubicBezTo>
                    <a:cubicBezTo>
                      <a:pt x="470696" y="69093"/>
                      <a:pt x="473615" y="68082"/>
                      <a:pt x="476542" y="66956"/>
                    </a:cubicBezTo>
                    <a:cubicBezTo>
                      <a:pt x="482422" y="64785"/>
                      <a:pt x="488438" y="62366"/>
                      <a:pt x="494764" y="60121"/>
                    </a:cubicBezTo>
                    <a:cubicBezTo>
                      <a:pt x="529736" y="48259"/>
                      <a:pt x="566339" y="41894"/>
                      <a:pt x="603265" y="41256"/>
                    </a:cubicBezTo>
                    <a:cubicBezTo>
                      <a:pt x="640378" y="40800"/>
                      <a:pt x="677434" y="44306"/>
                      <a:pt x="713802" y="51713"/>
                    </a:cubicBezTo>
                    <a:cubicBezTo>
                      <a:pt x="771664" y="62923"/>
                      <a:pt x="821355" y="78689"/>
                      <a:pt x="876824" y="93961"/>
                    </a:cubicBezTo>
                    <a:cubicBezTo>
                      <a:pt x="910694" y="103672"/>
                      <a:pt x="945050" y="111602"/>
                      <a:pt x="979750" y="117718"/>
                    </a:cubicBezTo>
                    <a:cubicBezTo>
                      <a:pt x="997411" y="120842"/>
                      <a:pt x="1015341" y="122634"/>
                      <a:pt x="1033293" y="124095"/>
                    </a:cubicBezTo>
                    <a:cubicBezTo>
                      <a:pt x="1051270" y="125308"/>
                      <a:pt x="1069282" y="125803"/>
                      <a:pt x="1087329" y="125577"/>
                    </a:cubicBezTo>
                    <a:cubicBezTo>
                      <a:pt x="1159497" y="124517"/>
                      <a:pt x="1230468" y="111803"/>
                      <a:pt x="1297554" y="96612"/>
                    </a:cubicBezTo>
                    <a:cubicBezTo>
                      <a:pt x="1399138" y="73527"/>
                      <a:pt x="1498366" y="43035"/>
                      <a:pt x="1600061" y="24626"/>
                    </a:cubicBezTo>
                    <a:cubicBezTo>
                      <a:pt x="1650821" y="15385"/>
                      <a:pt x="1702178" y="8952"/>
                      <a:pt x="1753594" y="9169"/>
                    </a:cubicBezTo>
                    <a:cubicBezTo>
                      <a:pt x="1804888" y="9370"/>
                      <a:pt x="1856448" y="16572"/>
                      <a:pt x="1904237" y="34898"/>
                    </a:cubicBezTo>
                    <a:cubicBezTo>
                      <a:pt x="1939734" y="48485"/>
                      <a:pt x="1972595" y="68141"/>
                      <a:pt x="2001350" y="92987"/>
                    </a:cubicBezTo>
                    <a:cubicBezTo>
                      <a:pt x="2010736" y="101260"/>
                      <a:pt x="2019429" y="109977"/>
                      <a:pt x="2027842" y="118876"/>
                    </a:cubicBezTo>
                    <a:cubicBezTo>
                      <a:pt x="2036280" y="127761"/>
                      <a:pt x="2044347" y="136962"/>
                      <a:pt x="2052247" y="146590"/>
                    </a:cubicBezTo>
                    <a:cubicBezTo>
                      <a:pt x="2062191" y="158648"/>
                      <a:pt x="2071592" y="171117"/>
                      <a:pt x="2080451" y="183996"/>
                    </a:cubicBezTo>
                    <a:cubicBezTo>
                      <a:pt x="2089301" y="196869"/>
                      <a:pt x="2097812" y="210025"/>
                      <a:pt x="2105568" y="223703"/>
                    </a:cubicBezTo>
                    <a:cubicBezTo>
                      <a:pt x="2118036" y="245093"/>
                      <a:pt x="2128621" y="267524"/>
                      <a:pt x="2137204" y="290745"/>
                    </a:cubicBezTo>
                    <a:cubicBezTo>
                      <a:pt x="2145921" y="313710"/>
                      <a:pt x="2151279" y="337810"/>
                      <a:pt x="2153112" y="362303"/>
                    </a:cubicBezTo>
                    <a:cubicBezTo>
                      <a:pt x="2154626" y="382190"/>
                      <a:pt x="2152009" y="402175"/>
                      <a:pt x="2145427" y="421004"/>
                    </a:cubicBezTo>
                    <a:cubicBezTo>
                      <a:pt x="2144560" y="423308"/>
                      <a:pt x="2143796" y="425656"/>
                      <a:pt x="2142852" y="427926"/>
                    </a:cubicBezTo>
                    <a:lnTo>
                      <a:pt x="2139614" y="434555"/>
                    </a:lnTo>
                    <a:cubicBezTo>
                      <a:pt x="2137453" y="438971"/>
                      <a:pt x="2134983" y="443229"/>
                      <a:pt x="2132222" y="447297"/>
                    </a:cubicBezTo>
                    <a:cubicBezTo>
                      <a:pt x="2130949" y="449402"/>
                      <a:pt x="2129508" y="451401"/>
                      <a:pt x="2127911" y="453273"/>
                    </a:cubicBezTo>
                    <a:lnTo>
                      <a:pt x="2123343" y="459072"/>
                    </a:lnTo>
                    <a:cubicBezTo>
                      <a:pt x="2121867" y="461052"/>
                      <a:pt x="2120017" y="462643"/>
                      <a:pt x="2118379" y="464452"/>
                    </a:cubicBezTo>
                    <a:lnTo>
                      <a:pt x="2115846" y="467085"/>
                    </a:lnTo>
                    <a:lnTo>
                      <a:pt x="2113088" y="469454"/>
                    </a:lnTo>
                    <a:cubicBezTo>
                      <a:pt x="2105890" y="475910"/>
                      <a:pt x="2097606" y="481043"/>
                      <a:pt x="2088619" y="484616"/>
                    </a:cubicBezTo>
                    <a:cubicBezTo>
                      <a:pt x="2079547" y="488120"/>
                      <a:pt x="2069996" y="490226"/>
                      <a:pt x="2060292" y="490862"/>
                    </a:cubicBezTo>
                    <a:cubicBezTo>
                      <a:pt x="2040678" y="492326"/>
                      <a:pt x="2020592" y="488918"/>
                      <a:pt x="2000862" y="484062"/>
                    </a:cubicBezTo>
                    <a:cubicBezTo>
                      <a:pt x="1959982" y="473638"/>
                      <a:pt x="1932234" y="462347"/>
                      <a:pt x="1898306" y="456461"/>
                    </a:cubicBezTo>
                    <a:cubicBezTo>
                      <a:pt x="1891182" y="455190"/>
                      <a:pt x="1883991" y="454318"/>
                      <a:pt x="1876770" y="453850"/>
                    </a:cubicBezTo>
                    <a:cubicBezTo>
                      <a:pt x="1873089" y="453687"/>
                      <a:pt x="1869570" y="453520"/>
                      <a:pt x="1866434" y="453707"/>
                    </a:cubicBezTo>
                    <a:cubicBezTo>
                      <a:pt x="1864875" y="453770"/>
                      <a:pt x="1863418" y="453828"/>
                      <a:pt x="1862096" y="453882"/>
                    </a:cubicBezTo>
                    <a:cubicBezTo>
                      <a:pt x="1860778" y="454050"/>
                      <a:pt x="1859594" y="454201"/>
                      <a:pt x="1858576" y="454330"/>
                    </a:cubicBezTo>
                    <a:cubicBezTo>
                      <a:pt x="1854762" y="454873"/>
                      <a:pt x="1853709" y="455123"/>
                      <a:pt x="1854994" y="455224"/>
                    </a:cubicBezTo>
                    <a:cubicBezTo>
                      <a:pt x="1855637" y="455275"/>
                      <a:pt x="1856867" y="455289"/>
                      <a:pt x="1858634" y="455286"/>
                    </a:cubicBezTo>
                    <a:cubicBezTo>
                      <a:pt x="1860922" y="455228"/>
                      <a:pt x="1863212" y="455292"/>
                      <a:pt x="1865493" y="455477"/>
                    </a:cubicBezTo>
                    <a:cubicBezTo>
                      <a:pt x="1872837" y="455812"/>
                      <a:pt x="1880125" y="456921"/>
                      <a:pt x="1887236" y="458786"/>
                    </a:cubicBezTo>
                    <a:cubicBezTo>
                      <a:pt x="1892298" y="460273"/>
                      <a:pt x="1893916" y="460987"/>
                      <a:pt x="1902732" y="463433"/>
                    </a:cubicBezTo>
                    <a:cubicBezTo>
                      <a:pt x="1911010" y="465840"/>
                      <a:pt x="1921270" y="469008"/>
                      <a:pt x="1932679" y="472785"/>
                    </a:cubicBezTo>
                    <a:cubicBezTo>
                      <a:pt x="1944094" y="476541"/>
                      <a:pt x="1956670" y="480858"/>
                      <a:pt x="1969738" y="485021"/>
                    </a:cubicBezTo>
                    <a:cubicBezTo>
                      <a:pt x="1995790" y="493395"/>
                      <a:pt x="2024263" y="500801"/>
                      <a:pt x="2048214" y="501239"/>
                    </a:cubicBezTo>
                    <a:lnTo>
                      <a:pt x="2054008" y="501220"/>
                    </a:lnTo>
                    <a:lnTo>
                      <a:pt x="2056907" y="501206"/>
                    </a:lnTo>
                    <a:lnTo>
                      <a:pt x="2059813" y="500998"/>
                    </a:lnTo>
                    <a:lnTo>
                      <a:pt x="2065628" y="500574"/>
                    </a:lnTo>
                    <a:lnTo>
                      <a:pt x="2071426" y="499721"/>
                    </a:lnTo>
                    <a:lnTo>
                      <a:pt x="2074326" y="499283"/>
                    </a:lnTo>
                    <a:lnTo>
                      <a:pt x="2077194" y="498625"/>
                    </a:lnTo>
                    <a:lnTo>
                      <a:pt x="2082930" y="497265"/>
                    </a:lnTo>
                    <a:lnTo>
                      <a:pt x="2088546" y="495411"/>
                    </a:lnTo>
                    <a:lnTo>
                      <a:pt x="2091351" y="494469"/>
                    </a:lnTo>
                    <a:cubicBezTo>
                      <a:pt x="2092267" y="494103"/>
                      <a:pt x="2093163" y="493681"/>
                      <a:pt x="2094070" y="493288"/>
                    </a:cubicBezTo>
                    <a:lnTo>
                      <a:pt x="2099492" y="490877"/>
                    </a:lnTo>
                    <a:cubicBezTo>
                      <a:pt x="2101239" y="489953"/>
                      <a:pt x="2102945" y="488944"/>
                      <a:pt x="2104672" y="487977"/>
                    </a:cubicBezTo>
                    <a:cubicBezTo>
                      <a:pt x="2108099" y="485998"/>
                      <a:pt x="2111398" y="483806"/>
                      <a:pt x="2114551" y="481415"/>
                    </a:cubicBezTo>
                    <a:cubicBezTo>
                      <a:pt x="2116179" y="480287"/>
                      <a:pt x="2117577" y="478883"/>
                      <a:pt x="2119099" y="477627"/>
                    </a:cubicBezTo>
                    <a:cubicBezTo>
                      <a:pt x="2120564" y="476310"/>
                      <a:pt x="2122140" y="475097"/>
                      <a:pt x="2123511" y="473688"/>
                    </a:cubicBezTo>
                    <a:lnTo>
                      <a:pt x="2127589" y="469426"/>
                    </a:lnTo>
                    <a:cubicBezTo>
                      <a:pt x="2128987" y="468051"/>
                      <a:pt x="2130286" y="466577"/>
                      <a:pt x="2131475" y="465018"/>
                    </a:cubicBezTo>
                    <a:lnTo>
                      <a:pt x="2138697" y="455788"/>
                    </a:lnTo>
                    <a:cubicBezTo>
                      <a:pt x="2140819" y="452507"/>
                      <a:pt x="2142852" y="449160"/>
                      <a:pt x="2144925" y="445844"/>
                    </a:cubicBezTo>
                    <a:cubicBezTo>
                      <a:pt x="2145426" y="445004"/>
                      <a:pt x="2145990" y="444200"/>
                      <a:pt x="2146437" y="443332"/>
                    </a:cubicBezTo>
                    <a:lnTo>
                      <a:pt x="2147716" y="440691"/>
                    </a:lnTo>
                    <a:lnTo>
                      <a:pt x="2150267" y="435406"/>
                    </a:lnTo>
                    <a:cubicBezTo>
                      <a:pt x="2151166" y="433670"/>
                      <a:pt x="2151974" y="431889"/>
                      <a:pt x="2152688" y="430069"/>
                    </a:cubicBezTo>
                    <a:lnTo>
                      <a:pt x="2154675" y="424555"/>
                    </a:lnTo>
                    <a:cubicBezTo>
                      <a:pt x="2159840" y="409860"/>
                      <a:pt x="2162682" y="394450"/>
                      <a:pt x="2163101" y="378880"/>
                    </a:cubicBezTo>
                    <a:cubicBezTo>
                      <a:pt x="2163377" y="366282"/>
                      <a:pt x="2162489" y="353686"/>
                      <a:pt x="2160446" y="341252"/>
                    </a:cubicBezTo>
                    <a:cubicBezTo>
                      <a:pt x="2159663" y="334956"/>
                      <a:pt x="2158048" y="328820"/>
                      <a:pt x="2156798" y="322583"/>
                    </a:cubicBezTo>
                    <a:cubicBezTo>
                      <a:pt x="2156090" y="319486"/>
                      <a:pt x="2155175" y="316442"/>
                      <a:pt x="2154371" y="313362"/>
                    </a:cubicBezTo>
                    <a:cubicBezTo>
                      <a:pt x="2153520" y="310297"/>
                      <a:pt x="2152780" y="307190"/>
                      <a:pt x="2151735" y="304181"/>
                    </a:cubicBezTo>
                    <a:cubicBezTo>
                      <a:pt x="2144001" y="279804"/>
                      <a:pt x="2133984" y="256210"/>
                      <a:pt x="2121817" y="233713"/>
                    </a:cubicBezTo>
                    <a:cubicBezTo>
                      <a:pt x="2097943" y="189510"/>
                      <a:pt x="2068731" y="148403"/>
                      <a:pt x="2034836" y="111314"/>
                    </a:cubicBezTo>
                    <a:cubicBezTo>
                      <a:pt x="2027222" y="102988"/>
                      <a:pt x="2019429" y="95072"/>
                      <a:pt x="2011284" y="87665"/>
                    </a:cubicBezTo>
                    <a:cubicBezTo>
                      <a:pt x="2003234" y="80349"/>
                      <a:pt x="1994767" y="73503"/>
                      <a:pt x="1985928" y="67163"/>
                    </a:cubicBezTo>
                    <a:cubicBezTo>
                      <a:pt x="1968734" y="54713"/>
                      <a:pt x="1950388" y="43935"/>
                      <a:pt x="1931141" y="34977"/>
                    </a:cubicBezTo>
                    <a:cubicBezTo>
                      <a:pt x="1911887" y="26067"/>
                      <a:pt x="1891849" y="18956"/>
                      <a:pt x="1871285" y="13734"/>
                    </a:cubicBezTo>
                    <a:cubicBezTo>
                      <a:pt x="1850002" y="8265"/>
                      <a:pt x="1828308" y="4545"/>
                      <a:pt x="1806418" y="2613"/>
                    </a:cubicBezTo>
                    <a:cubicBezTo>
                      <a:pt x="1758636" y="-1959"/>
                      <a:pt x="1707617" y="636"/>
                      <a:pt x="1657332" y="7160"/>
                    </a:cubicBezTo>
                    <a:cubicBezTo>
                      <a:pt x="1606996" y="13669"/>
                      <a:pt x="1557237" y="23803"/>
                      <a:pt x="1510618" y="34363"/>
                    </a:cubicBezTo>
                    <a:cubicBezTo>
                      <a:pt x="1455846" y="46769"/>
                      <a:pt x="1403759" y="60636"/>
                      <a:pt x="1351591" y="73498"/>
                    </a:cubicBezTo>
                    <a:cubicBezTo>
                      <a:pt x="1299430" y="86337"/>
                      <a:pt x="1247144" y="98371"/>
                      <a:pt x="1192140" y="106514"/>
                    </a:cubicBezTo>
                    <a:cubicBezTo>
                      <a:pt x="1158283" y="111624"/>
                      <a:pt x="1124121" y="114447"/>
                      <a:pt x="1089885" y="114965"/>
                    </a:cubicBezTo>
                    <a:lnTo>
                      <a:pt x="1077029" y="114915"/>
                    </a:lnTo>
                    <a:lnTo>
                      <a:pt x="1070598" y="114883"/>
                    </a:lnTo>
                    <a:lnTo>
                      <a:pt x="1064169" y="114660"/>
                    </a:lnTo>
                    <a:lnTo>
                      <a:pt x="1051304" y="114202"/>
                    </a:lnTo>
                    <a:lnTo>
                      <a:pt x="1038450" y="113346"/>
                    </a:lnTo>
                    <a:cubicBezTo>
                      <a:pt x="1034158" y="113108"/>
                      <a:pt x="1029878" y="112727"/>
                      <a:pt x="1025603" y="112266"/>
                    </a:cubicBezTo>
                    <a:lnTo>
                      <a:pt x="1012762" y="110971"/>
                    </a:lnTo>
                    <a:cubicBezTo>
                      <a:pt x="1004243" y="109748"/>
                      <a:pt x="995660" y="108889"/>
                      <a:pt x="987175" y="107310"/>
                    </a:cubicBezTo>
                    <a:cubicBezTo>
                      <a:pt x="925647" y="97088"/>
                      <a:pt x="865707" y="78285"/>
                      <a:pt x="805067" y="61892"/>
                    </a:cubicBezTo>
                    <a:cubicBezTo>
                      <a:pt x="774733" y="53673"/>
                      <a:pt x="744173" y="45894"/>
                      <a:pt x="713118" y="40092"/>
                    </a:cubicBezTo>
                    <a:cubicBezTo>
                      <a:pt x="697604" y="37152"/>
                      <a:pt x="681974" y="34672"/>
                      <a:pt x="666231" y="32951"/>
                    </a:cubicBezTo>
                    <a:cubicBezTo>
                      <a:pt x="650481" y="31109"/>
                      <a:pt x="634647" y="30067"/>
                      <a:pt x="618791" y="29829"/>
                    </a:cubicBezTo>
                    <a:cubicBezTo>
                      <a:pt x="586946" y="29177"/>
                      <a:pt x="555146" y="32530"/>
                      <a:pt x="524138" y="39809"/>
                    </a:cubicBezTo>
                    <a:cubicBezTo>
                      <a:pt x="520233" y="40601"/>
                      <a:pt x="516430" y="41804"/>
                      <a:pt x="512579" y="42812"/>
                    </a:cubicBezTo>
                    <a:cubicBezTo>
                      <a:pt x="508740" y="43870"/>
                      <a:pt x="504879" y="44854"/>
                      <a:pt x="501113" y="46155"/>
                    </a:cubicBezTo>
                    <a:lnTo>
                      <a:pt x="489749" y="49840"/>
                    </a:lnTo>
                    <a:lnTo>
                      <a:pt x="478627" y="54103"/>
                    </a:lnTo>
                    <a:cubicBezTo>
                      <a:pt x="471224" y="56976"/>
                      <a:pt x="463737" y="59651"/>
                      <a:pt x="456593" y="63134"/>
                    </a:cubicBezTo>
                    <a:lnTo>
                      <a:pt x="445758" y="68077"/>
                    </a:lnTo>
                    <a:lnTo>
                      <a:pt x="440340" y="70551"/>
                    </a:lnTo>
                    <a:cubicBezTo>
                      <a:pt x="438557" y="71421"/>
                      <a:pt x="436825" y="72392"/>
                      <a:pt x="435064" y="73308"/>
                    </a:cubicBezTo>
                    <a:cubicBezTo>
                      <a:pt x="428079" y="77074"/>
                      <a:pt x="420970" y="80628"/>
                      <a:pt x="414088" y="84575"/>
                    </a:cubicBezTo>
                    <a:lnTo>
                      <a:pt x="393731" y="96919"/>
                    </a:lnTo>
                    <a:cubicBezTo>
                      <a:pt x="387134" y="101321"/>
                      <a:pt x="380631" y="105868"/>
                      <a:pt x="374078" y="110338"/>
                    </a:cubicBezTo>
                    <a:cubicBezTo>
                      <a:pt x="370753" y="112509"/>
                      <a:pt x="367663" y="114998"/>
                      <a:pt x="364513" y="117404"/>
                    </a:cubicBezTo>
                    <a:lnTo>
                      <a:pt x="355084" y="124654"/>
                    </a:lnTo>
                    <a:cubicBezTo>
                      <a:pt x="330256" y="144370"/>
                      <a:pt x="307105" y="166107"/>
                      <a:pt x="285868" y="189643"/>
                    </a:cubicBezTo>
                    <a:lnTo>
                      <a:pt x="270394" y="207383"/>
                    </a:lnTo>
                    <a:lnTo>
                      <a:pt x="255715" y="225765"/>
                    </a:lnTo>
                    <a:lnTo>
                      <a:pt x="252055" y="230368"/>
                    </a:lnTo>
                    <a:lnTo>
                      <a:pt x="248594" y="235119"/>
                    </a:lnTo>
                    <a:lnTo>
                      <a:pt x="241671" y="244619"/>
                    </a:lnTo>
                    <a:lnTo>
                      <a:pt x="234768" y="254132"/>
                    </a:lnTo>
                    <a:lnTo>
                      <a:pt x="228246" y="263905"/>
                    </a:lnTo>
                    <a:cubicBezTo>
                      <a:pt x="219331" y="276799"/>
                      <a:pt x="211349" y="290272"/>
                      <a:pt x="203188" y="303634"/>
                    </a:cubicBezTo>
                    <a:lnTo>
                      <a:pt x="191723" y="324119"/>
                    </a:lnTo>
                    <a:lnTo>
                      <a:pt x="188857" y="329240"/>
                    </a:lnTo>
                    <a:lnTo>
                      <a:pt x="186174" y="334457"/>
                    </a:lnTo>
                    <a:lnTo>
                      <a:pt x="180827" y="344900"/>
                    </a:lnTo>
                    <a:lnTo>
                      <a:pt x="175481" y="355345"/>
                    </a:lnTo>
                    <a:cubicBezTo>
                      <a:pt x="173736" y="358840"/>
                      <a:pt x="172125" y="362383"/>
                      <a:pt x="170440" y="365898"/>
                    </a:cubicBezTo>
                    <a:lnTo>
                      <a:pt x="160436" y="387033"/>
                    </a:lnTo>
                    <a:cubicBezTo>
                      <a:pt x="153853" y="401162"/>
                      <a:pt x="147727" y="415496"/>
                      <a:pt x="141391" y="429737"/>
                    </a:cubicBezTo>
                    <a:lnTo>
                      <a:pt x="132472" y="451345"/>
                    </a:lnTo>
                    <a:cubicBezTo>
                      <a:pt x="129525" y="458558"/>
                      <a:pt x="126438" y="465717"/>
                      <a:pt x="123725" y="473022"/>
                    </a:cubicBezTo>
                    <a:cubicBezTo>
                      <a:pt x="118205" y="487594"/>
                      <a:pt x="112352" y="502047"/>
                      <a:pt x="107282" y="516785"/>
                    </a:cubicBezTo>
                    <a:cubicBezTo>
                      <a:pt x="86198" y="575475"/>
                      <a:pt x="68249" y="635244"/>
                      <a:pt x="53510" y="695838"/>
                    </a:cubicBezTo>
                    <a:cubicBezTo>
                      <a:pt x="38890" y="756471"/>
                      <a:pt x="27347" y="817776"/>
                      <a:pt x="18883" y="879753"/>
                    </a:cubicBezTo>
                    <a:cubicBezTo>
                      <a:pt x="9498" y="948047"/>
                      <a:pt x="3701" y="1016786"/>
                      <a:pt x="1515" y="1085686"/>
                    </a:cubicBezTo>
                    <a:cubicBezTo>
                      <a:pt x="-930" y="1154515"/>
                      <a:pt x="495" y="1223418"/>
                      <a:pt x="4827" y="1292130"/>
                    </a:cubicBezTo>
                    <a:cubicBezTo>
                      <a:pt x="8754" y="1354126"/>
                      <a:pt x="15141" y="1414923"/>
                      <a:pt x="24036" y="1475318"/>
                    </a:cubicBezTo>
                    <a:cubicBezTo>
                      <a:pt x="26284" y="1490414"/>
                      <a:pt x="28502" y="1505513"/>
                      <a:pt x="31166" y="1520553"/>
                    </a:cubicBezTo>
                    <a:lnTo>
                      <a:pt x="35013" y="1543151"/>
                    </a:lnTo>
                    <a:cubicBezTo>
                      <a:pt x="36431" y="1550664"/>
                      <a:pt x="37852" y="1558183"/>
                      <a:pt x="39273" y="1565707"/>
                    </a:cubicBezTo>
                    <a:cubicBezTo>
                      <a:pt x="41984" y="1580784"/>
                      <a:pt x="45283" y="1595773"/>
                      <a:pt x="48403" y="1610845"/>
                    </a:cubicBezTo>
                    <a:cubicBezTo>
                      <a:pt x="49938" y="1618278"/>
                      <a:pt x="51612" y="1626124"/>
                      <a:pt x="53839" y="1633727"/>
                    </a:cubicBezTo>
                    <a:cubicBezTo>
                      <a:pt x="55933" y="1641374"/>
                      <a:pt x="58500" y="1648837"/>
                      <a:pt x="61149" y="1656266"/>
                    </a:cubicBezTo>
                    <a:cubicBezTo>
                      <a:pt x="75932" y="1696730"/>
                      <a:pt x="97273" y="1734433"/>
                      <a:pt x="113369" y="1774433"/>
                    </a:cubicBezTo>
                    <a:cubicBezTo>
                      <a:pt x="130224" y="1814505"/>
                      <a:pt x="146065" y="1856098"/>
                      <a:pt x="168306" y="1895127"/>
                    </a:cubicBezTo>
                    <a:cubicBezTo>
                      <a:pt x="179366" y="1914702"/>
                      <a:pt x="192450" y="1933062"/>
                      <a:pt x="207343" y="1949908"/>
                    </a:cubicBezTo>
                    <a:cubicBezTo>
                      <a:pt x="222329" y="1966352"/>
                      <a:pt x="239066" y="1981111"/>
                      <a:pt x="257258" y="1993924"/>
                    </a:cubicBezTo>
                    <a:cubicBezTo>
                      <a:pt x="261801" y="1997004"/>
                      <a:pt x="266165" y="2000351"/>
                      <a:pt x="270827" y="2003177"/>
                    </a:cubicBezTo>
                    <a:cubicBezTo>
                      <a:pt x="275475" y="2006022"/>
                      <a:pt x="280111" y="2008860"/>
                      <a:pt x="284735" y="2011690"/>
                    </a:cubicBezTo>
                    <a:cubicBezTo>
                      <a:pt x="294063" y="2017207"/>
                      <a:pt x="303613" y="2022224"/>
                      <a:pt x="313314" y="2026850"/>
                    </a:cubicBezTo>
                    <a:cubicBezTo>
                      <a:pt x="332491" y="2036255"/>
                      <a:pt x="352919" y="2042862"/>
                      <a:pt x="373973" y="2046468"/>
                    </a:cubicBezTo>
                    <a:cubicBezTo>
                      <a:pt x="390689" y="2049337"/>
                      <a:pt x="407774" y="2049309"/>
                      <a:pt x="424480" y="2046384"/>
                    </a:cubicBezTo>
                    <a:cubicBezTo>
                      <a:pt x="441348" y="2043196"/>
                      <a:pt x="457481" y="2036916"/>
                      <a:pt x="472063" y="2027862"/>
                    </a:cubicBezTo>
                    <a:cubicBezTo>
                      <a:pt x="486510" y="2018802"/>
                      <a:pt x="499753" y="2007953"/>
                      <a:pt x="511477" y="1995573"/>
                    </a:cubicBezTo>
                    <a:cubicBezTo>
                      <a:pt x="514454" y="1992576"/>
                      <a:pt x="517569" y="1989709"/>
                      <a:pt x="520439" y="1986601"/>
                    </a:cubicBezTo>
                    <a:lnTo>
                      <a:pt x="528964" y="1977187"/>
                    </a:lnTo>
                    <a:cubicBezTo>
                      <a:pt x="531769" y="1974015"/>
                      <a:pt x="534740" y="1970983"/>
                      <a:pt x="537413" y="1967692"/>
                    </a:cubicBezTo>
                    <a:lnTo>
                      <a:pt x="545421" y="1957806"/>
                    </a:lnTo>
                    <a:cubicBezTo>
                      <a:pt x="566572" y="1931243"/>
                      <a:pt x="584967" y="1902600"/>
                      <a:pt x="600325" y="1872320"/>
                    </a:cubicBezTo>
                    <a:cubicBezTo>
                      <a:pt x="615495" y="1842320"/>
                      <a:pt x="628533" y="1811289"/>
                      <a:pt x="639343" y="1779458"/>
                    </a:cubicBezTo>
                    <a:cubicBezTo>
                      <a:pt x="664261" y="1707026"/>
                      <a:pt x="680234" y="1632778"/>
                      <a:pt x="699676" y="1558761"/>
                    </a:cubicBezTo>
                    <a:cubicBezTo>
                      <a:pt x="710669" y="1514879"/>
                      <a:pt x="724123" y="1471650"/>
                      <a:pt x="739974" y="1429279"/>
                    </a:cubicBezTo>
                    <a:cubicBezTo>
                      <a:pt x="748102" y="1408269"/>
                      <a:pt x="757299" y="1387688"/>
                      <a:pt x="767529" y="1367616"/>
                    </a:cubicBezTo>
                    <a:cubicBezTo>
                      <a:pt x="772950" y="1357783"/>
                      <a:pt x="778056" y="1347772"/>
                      <a:pt x="784072" y="1338318"/>
                    </a:cubicBezTo>
                    <a:lnTo>
                      <a:pt x="788435" y="1331142"/>
                    </a:lnTo>
                    <a:lnTo>
                      <a:pt x="790616" y="1327557"/>
                    </a:lnTo>
                    <a:lnTo>
                      <a:pt x="792970" y="1324086"/>
                    </a:lnTo>
                    <a:lnTo>
                      <a:pt x="802394" y="1310228"/>
                    </a:lnTo>
                    <a:cubicBezTo>
                      <a:pt x="814386" y="1293428"/>
                      <a:pt x="827328" y="1277326"/>
                      <a:pt x="841156" y="1261999"/>
                    </a:cubicBezTo>
                    <a:cubicBezTo>
                      <a:pt x="847967" y="1254109"/>
                      <a:pt x="855372" y="1246707"/>
                      <a:pt x="862648" y="1239162"/>
                    </a:cubicBezTo>
                    <a:cubicBezTo>
                      <a:pt x="866220" y="1235324"/>
                      <a:pt x="870162" y="1231842"/>
                      <a:pt x="873918" y="1228173"/>
                    </a:cubicBezTo>
                    <a:cubicBezTo>
                      <a:pt x="877748" y="1224580"/>
                      <a:pt x="881446" y="1220841"/>
                      <a:pt x="885386" y="1217359"/>
                    </a:cubicBezTo>
                    <a:cubicBezTo>
                      <a:pt x="916322" y="1189150"/>
                      <a:pt x="950082" y="1164200"/>
                      <a:pt x="986132" y="1142903"/>
                    </a:cubicBezTo>
                    <a:cubicBezTo>
                      <a:pt x="1007524" y="1130423"/>
                      <a:pt x="1029838" y="1119595"/>
                      <a:pt x="1052881" y="1110513"/>
                    </a:cubicBezTo>
                    <a:cubicBezTo>
                      <a:pt x="1075077" y="1101871"/>
                      <a:pt x="1098083" y="1095469"/>
                      <a:pt x="1121554" y="1091402"/>
                    </a:cubicBezTo>
                    <a:cubicBezTo>
                      <a:pt x="1144943" y="1087918"/>
                      <a:pt x="1168527" y="1085904"/>
                      <a:pt x="1192168" y="1085370"/>
                    </a:cubicBezTo>
                    <a:cubicBezTo>
                      <a:pt x="1215932" y="1084506"/>
                      <a:pt x="1239895" y="1084252"/>
                      <a:pt x="1264209" y="1082941"/>
                    </a:cubicBezTo>
                    <a:cubicBezTo>
                      <a:pt x="1298389" y="1081135"/>
                      <a:pt x="1330107" y="1077935"/>
                      <a:pt x="1360456" y="1069141"/>
                    </a:cubicBezTo>
                    <a:cubicBezTo>
                      <a:pt x="1375699" y="1064726"/>
                      <a:pt x="1390401" y="1058624"/>
                      <a:pt x="1404288" y="1050949"/>
                    </a:cubicBezTo>
                    <a:cubicBezTo>
                      <a:pt x="1407857" y="1049115"/>
                      <a:pt x="1411165" y="1046805"/>
                      <a:pt x="1414638" y="1044732"/>
                    </a:cubicBezTo>
                    <a:cubicBezTo>
                      <a:pt x="1418037" y="1042544"/>
                      <a:pt x="1421304" y="1040117"/>
                      <a:pt x="1424666" y="1037789"/>
                    </a:cubicBezTo>
                    <a:cubicBezTo>
                      <a:pt x="1427844" y="1035232"/>
                      <a:pt x="1431154" y="1032742"/>
                      <a:pt x="1434271" y="1030064"/>
                    </a:cubicBezTo>
                    <a:cubicBezTo>
                      <a:pt x="1437325" y="1027334"/>
                      <a:pt x="1440402" y="1024584"/>
                      <a:pt x="1443500" y="1021815"/>
                    </a:cubicBezTo>
                    <a:cubicBezTo>
                      <a:pt x="1461552" y="1004599"/>
                      <a:pt x="1477692" y="985486"/>
                      <a:pt x="1491642" y="964809"/>
                    </a:cubicBezTo>
                    <a:cubicBezTo>
                      <a:pt x="1512461" y="934171"/>
                      <a:pt x="1530634" y="901818"/>
                      <a:pt x="1545964" y="868101"/>
                    </a:cubicBezTo>
                    <a:cubicBezTo>
                      <a:pt x="1557709" y="842884"/>
                      <a:pt x="1568920" y="817675"/>
                      <a:pt x="1579692" y="792075"/>
                    </a:cubicBezTo>
                    <a:cubicBezTo>
                      <a:pt x="1590176" y="766512"/>
                      <a:pt x="1600663" y="740943"/>
                      <a:pt x="1611151" y="715371"/>
                    </a:cubicBezTo>
                    <a:cubicBezTo>
                      <a:pt x="1623347" y="686083"/>
                      <a:pt x="1638072" y="652752"/>
                      <a:pt x="1654872" y="621249"/>
                    </a:cubicBezTo>
                    <a:cubicBezTo>
                      <a:pt x="1671733" y="589815"/>
                      <a:pt x="1690836" y="560294"/>
                      <a:pt x="1709737" y="538217"/>
                    </a:cubicBezTo>
                    <a:cubicBezTo>
                      <a:pt x="1727205" y="517668"/>
                      <a:pt x="1742309" y="502745"/>
                      <a:pt x="1767824" y="486314"/>
                    </a:cubicBezTo>
                    <a:cubicBezTo>
                      <a:pt x="1769873" y="484890"/>
                      <a:pt x="1772344" y="483696"/>
                      <a:pt x="1774865" y="482209"/>
                    </a:cubicBezTo>
                    <a:cubicBezTo>
                      <a:pt x="1777430" y="480803"/>
                      <a:pt x="1780088" y="479157"/>
                      <a:pt x="1782986" y="477703"/>
                    </a:cubicBezTo>
                    <a:cubicBezTo>
                      <a:pt x="1788858" y="474957"/>
                      <a:pt x="1795069" y="471664"/>
                      <a:pt x="1801695" y="469275"/>
                    </a:cubicBezTo>
                    <a:cubicBezTo>
                      <a:pt x="1808169" y="466470"/>
                      <a:pt x="1814957" y="464494"/>
                      <a:pt x="1821262" y="462459"/>
                    </a:cubicBezTo>
                    <a:cubicBezTo>
                      <a:pt x="1824393" y="461355"/>
                      <a:pt x="1827552" y="460834"/>
                      <a:pt x="1830466" y="460034"/>
                    </a:cubicBezTo>
                    <a:cubicBezTo>
                      <a:pt x="1833401" y="459298"/>
                      <a:pt x="1836163" y="458606"/>
                      <a:pt x="1838693" y="457971"/>
                    </a:cubicBezTo>
                    <a:cubicBezTo>
                      <a:pt x="1848942" y="456123"/>
                      <a:pt x="1855473" y="454718"/>
                      <a:pt x="1854266" y="454307"/>
                    </a:cubicBezTo>
                    <a:cubicBezTo>
                      <a:pt x="1851552" y="454100"/>
                      <a:pt x="1848824" y="454168"/>
                      <a:pt x="1846124" y="454511"/>
                    </a:cubicBezTo>
                    <a:cubicBezTo>
                      <a:pt x="1843633" y="454739"/>
                      <a:pt x="1840500" y="454859"/>
                      <a:pt x="1836743" y="455414"/>
                    </a:cubicBezTo>
                    <a:cubicBezTo>
                      <a:pt x="1832994" y="456067"/>
                      <a:pt x="1828577" y="456837"/>
                      <a:pt x="1823431" y="45773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7" r:id="rId11"/>
    <p:sldLayoutId id="2147483669" r:id="rId12"/>
    <p:sldLayoutId id="2147483670" r:id="rId13"/>
    <p:sldLayoutId id="214748367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Google Shape;1032;p29"/>
          <p:cNvGrpSpPr/>
          <p:nvPr/>
        </p:nvGrpSpPr>
        <p:grpSpPr>
          <a:xfrm>
            <a:off x="7584729" y="2571750"/>
            <a:ext cx="2667447" cy="2433739"/>
            <a:chOff x="7584729" y="2571750"/>
            <a:chExt cx="2667447" cy="2433739"/>
          </a:xfrm>
        </p:grpSpPr>
        <p:sp>
          <p:nvSpPr>
            <p:cNvPr id="1033" name="Google Shape;1033;p29"/>
            <p:cNvSpPr/>
            <p:nvPr/>
          </p:nvSpPr>
          <p:spPr>
            <a:xfrm>
              <a:off x="8181189" y="2571750"/>
              <a:ext cx="2070987" cy="2280489"/>
            </a:xfrm>
            <a:custGeom>
              <a:avLst/>
              <a:gdLst/>
              <a:ahLst/>
              <a:cxnLst/>
              <a:rect l="l" t="t" r="r" b="b"/>
              <a:pathLst>
                <a:path w="1463595" h="1611653" extrusionOk="0">
                  <a:moveTo>
                    <a:pt x="787084" y="1121817"/>
                  </a:moveTo>
                  <a:cubicBezTo>
                    <a:pt x="799219" y="1107787"/>
                    <a:pt x="821742" y="1104539"/>
                    <a:pt x="835674" y="1091662"/>
                  </a:cubicBezTo>
                  <a:cubicBezTo>
                    <a:pt x="849199" y="1079161"/>
                    <a:pt x="861034" y="1065817"/>
                    <a:pt x="874139" y="1052966"/>
                  </a:cubicBezTo>
                  <a:cubicBezTo>
                    <a:pt x="921449" y="1006571"/>
                    <a:pt x="968571" y="963315"/>
                    <a:pt x="1019219" y="920225"/>
                  </a:cubicBezTo>
                  <a:cubicBezTo>
                    <a:pt x="1032720" y="908115"/>
                    <a:pt x="1047153" y="897085"/>
                    <a:pt x="1062384" y="887235"/>
                  </a:cubicBezTo>
                  <a:cubicBezTo>
                    <a:pt x="1105343" y="861026"/>
                    <a:pt x="1154917" y="849368"/>
                    <a:pt x="1197979" y="822581"/>
                  </a:cubicBezTo>
                  <a:cubicBezTo>
                    <a:pt x="1246706" y="792412"/>
                    <a:pt x="1290973" y="755581"/>
                    <a:pt x="1329494" y="713158"/>
                  </a:cubicBezTo>
                  <a:cubicBezTo>
                    <a:pt x="1402726" y="632194"/>
                    <a:pt x="1457234" y="528598"/>
                    <a:pt x="1463308" y="418126"/>
                  </a:cubicBezTo>
                  <a:cubicBezTo>
                    <a:pt x="1473101" y="240004"/>
                    <a:pt x="1364562" y="80469"/>
                    <a:pt x="1194824" y="24969"/>
                  </a:cubicBezTo>
                  <a:cubicBezTo>
                    <a:pt x="928906" y="-61980"/>
                    <a:pt x="631515" y="97013"/>
                    <a:pt x="423819" y="252252"/>
                  </a:cubicBezTo>
                  <a:cubicBezTo>
                    <a:pt x="396172" y="272916"/>
                    <a:pt x="369413" y="294701"/>
                    <a:pt x="343541" y="317607"/>
                  </a:cubicBezTo>
                  <a:cubicBezTo>
                    <a:pt x="239075" y="410073"/>
                    <a:pt x="148454" y="520347"/>
                    <a:pt x="84846" y="644849"/>
                  </a:cubicBezTo>
                  <a:cubicBezTo>
                    <a:pt x="53406" y="705648"/>
                    <a:pt x="29618" y="770104"/>
                    <a:pt x="14026" y="836746"/>
                  </a:cubicBezTo>
                  <a:cubicBezTo>
                    <a:pt x="-2368" y="908505"/>
                    <a:pt x="-3242" y="970560"/>
                    <a:pt x="7111" y="1042838"/>
                  </a:cubicBezTo>
                  <a:cubicBezTo>
                    <a:pt x="9274" y="1057941"/>
                    <a:pt x="7859" y="1073567"/>
                    <a:pt x="10329" y="1088818"/>
                  </a:cubicBezTo>
                  <a:cubicBezTo>
                    <a:pt x="13393" y="1107735"/>
                    <a:pt x="23570" y="1118479"/>
                    <a:pt x="30807" y="1136552"/>
                  </a:cubicBezTo>
                  <a:cubicBezTo>
                    <a:pt x="44132" y="1169833"/>
                    <a:pt x="54526" y="1204327"/>
                    <a:pt x="68954" y="1236635"/>
                  </a:cubicBezTo>
                  <a:cubicBezTo>
                    <a:pt x="84306" y="1271011"/>
                    <a:pt x="83396" y="1304185"/>
                    <a:pt x="94273" y="1340326"/>
                  </a:cubicBezTo>
                  <a:cubicBezTo>
                    <a:pt x="101879" y="1365599"/>
                    <a:pt x="107158" y="1378347"/>
                    <a:pt x="128631" y="1395821"/>
                  </a:cubicBezTo>
                  <a:cubicBezTo>
                    <a:pt x="160737" y="1421949"/>
                    <a:pt x="208720" y="1431152"/>
                    <a:pt x="233045" y="1466832"/>
                  </a:cubicBezTo>
                  <a:cubicBezTo>
                    <a:pt x="256724" y="1501564"/>
                    <a:pt x="291015" y="1524283"/>
                    <a:pt x="328154" y="1546709"/>
                  </a:cubicBezTo>
                  <a:cubicBezTo>
                    <a:pt x="397975" y="1588870"/>
                    <a:pt x="489223" y="1628869"/>
                    <a:pt x="572057" y="1604598"/>
                  </a:cubicBezTo>
                  <a:cubicBezTo>
                    <a:pt x="668240" y="1576417"/>
                    <a:pt x="699385" y="1468588"/>
                    <a:pt x="708359" y="1379799"/>
                  </a:cubicBezTo>
                  <a:cubicBezTo>
                    <a:pt x="711067" y="1353007"/>
                    <a:pt x="713457" y="1324644"/>
                    <a:pt x="719126" y="1298388"/>
                  </a:cubicBezTo>
                  <a:cubicBezTo>
                    <a:pt x="721797" y="1286016"/>
                    <a:pt x="735310" y="1279544"/>
                    <a:pt x="739849" y="1268301"/>
                  </a:cubicBezTo>
                  <a:cubicBezTo>
                    <a:pt x="742877" y="1260797"/>
                    <a:pt x="741841" y="1253515"/>
                    <a:pt x="742317" y="1245000"/>
                  </a:cubicBezTo>
                  <a:cubicBezTo>
                    <a:pt x="744478" y="1206392"/>
                    <a:pt x="761814" y="1152279"/>
                    <a:pt x="786622" y="1122362"/>
                  </a:cubicBezTo>
                  <a:cubicBezTo>
                    <a:pt x="786774" y="1122178"/>
                    <a:pt x="786928" y="1121997"/>
                    <a:pt x="787084" y="11218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8057063" y="3560776"/>
              <a:ext cx="1956658" cy="1444712"/>
            </a:xfrm>
            <a:custGeom>
              <a:avLst/>
              <a:gdLst/>
              <a:ahLst/>
              <a:cxnLst/>
              <a:rect l="l" t="t" r="r" b="b"/>
              <a:pathLst>
                <a:path w="1382797" h="1020998" extrusionOk="0">
                  <a:moveTo>
                    <a:pt x="12582" y="7230"/>
                  </a:moveTo>
                  <a:cubicBezTo>
                    <a:pt x="6157" y="92760"/>
                    <a:pt x="161" y="178432"/>
                    <a:pt x="327" y="264250"/>
                  </a:cubicBezTo>
                  <a:cubicBezTo>
                    <a:pt x="492" y="348788"/>
                    <a:pt x="6659" y="433781"/>
                    <a:pt x="25115" y="516438"/>
                  </a:cubicBezTo>
                  <a:cubicBezTo>
                    <a:pt x="42982" y="596457"/>
                    <a:pt x="72979" y="673958"/>
                    <a:pt x="117381" y="743084"/>
                  </a:cubicBezTo>
                  <a:cubicBezTo>
                    <a:pt x="159469" y="808478"/>
                    <a:pt x="212845" y="865878"/>
                    <a:pt x="275022" y="912609"/>
                  </a:cubicBezTo>
                  <a:cubicBezTo>
                    <a:pt x="341139" y="962332"/>
                    <a:pt x="418221" y="1001402"/>
                    <a:pt x="500229" y="1015706"/>
                  </a:cubicBezTo>
                  <a:cubicBezTo>
                    <a:pt x="577246" y="1029140"/>
                    <a:pt x="658460" y="1019057"/>
                    <a:pt x="726139" y="978357"/>
                  </a:cubicBezTo>
                  <a:cubicBezTo>
                    <a:pt x="758191" y="959266"/>
                    <a:pt x="785653" y="933366"/>
                    <a:pt x="806580" y="902490"/>
                  </a:cubicBezTo>
                  <a:cubicBezTo>
                    <a:pt x="828256" y="870223"/>
                    <a:pt x="842093" y="833373"/>
                    <a:pt x="852822" y="796223"/>
                  </a:cubicBezTo>
                  <a:cubicBezTo>
                    <a:pt x="863742" y="758410"/>
                    <a:pt x="871659" y="719816"/>
                    <a:pt x="882161" y="681893"/>
                  </a:cubicBezTo>
                  <a:cubicBezTo>
                    <a:pt x="892205" y="644023"/>
                    <a:pt x="906860" y="607527"/>
                    <a:pt x="925796" y="573224"/>
                  </a:cubicBezTo>
                  <a:cubicBezTo>
                    <a:pt x="963732" y="506074"/>
                    <a:pt x="1018608" y="449045"/>
                    <a:pt x="1081763" y="405100"/>
                  </a:cubicBezTo>
                  <a:cubicBezTo>
                    <a:pt x="1152390" y="355955"/>
                    <a:pt x="1232855" y="322647"/>
                    <a:pt x="1315790" y="300719"/>
                  </a:cubicBezTo>
                  <a:cubicBezTo>
                    <a:pt x="1336346" y="295284"/>
                    <a:pt x="1357079" y="290557"/>
                    <a:pt x="1377929" y="286396"/>
                  </a:cubicBezTo>
                  <a:cubicBezTo>
                    <a:pt x="1387021" y="284581"/>
                    <a:pt x="1383173" y="270686"/>
                    <a:pt x="1374096" y="272498"/>
                  </a:cubicBezTo>
                  <a:cubicBezTo>
                    <a:pt x="1291050" y="289073"/>
                    <a:pt x="1209416" y="315248"/>
                    <a:pt x="1134764" y="355641"/>
                  </a:cubicBezTo>
                  <a:cubicBezTo>
                    <a:pt x="1066080" y="392805"/>
                    <a:pt x="1003655" y="442452"/>
                    <a:pt x="955206" y="503931"/>
                  </a:cubicBezTo>
                  <a:cubicBezTo>
                    <a:pt x="931385" y="533862"/>
                    <a:pt x="911293" y="566577"/>
                    <a:pt x="895372" y="601355"/>
                  </a:cubicBezTo>
                  <a:cubicBezTo>
                    <a:pt x="879437" y="636614"/>
                    <a:pt x="868928" y="673744"/>
                    <a:pt x="859629" y="711209"/>
                  </a:cubicBezTo>
                  <a:cubicBezTo>
                    <a:pt x="841368" y="784776"/>
                    <a:pt x="826083" y="864392"/>
                    <a:pt x="772983" y="922061"/>
                  </a:cubicBezTo>
                  <a:cubicBezTo>
                    <a:pt x="722426" y="976967"/>
                    <a:pt x="647251" y="1005359"/>
                    <a:pt x="573466" y="1007071"/>
                  </a:cubicBezTo>
                  <a:cubicBezTo>
                    <a:pt x="488283" y="1009048"/>
                    <a:pt x="405441" y="978700"/>
                    <a:pt x="333485" y="934884"/>
                  </a:cubicBezTo>
                  <a:cubicBezTo>
                    <a:pt x="267758" y="894706"/>
                    <a:pt x="209858" y="842958"/>
                    <a:pt x="162589" y="782147"/>
                  </a:cubicBezTo>
                  <a:cubicBezTo>
                    <a:pt x="113517" y="718443"/>
                    <a:pt x="76635" y="646230"/>
                    <a:pt x="53797" y="569140"/>
                  </a:cubicBezTo>
                  <a:cubicBezTo>
                    <a:pt x="29694" y="489232"/>
                    <a:pt x="19125" y="405961"/>
                    <a:pt x="15899" y="322744"/>
                  </a:cubicBezTo>
                  <a:cubicBezTo>
                    <a:pt x="12619" y="238124"/>
                    <a:pt x="16720" y="153412"/>
                    <a:pt x="22519" y="68992"/>
                  </a:cubicBezTo>
                  <a:cubicBezTo>
                    <a:pt x="23934" y="48399"/>
                    <a:pt x="25428" y="27812"/>
                    <a:pt x="27002" y="7230"/>
                  </a:cubicBezTo>
                  <a:cubicBezTo>
                    <a:pt x="27697" y="-2022"/>
                    <a:pt x="13274" y="-1978"/>
                    <a:pt x="12582" y="7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5" name="Google Shape;1035;p29"/>
            <p:cNvGrpSpPr/>
            <p:nvPr/>
          </p:nvGrpSpPr>
          <p:grpSpPr>
            <a:xfrm>
              <a:off x="7584729" y="3038851"/>
              <a:ext cx="1414282" cy="1315958"/>
              <a:chOff x="6365742" y="1050180"/>
              <a:chExt cx="1000412" cy="930861"/>
            </a:xfrm>
          </p:grpSpPr>
          <p:sp>
            <p:nvSpPr>
              <p:cNvPr id="1036" name="Google Shape;1036;p29"/>
              <p:cNvSpPr/>
              <p:nvPr/>
            </p:nvSpPr>
            <p:spPr>
              <a:xfrm>
                <a:off x="6505493" y="1561280"/>
                <a:ext cx="78767" cy="77818"/>
              </a:xfrm>
              <a:custGeom>
                <a:avLst/>
                <a:gdLst/>
                <a:ahLst/>
                <a:cxnLst/>
                <a:rect l="l" t="t" r="r" b="b"/>
                <a:pathLst>
                  <a:path w="78767" h="77818" extrusionOk="0">
                    <a:moveTo>
                      <a:pt x="324" y="8495"/>
                    </a:moveTo>
                    <a:cubicBezTo>
                      <a:pt x="17055" y="23682"/>
                      <a:pt x="53709" y="93831"/>
                      <a:pt x="78902" y="74912"/>
                    </a:cubicBezTo>
                    <a:cubicBezTo>
                      <a:pt x="83353" y="63901"/>
                      <a:pt x="7937" y="-27034"/>
                      <a:pt x="324" y="84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29"/>
              <p:cNvSpPr/>
              <p:nvPr/>
            </p:nvSpPr>
            <p:spPr>
              <a:xfrm>
                <a:off x="6653692" y="1549148"/>
                <a:ext cx="63189" cy="50859"/>
              </a:xfrm>
              <a:custGeom>
                <a:avLst/>
                <a:gdLst/>
                <a:ahLst/>
                <a:cxnLst/>
                <a:rect l="l" t="t" r="r" b="b"/>
                <a:pathLst>
                  <a:path w="63189" h="50859" extrusionOk="0">
                    <a:moveTo>
                      <a:pt x="324" y="10220"/>
                    </a:moveTo>
                    <a:cubicBezTo>
                      <a:pt x="12987" y="25993"/>
                      <a:pt x="14577" y="29802"/>
                      <a:pt x="33292" y="44361"/>
                    </a:cubicBezTo>
                    <a:cubicBezTo>
                      <a:pt x="41538" y="43249"/>
                      <a:pt x="48343" y="49438"/>
                      <a:pt x="54955" y="51167"/>
                    </a:cubicBezTo>
                    <a:cubicBezTo>
                      <a:pt x="58378" y="47342"/>
                      <a:pt x="68612" y="34173"/>
                      <a:pt x="60395" y="32062"/>
                    </a:cubicBezTo>
                    <a:cubicBezTo>
                      <a:pt x="49997" y="27072"/>
                      <a:pt x="40235" y="20856"/>
                      <a:pt x="31317" y="13545"/>
                    </a:cubicBezTo>
                    <a:cubicBezTo>
                      <a:pt x="20747" y="3100"/>
                      <a:pt x="9397" y="-8449"/>
                      <a:pt x="324" y="102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29"/>
              <p:cNvSpPr/>
              <p:nvPr/>
            </p:nvSpPr>
            <p:spPr>
              <a:xfrm>
                <a:off x="6723938" y="1470579"/>
                <a:ext cx="65483" cy="39465"/>
              </a:xfrm>
              <a:custGeom>
                <a:avLst/>
                <a:gdLst/>
                <a:ahLst/>
                <a:cxnLst/>
                <a:rect l="l" t="t" r="r" b="b"/>
                <a:pathLst>
                  <a:path w="65483" h="39465" extrusionOk="0">
                    <a:moveTo>
                      <a:pt x="324" y="14468"/>
                    </a:moveTo>
                    <a:cubicBezTo>
                      <a:pt x="17180" y="23468"/>
                      <a:pt x="42668" y="46734"/>
                      <a:pt x="61712" y="37744"/>
                    </a:cubicBezTo>
                    <a:cubicBezTo>
                      <a:pt x="77694" y="17814"/>
                      <a:pt x="42577" y="16974"/>
                      <a:pt x="30458" y="7725"/>
                    </a:cubicBezTo>
                    <a:cubicBezTo>
                      <a:pt x="17130" y="17"/>
                      <a:pt x="1852" y="-6595"/>
                      <a:pt x="324" y="144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29"/>
              <p:cNvSpPr/>
              <p:nvPr/>
            </p:nvSpPr>
            <p:spPr>
              <a:xfrm>
                <a:off x="6584103" y="1262631"/>
                <a:ext cx="76204" cy="56152"/>
              </a:xfrm>
              <a:custGeom>
                <a:avLst/>
                <a:gdLst/>
                <a:ahLst/>
                <a:cxnLst/>
                <a:rect l="l" t="t" r="r" b="b"/>
                <a:pathLst>
                  <a:path w="76204" h="56152" extrusionOk="0">
                    <a:moveTo>
                      <a:pt x="377" y="10521"/>
                    </a:moveTo>
                    <a:cubicBezTo>
                      <a:pt x="20141" y="28802"/>
                      <a:pt x="42341" y="44262"/>
                      <a:pt x="66345" y="56460"/>
                    </a:cubicBezTo>
                    <a:cubicBezTo>
                      <a:pt x="110304" y="50606"/>
                      <a:pt x="-2464" y="-27028"/>
                      <a:pt x="377" y="10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29"/>
              <p:cNvSpPr/>
              <p:nvPr/>
            </p:nvSpPr>
            <p:spPr>
              <a:xfrm>
                <a:off x="6816804" y="1303338"/>
                <a:ext cx="71877" cy="47335"/>
              </a:xfrm>
              <a:custGeom>
                <a:avLst/>
                <a:gdLst/>
                <a:ahLst/>
                <a:cxnLst/>
                <a:rect l="l" t="t" r="r" b="b"/>
                <a:pathLst>
                  <a:path w="71877" h="47335" extrusionOk="0">
                    <a:moveTo>
                      <a:pt x="324" y="13767"/>
                    </a:moveTo>
                    <a:cubicBezTo>
                      <a:pt x="19350" y="26709"/>
                      <a:pt x="41659" y="46700"/>
                      <a:pt x="65724" y="47643"/>
                    </a:cubicBezTo>
                    <a:cubicBezTo>
                      <a:pt x="87386" y="27543"/>
                      <a:pt x="48841" y="22764"/>
                      <a:pt x="36028" y="12016"/>
                    </a:cubicBezTo>
                    <a:cubicBezTo>
                      <a:pt x="22349" y="4303"/>
                      <a:pt x="3321" y="-10810"/>
                      <a:pt x="324" y="137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29"/>
              <p:cNvSpPr/>
              <p:nvPr/>
            </p:nvSpPr>
            <p:spPr>
              <a:xfrm>
                <a:off x="6896165" y="1243008"/>
                <a:ext cx="57979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7979" h="39775" extrusionOk="0">
                    <a:moveTo>
                      <a:pt x="324" y="13301"/>
                    </a:moveTo>
                    <a:cubicBezTo>
                      <a:pt x="13841" y="22007"/>
                      <a:pt x="20156" y="34411"/>
                      <a:pt x="38560" y="36888"/>
                    </a:cubicBezTo>
                    <a:cubicBezTo>
                      <a:pt x="49007" y="45433"/>
                      <a:pt x="56209" y="35281"/>
                      <a:pt x="58304" y="24695"/>
                    </a:cubicBezTo>
                    <a:cubicBezTo>
                      <a:pt x="40242" y="19004"/>
                      <a:pt x="7680" y="-19289"/>
                      <a:pt x="324" y="13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29"/>
              <p:cNvSpPr/>
              <p:nvPr/>
            </p:nvSpPr>
            <p:spPr>
              <a:xfrm>
                <a:off x="6994102" y="1634877"/>
                <a:ext cx="84322" cy="55218"/>
              </a:xfrm>
              <a:custGeom>
                <a:avLst/>
                <a:gdLst/>
                <a:ahLst/>
                <a:cxnLst/>
                <a:rect l="l" t="t" r="r" b="b"/>
                <a:pathLst>
                  <a:path w="84322" h="55218" extrusionOk="0">
                    <a:moveTo>
                      <a:pt x="324" y="11778"/>
                    </a:moveTo>
                    <a:cubicBezTo>
                      <a:pt x="19553" y="29850"/>
                      <a:pt x="22419" y="34201"/>
                      <a:pt x="49528" y="49429"/>
                    </a:cubicBezTo>
                    <a:cubicBezTo>
                      <a:pt x="59723" y="48091"/>
                      <a:pt x="69286" y="54158"/>
                      <a:pt x="78274" y="55525"/>
                    </a:cubicBezTo>
                    <a:cubicBezTo>
                      <a:pt x="82305" y="50918"/>
                      <a:pt x="89695" y="35848"/>
                      <a:pt x="79465" y="35375"/>
                    </a:cubicBezTo>
                    <a:cubicBezTo>
                      <a:pt x="65756" y="31036"/>
                      <a:pt x="52622" y="25056"/>
                      <a:pt x="40350" y="17567"/>
                    </a:cubicBezTo>
                    <a:cubicBezTo>
                      <a:pt x="26269" y="10365"/>
                      <a:pt x="7908" y="-13805"/>
                      <a:pt x="324" y="117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29"/>
              <p:cNvSpPr/>
              <p:nvPr/>
            </p:nvSpPr>
            <p:spPr>
              <a:xfrm>
                <a:off x="6382296" y="1101404"/>
                <a:ext cx="84322" cy="55217"/>
              </a:xfrm>
              <a:custGeom>
                <a:avLst/>
                <a:gdLst/>
                <a:ahLst/>
                <a:cxnLst/>
                <a:rect l="l" t="t" r="r" b="b"/>
                <a:pathLst>
                  <a:path w="84322" h="55217" extrusionOk="0">
                    <a:moveTo>
                      <a:pt x="324" y="11778"/>
                    </a:moveTo>
                    <a:cubicBezTo>
                      <a:pt x="19553" y="29851"/>
                      <a:pt x="22419" y="34201"/>
                      <a:pt x="49528" y="49429"/>
                    </a:cubicBezTo>
                    <a:cubicBezTo>
                      <a:pt x="59723" y="48092"/>
                      <a:pt x="69286" y="54158"/>
                      <a:pt x="78274" y="55525"/>
                    </a:cubicBezTo>
                    <a:cubicBezTo>
                      <a:pt x="82305" y="50918"/>
                      <a:pt x="89695" y="35848"/>
                      <a:pt x="79465" y="35375"/>
                    </a:cubicBezTo>
                    <a:cubicBezTo>
                      <a:pt x="65756" y="31036"/>
                      <a:pt x="52622" y="25057"/>
                      <a:pt x="40350" y="17567"/>
                    </a:cubicBezTo>
                    <a:cubicBezTo>
                      <a:pt x="26269" y="10365"/>
                      <a:pt x="7908" y="-13805"/>
                      <a:pt x="324" y="117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29"/>
              <p:cNvSpPr/>
              <p:nvPr/>
            </p:nvSpPr>
            <p:spPr>
              <a:xfrm>
                <a:off x="6858146" y="1439383"/>
                <a:ext cx="63702" cy="42728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42728" extrusionOk="0">
                    <a:moveTo>
                      <a:pt x="324" y="12620"/>
                    </a:moveTo>
                    <a:cubicBezTo>
                      <a:pt x="15035" y="24912"/>
                      <a:pt x="17375" y="28348"/>
                      <a:pt x="36445" y="40078"/>
                    </a:cubicBezTo>
                    <a:cubicBezTo>
                      <a:pt x="50869" y="39538"/>
                      <a:pt x="67301" y="53195"/>
                      <a:pt x="63460" y="26005"/>
                    </a:cubicBezTo>
                    <a:cubicBezTo>
                      <a:pt x="52253" y="21518"/>
                      <a:pt x="41419" y="16152"/>
                      <a:pt x="31060" y="9957"/>
                    </a:cubicBezTo>
                    <a:cubicBezTo>
                      <a:pt x="18833" y="1028"/>
                      <a:pt x="5235" y="-7452"/>
                      <a:pt x="324" y="12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29"/>
              <p:cNvSpPr/>
              <p:nvPr/>
            </p:nvSpPr>
            <p:spPr>
              <a:xfrm>
                <a:off x="6558554" y="1050180"/>
                <a:ext cx="63702" cy="42728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42728" extrusionOk="0">
                    <a:moveTo>
                      <a:pt x="324" y="12620"/>
                    </a:moveTo>
                    <a:cubicBezTo>
                      <a:pt x="15035" y="24912"/>
                      <a:pt x="17375" y="28347"/>
                      <a:pt x="36445" y="40078"/>
                    </a:cubicBezTo>
                    <a:cubicBezTo>
                      <a:pt x="50870" y="39538"/>
                      <a:pt x="67302" y="53195"/>
                      <a:pt x="63460" y="26005"/>
                    </a:cubicBezTo>
                    <a:cubicBezTo>
                      <a:pt x="52253" y="21518"/>
                      <a:pt x="41420" y="16152"/>
                      <a:pt x="31061" y="9957"/>
                    </a:cubicBezTo>
                    <a:cubicBezTo>
                      <a:pt x="18833" y="1028"/>
                      <a:pt x="5235" y="-7452"/>
                      <a:pt x="324" y="12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29"/>
              <p:cNvSpPr/>
              <p:nvPr/>
            </p:nvSpPr>
            <p:spPr>
              <a:xfrm>
                <a:off x="7079488" y="1455633"/>
                <a:ext cx="108784" cy="60023"/>
              </a:xfrm>
              <a:custGeom>
                <a:avLst/>
                <a:gdLst/>
                <a:ahLst/>
                <a:cxnLst/>
                <a:rect l="l" t="t" r="r" b="b"/>
                <a:pathLst>
                  <a:path w="108784" h="60023" extrusionOk="0">
                    <a:moveTo>
                      <a:pt x="324" y="12480"/>
                    </a:moveTo>
                    <a:cubicBezTo>
                      <a:pt x="7778" y="30107"/>
                      <a:pt x="133544" y="91352"/>
                      <a:pt x="104863" y="40665"/>
                    </a:cubicBezTo>
                    <a:cubicBezTo>
                      <a:pt x="84313" y="36635"/>
                      <a:pt x="64475" y="29578"/>
                      <a:pt x="45997" y="19727"/>
                    </a:cubicBezTo>
                    <a:cubicBezTo>
                      <a:pt x="30525" y="13908"/>
                      <a:pt x="5789" y="-16139"/>
                      <a:pt x="324" y="124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29"/>
              <p:cNvSpPr/>
              <p:nvPr/>
            </p:nvSpPr>
            <p:spPr>
              <a:xfrm>
                <a:off x="7124149" y="1356196"/>
                <a:ext cx="70043" cy="41606"/>
              </a:xfrm>
              <a:custGeom>
                <a:avLst/>
                <a:gdLst/>
                <a:ahLst/>
                <a:cxnLst/>
                <a:rect l="l" t="t" r="r" b="b"/>
                <a:pathLst>
                  <a:path w="70043" h="41606" extrusionOk="0">
                    <a:moveTo>
                      <a:pt x="324" y="14066"/>
                    </a:moveTo>
                    <a:cubicBezTo>
                      <a:pt x="17828" y="23044"/>
                      <a:pt x="27107" y="35954"/>
                      <a:pt x="49672" y="38661"/>
                    </a:cubicBezTo>
                    <a:cubicBezTo>
                      <a:pt x="61585" y="46717"/>
                      <a:pt x="70092" y="38819"/>
                      <a:pt x="70368" y="25799"/>
                    </a:cubicBezTo>
                    <a:cubicBezTo>
                      <a:pt x="49818" y="22035"/>
                      <a:pt x="5557" y="-21209"/>
                      <a:pt x="324" y="14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29"/>
              <p:cNvSpPr/>
              <p:nvPr/>
            </p:nvSpPr>
            <p:spPr>
              <a:xfrm>
                <a:off x="6788052" y="1701435"/>
                <a:ext cx="64418" cy="61259"/>
              </a:xfrm>
              <a:custGeom>
                <a:avLst/>
                <a:gdLst/>
                <a:ahLst/>
                <a:cxnLst/>
                <a:rect l="l" t="t" r="r" b="b"/>
                <a:pathLst>
                  <a:path w="64418" h="61259" extrusionOk="0">
                    <a:moveTo>
                      <a:pt x="324" y="9142"/>
                    </a:moveTo>
                    <a:cubicBezTo>
                      <a:pt x="13076" y="21504"/>
                      <a:pt x="44454" y="78098"/>
                      <a:pt x="64276" y="56838"/>
                    </a:cubicBezTo>
                    <a:cubicBezTo>
                      <a:pt x="70795" y="47402"/>
                      <a:pt x="6900" y="-24326"/>
                      <a:pt x="324" y="91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9"/>
              <p:cNvSpPr/>
              <p:nvPr/>
            </p:nvSpPr>
            <p:spPr>
              <a:xfrm>
                <a:off x="6844162" y="1530059"/>
                <a:ext cx="50581" cy="33744"/>
              </a:xfrm>
              <a:custGeom>
                <a:avLst/>
                <a:gdLst/>
                <a:ahLst/>
                <a:cxnLst/>
                <a:rect l="l" t="t" r="r" b="b"/>
                <a:pathLst>
                  <a:path w="50581" h="33744" extrusionOk="0">
                    <a:moveTo>
                      <a:pt x="324" y="14583"/>
                    </a:moveTo>
                    <a:cubicBezTo>
                      <a:pt x="13253" y="24519"/>
                      <a:pt x="23234" y="30729"/>
                      <a:pt x="40710" y="33872"/>
                    </a:cubicBezTo>
                    <a:cubicBezTo>
                      <a:pt x="45230" y="36246"/>
                      <a:pt x="57220" y="14377"/>
                      <a:pt x="46703" y="14745"/>
                    </a:cubicBezTo>
                    <a:cubicBezTo>
                      <a:pt x="29776" y="10026"/>
                      <a:pt x="4215" y="-15142"/>
                      <a:pt x="324" y="145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9"/>
              <p:cNvSpPr/>
              <p:nvPr/>
            </p:nvSpPr>
            <p:spPr>
              <a:xfrm>
                <a:off x="6423011" y="1237234"/>
                <a:ext cx="50581" cy="33744"/>
              </a:xfrm>
              <a:custGeom>
                <a:avLst/>
                <a:gdLst/>
                <a:ahLst/>
                <a:cxnLst/>
                <a:rect l="l" t="t" r="r" b="b"/>
                <a:pathLst>
                  <a:path w="50581" h="33744" extrusionOk="0">
                    <a:moveTo>
                      <a:pt x="324" y="14583"/>
                    </a:moveTo>
                    <a:cubicBezTo>
                      <a:pt x="13254" y="24519"/>
                      <a:pt x="23235" y="30729"/>
                      <a:pt x="40710" y="33872"/>
                    </a:cubicBezTo>
                    <a:cubicBezTo>
                      <a:pt x="45230" y="36246"/>
                      <a:pt x="57220" y="14377"/>
                      <a:pt x="46703" y="14746"/>
                    </a:cubicBezTo>
                    <a:cubicBezTo>
                      <a:pt x="29776" y="10026"/>
                      <a:pt x="4216" y="-15142"/>
                      <a:pt x="324" y="145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9"/>
              <p:cNvSpPr/>
              <p:nvPr/>
            </p:nvSpPr>
            <p:spPr>
              <a:xfrm>
                <a:off x="6436450" y="1467902"/>
                <a:ext cx="67991" cy="42372"/>
              </a:xfrm>
              <a:custGeom>
                <a:avLst/>
                <a:gdLst/>
                <a:ahLst/>
                <a:cxnLst/>
                <a:rect l="l" t="t" r="r" b="b"/>
                <a:pathLst>
                  <a:path w="67991" h="42372" extrusionOk="0">
                    <a:moveTo>
                      <a:pt x="324" y="13078"/>
                    </a:moveTo>
                    <a:cubicBezTo>
                      <a:pt x="16282" y="24431"/>
                      <a:pt x="20260" y="31339"/>
                      <a:pt x="41750" y="39295"/>
                    </a:cubicBezTo>
                    <a:cubicBezTo>
                      <a:pt x="48607" y="36188"/>
                      <a:pt x="55874" y="42807"/>
                      <a:pt x="61756" y="42678"/>
                    </a:cubicBezTo>
                    <a:cubicBezTo>
                      <a:pt x="64694" y="38385"/>
                      <a:pt x="73198" y="23930"/>
                      <a:pt x="64511" y="22994"/>
                    </a:cubicBezTo>
                    <a:cubicBezTo>
                      <a:pt x="53154" y="19366"/>
                      <a:pt x="42123" y="14788"/>
                      <a:pt x="31535" y="9311"/>
                    </a:cubicBezTo>
                    <a:cubicBezTo>
                      <a:pt x="18792" y="1333"/>
                      <a:pt x="4473" y="-7739"/>
                      <a:pt x="324" y="130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9"/>
              <p:cNvSpPr/>
              <p:nvPr/>
            </p:nvSpPr>
            <p:spPr>
              <a:xfrm>
                <a:off x="6601969" y="1365560"/>
                <a:ext cx="62432" cy="38286"/>
              </a:xfrm>
              <a:custGeom>
                <a:avLst/>
                <a:gdLst/>
                <a:ahLst/>
                <a:cxnLst/>
                <a:rect l="l" t="t" r="r" b="b"/>
                <a:pathLst>
                  <a:path w="62432" h="38286" extrusionOk="0">
                    <a:moveTo>
                      <a:pt x="324" y="14288"/>
                    </a:moveTo>
                    <a:cubicBezTo>
                      <a:pt x="15626" y="22232"/>
                      <a:pt x="23638" y="34395"/>
                      <a:pt x="43497" y="35822"/>
                    </a:cubicBezTo>
                    <a:cubicBezTo>
                      <a:pt x="54947" y="43596"/>
                      <a:pt x="61889" y="33717"/>
                      <a:pt x="62756" y="22248"/>
                    </a:cubicBezTo>
                    <a:cubicBezTo>
                      <a:pt x="43607" y="18328"/>
                      <a:pt x="4947" y="-19628"/>
                      <a:pt x="324" y="142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9"/>
              <p:cNvSpPr/>
              <p:nvPr/>
            </p:nvSpPr>
            <p:spPr>
              <a:xfrm>
                <a:off x="6755556" y="1333988"/>
                <a:ext cx="36217" cy="27439"/>
              </a:xfrm>
              <a:custGeom>
                <a:avLst/>
                <a:gdLst/>
                <a:ahLst/>
                <a:cxnLst/>
                <a:rect l="l" t="t" r="r" b="b"/>
                <a:pathLst>
                  <a:path w="36217" h="27439" extrusionOk="0">
                    <a:moveTo>
                      <a:pt x="324" y="12584"/>
                    </a:moveTo>
                    <a:cubicBezTo>
                      <a:pt x="2915" y="15198"/>
                      <a:pt x="7176" y="16755"/>
                      <a:pt x="6324" y="21885"/>
                    </a:cubicBezTo>
                    <a:cubicBezTo>
                      <a:pt x="7292" y="24422"/>
                      <a:pt x="13580" y="21721"/>
                      <a:pt x="14798" y="27745"/>
                    </a:cubicBezTo>
                    <a:cubicBezTo>
                      <a:pt x="28704" y="27709"/>
                      <a:pt x="28297" y="28615"/>
                      <a:pt x="36541" y="14303"/>
                    </a:cubicBezTo>
                    <a:cubicBezTo>
                      <a:pt x="25694" y="4480"/>
                      <a:pt x="7213" y="-10668"/>
                      <a:pt x="324" y="125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9"/>
              <p:cNvSpPr/>
              <p:nvPr/>
            </p:nvSpPr>
            <p:spPr>
              <a:xfrm>
                <a:off x="6649740" y="1140150"/>
                <a:ext cx="80999" cy="36511"/>
              </a:xfrm>
              <a:custGeom>
                <a:avLst/>
                <a:gdLst/>
                <a:ahLst/>
                <a:cxnLst/>
                <a:rect l="l" t="t" r="r" b="b"/>
                <a:pathLst>
                  <a:path w="80999" h="36511" extrusionOk="0">
                    <a:moveTo>
                      <a:pt x="334" y="15054"/>
                    </a:moveTo>
                    <a:cubicBezTo>
                      <a:pt x="21161" y="24466"/>
                      <a:pt x="27214" y="30939"/>
                      <a:pt x="53568" y="36055"/>
                    </a:cubicBezTo>
                    <a:cubicBezTo>
                      <a:pt x="61013" y="32017"/>
                      <a:pt x="70194" y="37656"/>
                      <a:pt x="77133" y="36709"/>
                    </a:cubicBezTo>
                    <a:cubicBezTo>
                      <a:pt x="79965" y="31711"/>
                      <a:pt x="85574" y="15794"/>
                      <a:pt x="75816" y="16703"/>
                    </a:cubicBezTo>
                    <a:cubicBezTo>
                      <a:pt x="61810" y="14597"/>
                      <a:pt x="47984" y="11426"/>
                      <a:pt x="34460" y="7216"/>
                    </a:cubicBezTo>
                    <a:cubicBezTo>
                      <a:pt x="19914" y="2362"/>
                      <a:pt x="-176" y="-8869"/>
                      <a:pt x="334" y="150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29"/>
              <p:cNvSpPr/>
              <p:nvPr/>
            </p:nvSpPr>
            <p:spPr>
              <a:xfrm>
                <a:off x="6732423" y="1742957"/>
                <a:ext cx="50775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50775" h="49731" extrusionOk="0">
                    <a:moveTo>
                      <a:pt x="324" y="4570"/>
                    </a:moveTo>
                    <a:cubicBezTo>
                      <a:pt x="3189" y="30073"/>
                      <a:pt x="20961" y="48331"/>
                      <a:pt x="46427" y="50039"/>
                    </a:cubicBezTo>
                    <a:cubicBezTo>
                      <a:pt x="55202" y="32654"/>
                      <a:pt x="51526" y="31823"/>
                      <a:pt x="36166" y="24802"/>
                    </a:cubicBezTo>
                    <a:cubicBezTo>
                      <a:pt x="21755" y="16501"/>
                      <a:pt x="20396" y="-9919"/>
                      <a:pt x="324" y="45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29"/>
              <p:cNvSpPr/>
              <p:nvPr/>
            </p:nvSpPr>
            <p:spPr>
              <a:xfrm>
                <a:off x="6909500" y="1796673"/>
                <a:ext cx="6811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44325" extrusionOk="0">
                    <a:moveTo>
                      <a:pt x="324" y="13723"/>
                    </a:moveTo>
                    <a:cubicBezTo>
                      <a:pt x="17757" y="24407"/>
                      <a:pt x="42729" y="50504"/>
                      <a:pt x="63839" y="43435"/>
                    </a:cubicBezTo>
                    <a:cubicBezTo>
                      <a:pt x="81392" y="24121"/>
                      <a:pt x="43875" y="20446"/>
                      <a:pt x="32276" y="9902"/>
                    </a:cubicBezTo>
                    <a:cubicBezTo>
                      <a:pt x="19289" y="1507"/>
                      <a:pt x="3176" y="-8280"/>
                      <a:pt x="324" y="1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29"/>
              <p:cNvSpPr/>
              <p:nvPr/>
            </p:nvSpPr>
            <p:spPr>
              <a:xfrm>
                <a:off x="7149298" y="1736512"/>
                <a:ext cx="70043" cy="41605"/>
              </a:xfrm>
              <a:custGeom>
                <a:avLst/>
                <a:gdLst/>
                <a:ahLst/>
                <a:cxnLst/>
                <a:rect l="l" t="t" r="r" b="b"/>
                <a:pathLst>
                  <a:path w="70043" h="41605" extrusionOk="0">
                    <a:moveTo>
                      <a:pt x="324" y="14067"/>
                    </a:moveTo>
                    <a:cubicBezTo>
                      <a:pt x="17829" y="23043"/>
                      <a:pt x="27106" y="35954"/>
                      <a:pt x="49672" y="38661"/>
                    </a:cubicBezTo>
                    <a:cubicBezTo>
                      <a:pt x="61585" y="46716"/>
                      <a:pt x="70093" y="38819"/>
                      <a:pt x="70367" y="25799"/>
                    </a:cubicBezTo>
                    <a:cubicBezTo>
                      <a:pt x="49818" y="22035"/>
                      <a:pt x="5556" y="-21209"/>
                      <a:pt x="324" y="140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9"/>
              <p:cNvSpPr/>
              <p:nvPr/>
            </p:nvSpPr>
            <p:spPr>
              <a:xfrm>
                <a:off x="7178569" y="1646248"/>
                <a:ext cx="54821" cy="34904"/>
              </a:xfrm>
              <a:custGeom>
                <a:avLst/>
                <a:gdLst/>
                <a:ahLst/>
                <a:cxnLst/>
                <a:rect l="l" t="t" r="r" b="b"/>
                <a:pathLst>
                  <a:path w="54821" h="34904" extrusionOk="0">
                    <a:moveTo>
                      <a:pt x="324" y="14451"/>
                    </a:moveTo>
                    <a:cubicBezTo>
                      <a:pt x="13447" y="21389"/>
                      <a:pt x="20112" y="32739"/>
                      <a:pt x="37322" y="32923"/>
                    </a:cubicBezTo>
                    <a:cubicBezTo>
                      <a:pt x="48146" y="40224"/>
                      <a:pt x="53737" y="28592"/>
                      <a:pt x="55146" y="18639"/>
                    </a:cubicBezTo>
                    <a:cubicBezTo>
                      <a:pt x="37288" y="14396"/>
                      <a:pt x="4541" y="-17684"/>
                      <a:pt x="324" y="144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9"/>
              <p:cNvSpPr/>
              <p:nvPr/>
            </p:nvSpPr>
            <p:spPr>
              <a:xfrm>
                <a:off x="7018745" y="1517314"/>
                <a:ext cx="54821" cy="34904"/>
              </a:xfrm>
              <a:custGeom>
                <a:avLst/>
                <a:gdLst/>
                <a:ahLst/>
                <a:cxnLst/>
                <a:rect l="l" t="t" r="r" b="b"/>
                <a:pathLst>
                  <a:path w="54821" h="34904" extrusionOk="0">
                    <a:moveTo>
                      <a:pt x="324" y="14451"/>
                    </a:moveTo>
                    <a:cubicBezTo>
                      <a:pt x="13447" y="21389"/>
                      <a:pt x="20113" y="32740"/>
                      <a:pt x="37322" y="32923"/>
                    </a:cubicBezTo>
                    <a:cubicBezTo>
                      <a:pt x="48147" y="40225"/>
                      <a:pt x="53737" y="28592"/>
                      <a:pt x="55146" y="18639"/>
                    </a:cubicBezTo>
                    <a:cubicBezTo>
                      <a:pt x="37287" y="14396"/>
                      <a:pt x="4541" y="-17684"/>
                      <a:pt x="324" y="144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9"/>
              <p:cNvSpPr/>
              <p:nvPr/>
            </p:nvSpPr>
            <p:spPr>
              <a:xfrm>
                <a:off x="6980857" y="1364579"/>
                <a:ext cx="79879" cy="43207"/>
              </a:xfrm>
              <a:custGeom>
                <a:avLst/>
                <a:gdLst/>
                <a:ahLst/>
                <a:cxnLst/>
                <a:rect l="l" t="t" r="r" b="b"/>
                <a:pathLst>
                  <a:path w="79879" h="43207" extrusionOk="0">
                    <a:moveTo>
                      <a:pt x="324" y="14157"/>
                    </a:moveTo>
                    <a:cubicBezTo>
                      <a:pt x="22771" y="26182"/>
                      <a:pt x="42953" y="46963"/>
                      <a:pt x="73587" y="43026"/>
                    </a:cubicBezTo>
                    <a:cubicBezTo>
                      <a:pt x="88764" y="37664"/>
                      <a:pt x="73602" y="28165"/>
                      <a:pt x="69819" y="32594"/>
                    </a:cubicBezTo>
                    <a:cubicBezTo>
                      <a:pt x="70459" y="33806"/>
                      <a:pt x="67191" y="23761"/>
                      <a:pt x="66393" y="24248"/>
                    </a:cubicBezTo>
                    <a:cubicBezTo>
                      <a:pt x="52749" y="23265"/>
                      <a:pt x="761" y="-21693"/>
                      <a:pt x="324" y="14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29"/>
              <p:cNvSpPr/>
              <p:nvPr/>
            </p:nvSpPr>
            <p:spPr>
              <a:xfrm>
                <a:off x="7073669" y="1274769"/>
                <a:ext cx="49833" cy="34261"/>
              </a:xfrm>
              <a:custGeom>
                <a:avLst/>
                <a:gdLst/>
                <a:ahLst/>
                <a:cxnLst/>
                <a:rect l="l" t="t" r="r" b="b"/>
                <a:pathLst>
                  <a:path w="49833" h="34261" extrusionOk="0">
                    <a:moveTo>
                      <a:pt x="324" y="15791"/>
                    </a:moveTo>
                    <a:cubicBezTo>
                      <a:pt x="10910" y="22904"/>
                      <a:pt x="43930" y="48708"/>
                      <a:pt x="49592" y="24277"/>
                    </a:cubicBezTo>
                    <a:cubicBezTo>
                      <a:pt x="54768" y="11154"/>
                      <a:pt x="22958" y="8952"/>
                      <a:pt x="14437" y="1544"/>
                    </a:cubicBezTo>
                    <a:cubicBezTo>
                      <a:pt x="6362" y="-3639"/>
                      <a:pt x="1798" y="8702"/>
                      <a:pt x="324" y="157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29"/>
              <p:cNvSpPr/>
              <p:nvPr/>
            </p:nvSpPr>
            <p:spPr>
              <a:xfrm>
                <a:off x="6909703" y="1927576"/>
                <a:ext cx="75005" cy="53465"/>
              </a:xfrm>
              <a:custGeom>
                <a:avLst/>
                <a:gdLst/>
                <a:ahLst/>
                <a:cxnLst/>
                <a:rect l="l" t="t" r="r" b="b"/>
                <a:pathLst>
                  <a:path w="75005" h="53465" extrusionOk="0">
                    <a:moveTo>
                      <a:pt x="324" y="13506"/>
                    </a:moveTo>
                    <a:cubicBezTo>
                      <a:pt x="20187" y="29925"/>
                      <a:pt x="40456" y="43808"/>
                      <a:pt x="66447" y="53773"/>
                    </a:cubicBezTo>
                    <a:cubicBezTo>
                      <a:pt x="91691" y="35116"/>
                      <a:pt x="56510" y="27809"/>
                      <a:pt x="42781" y="17071"/>
                    </a:cubicBezTo>
                    <a:cubicBezTo>
                      <a:pt x="28180" y="9937"/>
                      <a:pt x="4849" y="-14667"/>
                      <a:pt x="324" y="135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29"/>
              <p:cNvSpPr/>
              <p:nvPr/>
            </p:nvSpPr>
            <p:spPr>
              <a:xfrm>
                <a:off x="6978778" y="1732625"/>
                <a:ext cx="4176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41765" h="34675" extrusionOk="0">
                    <a:moveTo>
                      <a:pt x="324" y="8023"/>
                    </a:moveTo>
                    <a:cubicBezTo>
                      <a:pt x="7687" y="25387"/>
                      <a:pt x="15952" y="31975"/>
                      <a:pt x="35888" y="34982"/>
                    </a:cubicBezTo>
                    <a:cubicBezTo>
                      <a:pt x="39317" y="33196"/>
                      <a:pt x="44058" y="18019"/>
                      <a:pt x="41222" y="15321"/>
                    </a:cubicBezTo>
                    <a:cubicBezTo>
                      <a:pt x="38335" y="14882"/>
                      <a:pt x="35543" y="13960"/>
                      <a:pt x="32963" y="12592"/>
                    </a:cubicBezTo>
                    <a:cubicBezTo>
                      <a:pt x="19805" y="4643"/>
                      <a:pt x="14346" y="-7991"/>
                      <a:pt x="324" y="80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7164131" y="1897683"/>
                <a:ext cx="101786" cy="56601"/>
              </a:xfrm>
              <a:custGeom>
                <a:avLst/>
                <a:gdLst/>
                <a:ahLst/>
                <a:cxnLst/>
                <a:rect l="l" t="t" r="r" b="b"/>
                <a:pathLst>
                  <a:path w="101786" h="56601" extrusionOk="0">
                    <a:moveTo>
                      <a:pt x="324" y="13999"/>
                    </a:moveTo>
                    <a:cubicBezTo>
                      <a:pt x="25847" y="29170"/>
                      <a:pt x="32774" y="37393"/>
                      <a:pt x="65524" y="49778"/>
                    </a:cubicBezTo>
                    <a:cubicBezTo>
                      <a:pt x="75916" y="47838"/>
                      <a:pt x="85829" y="55839"/>
                      <a:pt x="95134" y="56909"/>
                    </a:cubicBezTo>
                    <a:cubicBezTo>
                      <a:pt x="100499" y="52037"/>
                      <a:pt x="107371" y="37013"/>
                      <a:pt x="95808" y="36420"/>
                    </a:cubicBezTo>
                    <a:cubicBezTo>
                      <a:pt x="79105" y="30699"/>
                      <a:pt x="62733" y="24055"/>
                      <a:pt x="46767" y="16519"/>
                    </a:cubicBezTo>
                    <a:cubicBezTo>
                      <a:pt x="31061" y="11424"/>
                      <a:pt x="2201" y="-15711"/>
                      <a:pt x="324" y="139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7272240" y="1658956"/>
                <a:ext cx="67545" cy="35206"/>
              </a:xfrm>
              <a:custGeom>
                <a:avLst/>
                <a:gdLst/>
                <a:ahLst/>
                <a:cxnLst/>
                <a:rect l="l" t="t" r="r" b="b"/>
                <a:pathLst>
                  <a:path w="67545" h="35206" extrusionOk="0">
                    <a:moveTo>
                      <a:pt x="486" y="16315"/>
                    </a:moveTo>
                    <a:cubicBezTo>
                      <a:pt x="19394" y="23533"/>
                      <a:pt x="41764" y="37985"/>
                      <a:pt x="62390" y="35150"/>
                    </a:cubicBezTo>
                    <a:cubicBezTo>
                      <a:pt x="78332" y="16512"/>
                      <a:pt x="55800" y="14993"/>
                      <a:pt x="41701" y="9279"/>
                    </a:cubicBezTo>
                    <a:cubicBezTo>
                      <a:pt x="25842" y="5028"/>
                      <a:pt x="-2050" y="-12029"/>
                      <a:pt x="486" y="16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7318687" y="1535011"/>
                <a:ext cx="47467" cy="27791"/>
              </a:xfrm>
              <a:custGeom>
                <a:avLst/>
                <a:gdLst/>
                <a:ahLst/>
                <a:cxnLst/>
                <a:rect l="l" t="t" r="r" b="b"/>
                <a:pathLst>
                  <a:path w="47467" h="27791" extrusionOk="0">
                    <a:moveTo>
                      <a:pt x="338" y="16375"/>
                    </a:moveTo>
                    <a:cubicBezTo>
                      <a:pt x="13294" y="22117"/>
                      <a:pt x="21574" y="29914"/>
                      <a:pt x="37889" y="27020"/>
                    </a:cubicBezTo>
                    <a:cubicBezTo>
                      <a:pt x="45029" y="32755"/>
                      <a:pt x="47718" y="13958"/>
                      <a:pt x="47791" y="9548"/>
                    </a:cubicBezTo>
                    <a:cubicBezTo>
                      <a:pt x="30347" y="7513"/>
                      <a:pt x="-419" y="-13893"/>
                      <a:pt x="338" y="163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6923011" y="1161562"/>
                <a:ext cx="112700" cy="62851"/>
              </a:xfrm>
              <a:custGeom>
                <a:avLst/>
                <a:gdLst/>
                <a:ahLst/>
                <a:cxnLst/>
                <a:rect l="l" t="t" r="r" b="b"/>
                <a:pathLst>
                  <a:path w="112700" h="62851" extrusionOk="0">
                    <a:moveTo>
                      <a:pt x="324" y="14239"/>
                    </a:moveTo>
                    <a:cubicBezTo>
                      <a:pt x="31456" y="34540"/>
                      <a:pt x="60093" y="50176"/>
                      <a:pt x="100231" y="62040"/>
                    </a:cubicBezTo>
                    <a:cubicBezTo>
                      <a:pt x="111780" y="68992"/>
                      <a:pt x="120314" y="41258"/>
                      <a:pt x="103897" y="41939"/>
                    </a:cubicBezTo>
                    <a:cubicBezTo>
                      <a:pt x="84884" y="34461"/>
                      <a:pt x="66114" y="25691"/>
                      <a:pt x="47630" y="17004"/>
                    </a:cubicBezTo>
                    <a:cubicBezTo>
                      <a:pt x="31970" y="11459"/>
                      <a:pt x="792" y="-15927"/>
                      <a:pt x="324" y="142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6755593" y="1072825"/>
                <a:ext cx="55999" cy="46677"/>
              </a:xfrm>
              <a:custGeom>
                <a:avLst/>
                <a:gdLst/>
                <a:ahLst/>
                <a:cxnLst/>
                <a:rect l="l" t="t" r="r" b="b"/>
                <a:pathLst>
                  <a:path w="55999" h="46677" extrusionOk="0">
                    <a:moveTo>
                      <a:pt x="324" y="10054"/>
                    </a:moveTo>
                    <a:cubicBezTo>
                      <a:pt x="11263" y="23359"/>
                      <a:pt x="13013" y="30494"/>
                      <a:pt x="30101" y="41117"/>
                    </a:cubicBezTo>
                    <a:cubicBezTo>
                      <a:pt x="36633" y="39044"/>
                      <a:pt x="41977" y="46429"/>
                      <a:pt x="47035" y="46984"/>
                    </a:cubicBezTo>
                    <a:cubicBezTo>
                      <a:pt x="50228" y="43314"/>
                      <a:pt x="61133" y="31021"/>
                      <a:pt x="53883" y="28450"/>
                    </a:cubicBezTo>
                    <a:cubicBezTo>
                      <a:pt x="45017" y="23745"/>
                      <a:pt x="36693" y="18085"/>
                      <a:pt x="29059" y="11570"/>
                    </a:cubicBezTo>
                    <a:cubicBezTo>
                      <a:pt x="19324" y="463"/>
                      <a:pt x="8920" y="-6253"/>
                      <a:pt x="324" y="100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6529305" y="1748372"/>
                <a:ext cx="55286" cy="58332"/>
              </a:xfrm>
              <a:custGeom>
                <a:avLst/>
                <a:gdLst/>
                <a:ahLst/>
                <a:cxnLst/>
                <a:rect l="l" t="t" r="r" b="b"/>
                <a:pathLst>
                  <a:path w="55286" h="58332" extrusionOk="0">
                    <a:moveTo>
                      <a:pt x="324" y="6953"/>
                    </a:moveTo>
                    <a:cubicBezTo>
                      <a:pt x="8148" y="30253"/>
                      <a:pt x="20483" y="45360"/>
                      <a:pt x="43826" y="58640"/>
                    </a:cubicBezTo>
                    <a:cubicBezTo>
                      <a:pt x="56796" y="52698"/>
                      <a:pt x="61433" y="42621"/>
                      <a:pt x="45392" y="34389"/>
                    </a:cubicBezTo>
                    <a:cubicBezTo>
                      <a:pt x="28526" y="25252"/>
                      <a:pt x="20815" y="-15460"/>
                      <a:pt x="324" y="69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29"/>
              <p:cNvSpPr/>
              <p:nvPr/>
            </p:nvSpPr>
            <p:spPr>
              <a:xfrm>
                <a:off x="6365742" y="1577390"/>
                <a:ext cx="55277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277" h="50775" extrusionOk="0">
                    <a:moveTo>
                      <a:pt x="324" y="9897"/>
                    </a:moveTo>
                    <a:cubicBezTo>
                      <a:pt x="11723" y="22714"/>
                      <a:pt x="14835" y="36891"/>
                      <a:pt x="32803" y="45226"/>
                    </a:cubicBezTo>
                    <a:cubicBezTo>
                      <a:pt x="40712" y="56553"/>
                      <a:pt x="50698" y="49717"/>
                      <a:pt x="55601" y="39372"/>
                    </a:cubicBezTo>
                    <a:cubicBezTo>
                      <a:pt x="39157" y="28890"/>
                      <a:pt x="16711" y="-20093"/>
                      <a:pt x="324" y="98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29"/>
              <p:cNvSpPr/>
              <p:nvPr/>
            </p:nvSpPr>
            <p:spPr>
              <a:xfrm>
                <a:off x="6472682" y="1386200"/>
                <a:ext cx="70043" cy="41606"/>
              </a:xfrm>
              <a:custGeom>
                <a:avLst/>
                <a:gdLst/>
                <a:ahLst/>
                <a:cxnLst/>
                <a:rect l="l" t="t" r="r" b="b"/>
                <a:pathLst>
                  <a:path w="70043" h="41606" extrusionOk="0">
                    <a:moveTo>
                      <a:pt x="324" y="14066"/>
                    </a:moveTo>
                    <a:cubicBezTo>
                      <a:pt x="17830" y="23042"/>
                      <a:pt x="27106" y="35954"/>
                      <a:pt x="49672" y="38661"/>
                    </a:cubicBezTo>
                    <a:cubicBezTo>
                      <a:pt x="61585" y="46716"/>
                      <a:pt x="70093" y="38819"/>
                      <a:pt x="70368" y="25799"/>
                    </a:cubicBezTo>
                    <a:cubicBezTo>
                      <a:pt x="49818" y="22034"/>
                      <a:pt x="5557" y="-21209"/>
                      <a:pt x="324" y="14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2" name="Google Shape;1072;p29"/>
          <p:cNvGrpSpPr/>
          <p:nvPr/>
        </p:nvGrpSpPr>
        <p:grpSpPr>
          <a:xfrm>
            <a:off x="551288" y="3882626"/>
            <a:ext cx="1841217" cy="1573288"/>
            <a:chOff x="551288" y="3882626"/>
            <a:chExt cx="1841217" cy="1573288"/>
          </a:xfrm>
        </p:grpSpPr>
        <p:sp>
          <p:nvSpPr>
            <p:cNvPr id="1073" name="Google Shape;1073;p29"/>
            <p:cNvSpPr/>
            <p:nvPr/>
          </p:nvSpPr>
          <p:spPr>
            <a:xfrm>
              <a:off x="839687" y="3882626"/>
              <a:ext cx="1552818" cy="1573288"/>
            </a:xfrm>
            <a:custGeom>
              <a:avLst/>
              <a:gdLst/>
              <a:ahLst/>
              <a:cxnLst/>
              <a:rect l="l" t="t" r="r" b="b"/>
              <a:pathLst>
                <a:path w="1208419" h="1224349" extrusionOk="0">
                  <a:moveTo>
                    <a:pt x="514226" y="2161"/>
                  </a:moveTo>
                  <a:cubicBezTo>
                    <a:pt x="426015" y="11099"/>
                    <a:pt x="343160" y="50671"/>
                    <a:pt x="271043" y="102225"/>
                  </a:cubicBezTo>
                  <a:cubicBezTo>
                    <a:pt x="187611" y="161868"/>
                    <a:pt x="115746" y="238926"/>
                    <a:pt x="68162" y="329753"/>
                  </a:cubicBezTo>
                  <a:cubicBezTo>
                    <a:pt x="-1928" y="463538"/>
                    <a:pt x="-16189" y="623446"/>
                    <a:pt x="18379" y="770458"/>
                  </a:cubicBezTo>
                  <a:cubicBezTo>
                    <a:pt x="55017" y="926273"/>
                    <a:pt x="147608" y="1070601"/>
                    <a:pt x="281416" y="1158530"/>
                  </a:cubicBezTo>
                  <a:cubicBezTo>
                    <a:pt x="380592" y="1223702"/>
                    <a:pt x="517887" y="1254104"/>
                    <a:pt x="615493" y="1186603"/>
                  </a:cubicBezTo>
                  <a:cubicBezTo>
                    <a:pt x="653075" y="1160612"/>
                    <a:pt x="680992" y="1122689"/>
                    <a:pt x="717823" y="1095647"/>
                  </a:cubicBezTo>
                  <a:cubicBezTo>
                    <a:pt x="789030" y="1043365"/>
                    <a:pt x="882841" y="1038125"/>
                    <a:pt x="970052" y="1023972"/>
                  </a:cubicBezTo>
                  <a:cubicBezTo>
                    <a:pt x="1057263" y="1009818"/>
                    <a:pt x="1152704" y="976887"/>
                    <a:pt x="1190719" y="897169"/>
                  </a:cubicBezTo>
                  <a:cubicBezTo>
                    <a:pt x="1221071" y="833519"/>
                    <a:pt x="1205778" y="758897"/>
                    <a:pt x="1197277" y="688901"/>
                  </a:cubicBezTo>
                  <a:cubicBezTo>
                    <a:pt x="1184243" y="581587"/>
                    <a:pt x="1188509" y="470921"/>
                    <a:pt x="1155149" y="368088"/>
                  </a:cubicBezTo>
                  <a:cubicBezTo>
                    <a:pt x="1085153" y="152330"/>
                    <a:pt x="728569" y="-19554"/>
                    <a:pt x="514226" y="2161"/>
                  </a:cubicBezTo>
                  <a:close/>
                </a:path>
              </a:pathLst>
            </a:custGeom>
            <a:solidFill>
              <a:srgbClr val="B3CDE7">
                <a:alpha val="20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4" name="Google Shape;1074;p29"/>
            <p:cNvGrpSpPr/>
            <p:nvPr/>
          </p:nvGrpSpPr>
          <p:grpSpPr>
            <a:xfrm>
              <a:off x="551288" y="3885763"/>
              <a:ext cx="1194201" cy="689879"/>
              <a:chOff x="4982230" y="4233795"/>
              <a:chExt cx="929050" cy="536704"/>
            </a:xfrm>
          </p:grpSpPr>
          <p:sp>
            <p:nvSpPr>
              <p:cNvPr id="1075" name="Google Shape;1075;p29"/>
              <p:cNvSpPr/>
              <p:nvPr/>
            </p:nvSpPr>
            <p:spPr>
              <a:xfrm>
                <a:off x="5289369" y="4233795"/>
                <a:ext cx="265028" cy="236420"/>
              </a:xfrm>
              <a:custGeom>
                <a:avLst/>
                <a:gdLst/>
                <a:ahLst/>
                <a:cxnLst/>
                <a:rect l="l" t="t" r="r" b="b"/>
                <a:pathLst>
                  <a:path w="265028" h="236420" extrusionOk="0">
                    <a:moveTo>
                      <a:pt x="232327" y="219189"/>
                    </a:moveTo>
                    <a:cubicBezTo>
                      <a:pt x="282583" y="181443"/>
                      <a:pt x="269785" y="98520"/>
                      <a:pt x="231920" y="50811"/>
                    </a:cubicBezTo>
                    <a:cubicBezTo>
                      <a:pt x="202731" y="2215"/>
                      <a:pt x="126159" y="-9025"/>
                      <a:pt x="76093" y="7360"/>
                    </a:cubicBezTo>
                    <a:cubicBezTo>
                      <a:pt x="-9318" y="35311"/>
                      <a:pt x="-21720" y="136427"/>
                      <a:pt x="34846" y="198511"/>
                    </a:cubicBezTo>
                    <a:cubicBezTo>
                      <a:pt x="62059" y="228377"/>
                      <a:pt x="95445" y="235796"/>
                      <a:pt x="134429" y="236311"/>
                    </a:cubicBezTo>
                    <a:cubicBezTo>
                      <a:pt x="166843" y="236741"/>
                      <a:pt x="204802" y="239864"/>
                      <a:pt x="232327" y="219189"/>
                    </a:cubicBezTo>
                    <a:close/>
                    <a:moveTo>
                      <a:pt x="146448" y="165859"/>
                    </a:moveTo>
                    <a:cubicBezTo>
                      <a:pt x="130228" y="165679"/>
                      <a:pt x="113752" y="169094"/>
                      <a:pt x="98495" y="162075"/>
                    </a:cubicBezTo>
                    <a:cubicBezTo>
                      <a:pt x="54288" y="141736"/>
                      <a:pt x="56041" y="80775"/>
                      <a:pt x="101998" y="64532"/>
                    </a:cubicBezTo>
                    <a:cubicBezTo>
                      <a:pt x="117356" y="59102"/>
                      <a:pt x="142129" y="57134"/>
                      <a:pt x="163645" y="62069"/>
                    </a:cubicBezTo>
                    <a:cubicBezTo>
                      <a:pt x="164267" y="64156"/>
                      <a:pt x="165126" y="66165"/>
                      <a:pt x="166206" y="68056"/>
                    </a:cubicBezTo>
                    <a:cubicBezTo>
                      <a:pt x="177946" y="87915"/>
                      <a:pt x="218377" y="140890"/>
                      <a:pt x="190765" y="164676"/>
                    </a:cubicBezTo>
                    <a:cubicBezTo>
                      <a:pt x="182117" y="172125"/>
                      <a:pt x="156697" y="165973"/>
                      <a:pt x="146448" y="1658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29"/>
              <p:cNvSpPr/>
              <p:nvPr/>
            </p:nvSpPr>
            <p:spPr>
              <a:xfrm>
                <a:off x="5344316" y="4543500"/>
                <a:ext cx="236025" cy="226999"/>
              </a:xfrm>
              <a:custGeom>
                <a:avLst/>
                <a:gdLst/>
                <a:ahLst/>
                <a:cxnLst/>
                <a:rect l="l" t="t" r="r" b="b"/>
                <a:pathLst>
                  <a:path w="236025" h="226999" extrusionOk="0">
                    <a:moveTo>
                      <a:pt x="232881" y="147452"/>
                    </a:moveTo>
                    <a:cubicBezTo>
                      <a:pt x="242077" y="112499"/>
                      <a:pt x="232998" y="50781"/>
                      <a:pt x="205503" y="25905"/>
                    </a:cubicBezTo>
                    <a:cubicBezTo>
                      <a:pt x="189121" y="11082"/>
                      <a:pt x="164737" y="8094"/>
                      <a:pt x="143852" y="3281"/>
                    </a:cubicBezTo>
                    <a:cubicBezTo>
                      <a:pt x="120640" y="-2069"/>
                      <a:pt x="97253" y="282"/>
                      <a:pt x="74507" y="6494"/>
                    </a:cubicBezTo>
                    <a:cubicBezTo>
                      <a:pt x="45323" y="14463"/>
                      <a:pt x="5672" y="30654"/>
                      <a:pt x="6937" y="66092"/>
                    </a:cubicBezTo>
                    <a:cubicBezTo>
                      <a:pt x="7036" y="66835"/>
                      <a:pt x="7194" y="67570"/>
                      <a:pt x="7409" y="68288"/>
                    </a:cubicBezTo>
                    <a:cubicBezTo>
                      <a:pt x="5571" y="73777"/>
                      <a:pt x="4054" y="79369"/>
                      <a:pt x="2866" y="85035"/>
                    </a:cubicBezTo>
                    <a:cubicBezTo>
                      <a:pt x="-14729" y="169870"/>
                      <a:pt x="61803" y="241686"/>
                      <a:pt x="146492" y="224836"/>
                    </a:cubicBezTo>
                    <a:cubicBezTo>
                      <a:pt x="182820" y="217607"/>
                      <a:pt x="223318" y="183800"/>
                      <a:pt x="232881" y="147452"/>
                    </a:cubicBezTo>
                    <a:close/>
                    <a:moveTo>
                      <a:pt x="38164" y="90094"/>
                    </a:moveTo>
                    <a:cubicBezTo>
                      <a:pt x="38451" y="86408"/>
                      <a:pt x="38970" y="82744"/>
                      <a:pt x="39717" y="79123"/>
                    </a:cubicBezTo>
                    <a:cubicBezTo>
                      <a:pt x="61706" y="58048"/>
                      <a:pt x="119184" y="63750"/>
                      <a:pt x="142589" y="74906"/>
                    </a:cubicBezTo>
                    <a:cubicBezTo>
                      <a:pt x="161321" y="83834"/>
                      <a:pt x="165925" y="103838"/>
                      <a:pt x="164779" y="125188"/>
                    </a:cubicBezTo>
                    <a:cubicBezTo>
                      <a:pt x="163877" y="141970"/>
                      <a:pt x="145789" y="157652"/>
                      <a:pt x="130260" y="164116"/>
                    </a:cubicBezTo>
                    <a:cubicBezTo>
                      <a:pt x="80815" y="184702"/>
                      <a:pt x="34483" y="137658"/>
                      <a:pt x="38164" y="900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29"/>
              <p:cNvSpPr/>
              <p:nvPr/>
            </p:nvSpPr>
            <p:spPr>
              <a:xfrm>
                <a:off x="5131505" y="4460695"/>
                <a:ext cx="152784" cy="154906"/>
              </a:xfrm>
              <a:custGeom>
                <a:avLst/>
                <a:gdLst/>
                <a:ahLst/>
                <a:cxnLst/>
                <a:rect l="l" t="t" r="r" b="b"/>
                <a:pathLst>
                  <a:path w="152784" h="154906" extrusionOk="0">
                    <a:moveTo>
                      <a:pt x="153068" y="78565"/>
                    </a:moveTo>
                    <a:cubicBezTo>
                      <a:pt x="152147" y="54838"/>
                      <a:pt x="144983" y="29024"/>
                      <a:pt x="125322" y="13912"/>
                    </a:cubicBezTo>
                    <a:cubicBezTo>
                      <a:pt x="108531" y="1006"/>
                      <a:pt x="87529" y="-3552"/>
                      <a:pt x="69142" y="3877"/>
                    </a:cubicBezTo>
                    <a:cubicBezTo>
                      <a:pt x="63538" y="2959"/>
                      <a:pt x="57834" y="2817"/>
                      <a:pt x="52192" y="3456"/>
                    </a:cubicBezTo>
                    <a:cubicBezTo>
                      <a:pt x="30023" y="5994"/>
                      <a:pt x="18235" y="20577"/>
                      <a:pt x="8307" y="39316"/>
                    </a:cubicBezTo>
                    <a:cubicBezTo>
                      <a:pt x="-13306" y="80114"/>
                      <a:pt x="11600" y="129562"/>
                      <a:pt x="51447" y="149421"/>
                    </a:cubicBezTo>
                    <a:cubicBezTo>
                      <a:pt x="96236" y="171742"/>
                      <a:pt x="154892" y="125602"/>
                      <a:pt x="153068" y="78565"/>
                    </a:cubicBezTo>
                    <a:close/>
                    <a:moveTo>
                      <a:pt x="41287" y="63550"/>
                    </a:moveTo>
                    <a:cubicBezTo>
                      <a:pt x="42405" y="57980"/>
                      <a:pt x="44765" y="52734"/>
                      <a:pt x="48192" y="48202"/>
                    </a:cubicBezTo>
                    <a:cubicBezTo>
                      <a:pt x="51882" y="54794"/>
                      <a:pt x="58665" y="59067"/>
                      <a:pt x="66207" y="59550"/>
                    </a:cubicBezTo>
                    <a:cubicBezTo>
                      <a:pt x="76903" y="60570"/>
                      <a:pt x="89190" y="67799"/>
                      <a:pt x="87525" y="80788"/>
                    </a:cubicBezTo>
                    <a:cubicBezTo>
                      <a:pt x="87261" y="82852"/>
                      <a:pt x="73945" y="99971"/>
                      <a:pt x="66654" y="99815"/>
                    </a:cubicBezTo>
                    <a:cubicBezTo>
                      <a:pt x="50927" y="99480"/>
                      <a:pt x="38517" y="76523"/>
                      <a:pt x="41287" y="635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29"/>
              <p:cNvSpPr/>
              <p:nvPr/>
            </p:nvSpPr>
            <p:spPr>
              <a:xfrm>
                <a:off x="4982230" y="4623314"/>
                <a:ext cx="149095" cy="129634"/>
              </a:xfrm>
              <a:custGeom>
                <a:avLst/>
                <a:gdLst/>
                <a:ahLst/>
                <a:cxnLst/>
                <a:rect l="l" t="t" r="r" b="b"/>
                <a:pathLst>
                  <a:path w="149095" h="129634" extrusionOk="0">
                    <a:moveTo>
                      <a:pt x="144203" y="94300"/>
                    </a:moveTo>
                    <a:cubicBezTo>
                      <a:pt x="161151" y="56850"/>
                      <a:pt x="135109" y="5378"/>
                      <a:pt x="90529" y="13510"/>
                    </a:cubicBezTo>
                    <a:cubicBezTo>
                      <a:pt x="84865" y="7233"/>
                      <a:pt x="77344" y="2927"/>
                      <a:pt x="69061" y="1219"/>
                    </a:cubicBezTo>
                    <a:cubicBezTo>
                      <a:pt x="51707" y="-2513"/>
                      <a:pt x="25942" y="5534"/>
                      <a:pt x="14318" y="19432"/>
                    </a:cubicBezTo>
                    <a:cubicBezTo>
                      <a:pt x="-14683" y="54105"/>
                      <a:pt x="5302" y="96364"/>
                      <a:pt x="38634" y="118253"/>
                    </a:cubicBezTo>
                    <a:cubicBezTo>
                      <a:pt x="70589" y="139239"/>
                      <a:pt x="126969" y="132383"/>
                      <a:pt x="144203" y="94300"/>
                    </a:cubicBezTo>
                    <a:close/>
                    <a:moveTo>
                      <a:pt x="60468" y="77371"/>
                    </a:moveTo>
                    <a:cubicBezTo>
                      <a:pt x="54221" y="73021"/>
                      <a:pt x="51559" y="67956"/>
                      <a:pt x="48133" y="62235"/>
                    </a:cubicBezTo>
                    <a:cubicBezTo>
                      <a:pt x="49657" y="60535"/>
                      <a:pt x="51722" y="59414"/>
                      <a:pt x="53977" y="59060"/>
                    </a:cubicBezTo>
                    <a:cubicBezTo>
                      <a:pt x="57935" y="57489"/>
                      <a:pt x="61972" y="56124"/>
                      <a:pt x="66072" y="54973"/>
                    </a:cubicBezTo>
                    <a:cubicBezTo>
                      <a:pt x="70098" y="63393"/>
                      <a:pt x="78058" y="69254"/>
                      <a:pt x="87297" y="70600"/>
                    </a:cubicBezTo>
                    <a:cubicBezTo>
                      <a:pt x="88767" y="70978"/>
                      <a:pt x="90259" y="71264"/>
                      <a:pt x="91764" y="71459"/>
                    </a:cubicBezTo>
                    <a:cubicBezTo>
                      <a:pt x="91761" y="71680"/>
                      <a:pt x="91732" y="71838"/>
                      <a:pt x="91661" y="71896"/>
                    </a:cubicBezTo>
                    <a:cubicBezTo>
                      <a:pt x="81337" y="80167"/>
                      <a:pt x="71796" y="85259"/>
                      <a:pt x="60468" y="773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29"/>
              <p:cNvSpPr/>
              <p:nvPr/>
            </p:nvSpPr>
            <p:spPr>
              <a:xfrm>
                <a:off x="5564772" y="4419580"/>
                <a:ext cx="174684" cy="140728"/>
              </a:xfrm>
              <a:custGeom>
                <a:avLst/>
                <a:gdLst/>
                <a:ahLst/>
                <a:cxnLst/>
                <a:rect l="l" t="t" r="r" b="b"/>
                <a:pathLst>
                  <a:path w="174684" h="140728" extrusionOk="0">
                    <a:moveTo>
                      <a:pt x="44610" y="6941"/>
                    </a:moveTo>
                    <a:cubicBezTo>
                      <a:pt x="150" y="24153"/>
                      <a:pt x="-20736" y="101046"/>
                      <a:pt x="29621" y="123718"/>
                    </a:cubicBezTo>
                    <a:cubicBezTo>
                      <a:pt x="72260" y="142914"/>
                      <a:pt x="151748" y="158243"/>
                      <a:pt x="172042" y="100475"/>
                    </a:cubicBezTo>
                    <a:cubicBezTo>
                      <a:pt x="185416" y="62406"/>
                      <a:pt x="151756" y="-3386"/>
                      <a:pt x="107305" y="4367"/>
                    </a:cubicBezTo>
                    <a:cubicBezTo>
                      <a:pt x="88436" y="-3060"/>
                      <a:pt x="60344" y="850"/>
                      <a:pt x="44610" y="6941"/>
                    </a:cubicBezTo>
                    <a:close/>
                    <a:moveTo>
                      <a:pt x="98929" y="51654"/>
                    </a:moveTo>
                    <a:cubicBezTo>
                      <a:pt x="109320" y="55857"/>
                      <a:pt x="127110" y="68552"/>
                      <a:pt x="123378" y="82870"/>
                    </a:cubicBezTo>
                    <a:cubicBezTo>
                      <a:pt x="118431" y="101844"/>
                      <a:pt x="72287" y="86799"/>
                      <a:pt x="60764" y="82903"/>
                    </a:cubicBezTo>
                    <a:cubicBezTo>
                      <a:pt x="49917" y="79234"/>
                      <a:pt x="47452" y="83455"/>
                      <a:pt x="49736" y="72689"/>
                    </a:cubicBezTo>
                    <a:cubicBezTo>
                      <a:pt x="51797" y="62967"/>
                      <a:pt x="54859" y="53188"/>
                      <a:pt x="63203" y="47573"/>
                    </a:cubicBezTo>
                    <a:cubicBezTo>
                      <a:pt x="70609" y="43895"/>
                      <a:pt x="78340" y="40912"/>
                      <a:pt x="86298" y="38663"/>
                    </a:cubicBezTo>
                    <a:cubicBezTo>
                      <a:pt x="88519" y="44560"/>
                      <a:pt x="93095" y="49267"/>
                      <a:pt x="98929" y="516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29"/>
              <p:cNvSpPr/>
              <p:nvPr/>
            </p:nvSpPr>
            <p:spPr>
              <a:xfrm>
                <a:off x="5767747" y="4563782"/>
                <a:ext cx="143533" cy="144442"/>
              </a:xfrm>
              <a:custGeom>
                <a:avLst/>
                <a:gdLst/>
                <a:ahLst/>
                <a:cxnLst/>
                <a:rect l="l" t="t" r="r" b="b"/>
                <a:pathLst>
                  <a:path w="143533" h="144442" extrusionOk="0">
                    <a:moveTo>
                      <a:pt x="23638" y="25538"/>
                    </a:moveTo>
                    <a:cubicBezTo>
                      <a:pt x="19322" y="29529"/>
                      <a:pt x="15605" y="34122"/>
                      <a:pt x="12603" y="39176"/>
                    </a:cubicBezTo>
                    <a:cubicBezTo>
                      <a:pt x="-10466" y="78171"/>
                      <a:pt x="-2910" y="142467"/>
                      <a:pt x="51393" y="144590"/>
                    </a:cubicBezTo>
                    <a:cubicBezTo>
                      <a:pt x="74893" y="145510"/>
                      <a:pt x="100751" y="142830"/>
                      <a:pt x="118880" y="126757"/>
                    </a:cubicBezTo>
                    <a:cubicBezTo>
                      <a:pt x="137852" y="109937"/>
                      <a:pt x="147173" y="86721"/>
                      <a:pt x="142788" y="61307"/>
                    </a:cubicBezTo>
                    <a:cubicBezTo>
                      <a:pt x="138997" y="39336"/>
                      <a:pt x="120986" y="19657"/>
                      <a:pt x="102081" y="8383"/>
                    </a:cubicBezTo>
                    <a:cubicBezTo>
                      <a:pt x="78423" y="-5727"/>
                      <a:pt x="49584" y="-250"/>
                      <a:pt x="29199" y="16324"/>
                    </a:cubicBezTo>
                    <a:cubicBezTo>
                      <a:pt x="26362" y="18683"/>
                      <a:pt x="24402" y="21929"/>
                      <a:pt x="23638" y="25538"/>
                    </a:cubicBezTo>
                    <a:close/>
                    <a:moveTo>
                      <a:pt x="92895" y="63498"/>
                    </a:moveTo>
                    <a:cubicBezTo>
                      <a:pt x="97960" y="71036"/>
                      <a:pt x="97439" y="81011"/>
                      <a:pt x="91616" y="87981"/>
                    </a:cubicBezTo>
                    <a:cubicBezTo>
                      <a:pt x="83965" y="97770"/>
                      <a:pt x="71525" y="96721"/>
                      <a:pt x="60285" y="97656"/>
                    </a:cubicBezTo>
                    <a:cubicBezTo>
                      <a:pt x="49891" y="98520"/>
                      <a:pt x="45955" y="100414"/>
                      <a:pt x="42936" y="90396"/>
                    </a:cubicBezTo>
                    <a:cubicBezTo>
                      <a:pt x="39779" y="79742"/>
                      <a:pt x="40249" y="68342"/>
                      <a:pt x="44271" y="57984"/>
                    </a:cubicBezTo>
                    <a:cubicBezTo>
                      <a:pt x="45867" y="54317"/>
                      <a:pt x="48241" y="51041"/>
                      <a:pt x="51229" y="48382"/>
                    </a:cubicBezTo>
                    <a:cubicBezTo>
                      <a:pt x="56884" y="48857"/>
                      <a:pt x="62628" y="48724"/>
                      <a:pt x="69695" y="48921"/>
                    </a:cubicBezTo>
                    <a:cubicBezTo>
                      <a:pt x="78599" y="49171"/>
                      <a:pt x="87551" y="55910"/>
                      <a:pt x="92895" y="634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1" name="Google Shape;1081;p29"/>
          <p:cNvGrpSpPr/>
          <p:nvPr/>
        </p:nvGrpSpPr>
        <p:grpSpPr>
          <a:xfrm>
            <a:off x="4269648" y="4132451"/>
            <a:ext cx="2092823" cy="2159400"/>
            <a:chOff x="4269648" y="4132451"/>
            <a:chExt cx="2092823" cy="2159400"/>
          </a:xfrm>
        </p:grpSpPr>
        <p:sp>
          <p:nvSpPr>
            <p:cNvPr id="1082" name="Google Shape;1082;p29"/>
            <p:cNvSpPr/>
            <p:nvPr/>
          </p:nvSpPr>
          <p:spPr>
            <a:xfrm>
              <a:off x="4425500" y="4354803"/>
              <a:ext cx="1936971" cy="1937048"/>
            </a:xfrm>
            <a:custGeom>
              <a:avLst/>
              <a:gdLst/>
              <a:ahLst/>
              <a:cxnLst/>
              <a:rect l="l" t="t" r="r" b="b"/>
              <a:pathLst>
                <a:path w="1810253" h="1810325" extrusionOk="0">
                  <a:moveTo>
                    <a:pt x="15423" y="1164928"/>
                  </a:moveTo>
                  <a:cubicBezTo>
                    <a:pt x="44633" y="1292088"/>
                    <a:pt x="117633" y="1405819"/>
                    <a:pt x="206180" y="1501679"/>
                  </a:cubicBezTo>
                  <a:cubicBezTo>
                    <a:pt x="308621" y="1612579"/>
                    <a:pt x="434394" y="1703403"/>
                    <a:pt x="575844" y="1756253"/>
                  </a:cubicBezTo>
                  <a:cubicBezTo>
                    <a:pt x="784199" y="1834100"/>
                    <a:pt x="1020509" y="1825649"/>
                    <a:pt x="1229035" y="1748263"/>
                  </a:cubicBezTo>
                  <a:cubicBezTo>
                    <a:pt x="1450046" y="1666245"/>
                    <a:pt x="1644027" y="1504633"/>
                    <a:pt x="1748038" y="1293165"/>
                  </a:cubicBezTo>
                  <a:cubicBezTo>
                    <a:pt x="1825130" y="1136429"/>
                    <a:pt x="1844427" y="930399"/>
                    <a:pt x="1727909" y="800243"/>
                  </a:cubicBezTo>
                  <a:cubicBezTo>
                    <a:pt x="1683044" y="750128"/>
                    <a:pt x="1622510" y="716309"/>
                    <a:pt x="1576246" y="667482"/>
                  </a:cubicBezTo>
                  <a:cubicBezTo>
                    <a:pt x="1486804" y="573085"/>
                    <a:pt x="1461972" y="437070"/>
                    <a:pt x="1425322" y="312326"/>
                  </a:cubicBezTo>
                  <a:cubicBezTo>
                    <a:pt x="1388673" y="187581"/>
                    <a:pt x="1323074" y="54257"/>
                    <a:pt x="1199608" y="13345"/>
                  </a:cubicBezTo>
                  <a:cubicBezTo>
                    <a:pt x="1101030" y="-19320"/>
                    <a:pt x="994771" y="16670"/>
                    <a:pt x="894031" y="41895"/>
                  </a:cubicBezTo>
                  <a:cubicBezTo>
                    <a:pt x="739580" y="80572"/>
                    <a:pt x="577064" y="94602"/>
                    <a:pt x="432885" y="162135"/>
                  </a:cubicBezTo>
                  <a:cubicBezTo>
                    <a:pt x="130374" y="303832"/>
                    <a:pt x="-55552" y="855943"/>
                    <a:pt x="15423" y="11649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4269648" y="4132451"/>
              <a:ext cx="1850113" cy="2067567"/>
            </a:xfrm>
            <a:custGeom>
              <a:avLst/>
              <a:gdLst/>
              <a:ahLst/>
              <a:cxnLst/>
              <a:rect l="l" t="t" r="r" b="b"/>
              <a:pathLst>
                <a:path w="1729078" h="1932306" extrusionOk="0">
                  <a:moveTo>
                    <a:pt x="1020567" y="1883381"/>
                  </a:moveTo>
                  <a:cubicBezTo>
                    <a:pt x="978555" y="1893842"/>
                    <a:pt x="934514" y="1903055"/>
                    <a:pt x="888444" y="1911020"/>
                  </a:cubicBezTo>
                  <a:cubicBezTo>
                    <a:pt x="658572" y="1950769"/>
                    <a:pt x="486648" y="1935906"/>
                    <a:pt x="347387" y="1864248"/>
                  </a:cubicBezTo>
                  <a:cubicBezTo>
                    <a:pt x="182980" y="1779649"/>
                    <a:pt x="59846" y="1602944"/>
                    <a:pt x="17994" y="1391548"/>
                  </a:cubicBezTo>
                  <a:cubicBezTo>
                    <a:pt x="-15247" y="1223739"/>
                    <a:pt x="-1676" y="1031762"/>
                    <a:pt x="59457" y="804673"/>
                  </a:cubicBezTo>
                  <a:lnTo>
                    <a:pt x="59457" y="804673"/>
                  </a:lnTo>
                  <a:cubicBezTo>
                    <a:pt x="77236" y="738642"/>
                    <a:pt x="102388" y="670652"/>
                    <a:pt x="126702" y="604909"/>
                  </a:cubicBezTo>
                  <a:cubicBezTo>
                    <a:pt x="169007" y="490564"/>
                    <a:pt x="212741" y="372327"/>
                    <a:pt x="221763" y="255658"/>
                  </a:cubicBezTo>
                  <a:cubicBezTo>
                    <a:pt x="234523" y="90812"/>
                    <a:pt x="337227" y="-6878"/>
                    <a:pt x="489782" y="720"/>
                  </a:cubicBezTo>
                  <a:cubicBezTo>
                    <a:pt x="628638" y="7617"/>
                    <a:pt x="747201" y="100358"/>
                    <a:pt x="824296" y="169520"/>
                  </a:cubicBezTo>
                  <a:cubicBezTo>
                    <a:pt x="846468" y="189417"/>
                    <a:pt x="868582" y="210283"/>
                    <a:pt x="889958" y="230463"/>
                  </a:cubicBezTo>
                  <a:cubicBezTo>
                    <a:pt x="959048" y="295669"/>
                    <a:pt x="1030480" y="363094"/>
                    <a:pt x="1115032" y="407912"/>
                  </a:cubicBezTo>
                  <a:cubicBezTo>
                    <a:pt x="1173686" y="438998"/>
                    <a:pt x="1239665" y="459819"/>
                    <a:pt x="1303463" y="479957"/>
                  </a:cubicBezTo>
                  <a:cubicBezTo>
                    <a:pt x="1407672" y="512835"/>
                    <a:pt x="1515415" y="546839"/>
                    <a:pt x="1591811" y="626431"/>
                  </a:cubicBezTo>
                  <a:cubicBezTo>
                    <a:pt x="1676627" y="714761"/>
                    <a:pt x="1703555" y="842140"/>
                    <a:pt x="1716428" y="930275"/>
                  </a:cubicBezTo>
                  <a:cubicBezTo>
                    <a:pt x="1742342" y="1107668"/>
                    <a:pt x="1729399" y="1262159"/>
                    <a:pt x="1677964" y="1389461"/>
                  </a:cubicBezTo>
                  <a:cubicBezTo>
                    <a:pt x="1620322" y="1532139"/>
                    <a:pt x="1504829" y="1660675"/>
                    <a:pt x="1352760" y="1751399"/>
                  </a:cubicBezTo>
                  <a:cubicBezTo>
                    <a:pt x="1257942" y="1807966"/>
                    <a:pt x="1148446" y="1851537"/>
                    <a:pt x="1020567" y="1883381"/>
                  </a:cubicBezTo>
                  <a:close/>
                  <a:moveTo>
                    <a:pt x="407448" y="18936"/>
                  </a:moveTo>
                  <a:cubicBezTo>
                    <a:pt x="291543" y="47798"/>
                    <a:pt x="240699" y="153997"/>
                    <a:pt x="232768" y="256503"/>
                  </a:cubicBezTo>
                  <a:cubicBezTo>
                    <a:pt x="223629" y="374705"/>
                    <a:pt x="179611" y="493678"/>
                    <a:pt x="137060" y="608728"/>
                  </a:cubicBezTo>
                  <a:cubicBezTo>
                    <a:pt x="112824" y="674247"/>
                    <a:pt x="87755" y="741994"/>
                    <a:pt x="70120" y="807534"/>
                  </a:cubicBezTo>
                  <a:lnTo>
                    <a:pt x="70120" y="807534"/>
                  </a:lnTo>
                  <a:cubicBezTo>
                    <a:pt x="9428" y="1032961"/>
                    <a:pt x="-4087" y="1223291"/>
                    <a:pt x="28811" y="1389409"/>
                  </a:cubicBezTo>
                  <a:cubicBezTo>
                    <a:pt x="70022" y="1597524"/>
                    <a:pt x="190999" y="1771369"/>
                    <a:pt x="352428" y="1854445"/>
                  </a:cubicBezTo>
                  <a:cubicBezTo>
                    <a:pt x="489456" y="1924939"/>
                    <a:pt x="659175" y="1939463"/>
                    <a:pt x="886556" y="1900147"/>
                  </a:cubicBezTo>
                  <a:cubicBezTo>
                    <a:pt x="1071700" y="1868162"/>
                    <a:pt x="1222315" y="1816382"/>
                    <a:pt x="1347112" y="1741928"/>
                  </a:cubicBezTo>
                  <a:cubicBezTo>
                    <a:pt x="1497113" y="1652439"/>
                    <a:pt x="1610989" y="1525794"/>
                    <a:pt x="1667739" y="1385325"/>
                  </a:cubicBezTo>
                  <a:cubicBezTo>
                    <a:pt x="1718433" y="1259861"/>
                    <a:pt x="1731144" y="1107292"/>
                    <a:pt x="1705518" y="931858"/>
                  </a:cubicBezTo>
                  <a:cubicBezTo>
                    <a:pt x="1692856" y="845237"/>
                    <a:pt x="1666468" y="720121"/>
                    <a:pt x="1583852" y="634062"/>
                  </a:cubicBezTo>
                  <a:cubicBezTo>
                    <a:pt x="1509407" y="556509"/>
                    <a:pt x="1407763" y="524429"/>
                    <a:pt x="1300142" y="490473"/>
                  </a:cubicBezTo>
                  <a:cubicBezTo>
                    <a:pt x="1235863" y="470189"/>
                    <a:pt x="1169404" y="449216"/>
                    <a:pt x="1109865" y="417656"/>
                  </a:cubicBezTo>
                  <a:cubicBezTo>
                    <a:pt x="1023995" y="372141"/>
                    <a:pt x="952000" y="304195"/>
                    <a:pt x="882384" y="238481"/>
                  </a:cubicBezTo>
                  <a:cubicBezTo>
                    <a:pt x="861052" y="218347"/>
                    <a:pt x="838995" y="197533"/>
                    <a:pt x="816924" y="177726"/>
                  </a:cubicBezTo>
                  <a:cubicBezTo>
                    <a:pt x="741077" y="109692"/>
                    <a:pt x="624588" y="18461"/>
                    <a:pt x="489240" y="11733"/>
                  </a:cubicBezTo>
                  <a:cubicBezTo>
                    <a:pt x="461770" y="10100"/>
                    <a:pt x="434209" y="12527"/>
                    <a:pt x="407448" y="189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4" name="Google Shape;1084;p29"/>
          <p:cNvSpPr txBox="1">
            <a:spLocks noGrp="1"/>
          </p:cNvSpPr>
          <p:nvPr>
            <p:ph type="ctrTitle"/>
          </p:nvPr>
        </p:nvSpPr>
        <p:spPr>
          <a:xfrm>
            <a:off x="1446450" y="1373726"/>
            <a:ext cx="6251100" cy="1573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/>
              <a:t>Themengeleitete</a:t>
            </a:r>
            <a:r>
              <a:rPr lang="en" sz="4000" dirty="0"/>
              <a:t> SV-</a:t>
            </a:r>
            <a:r>
              <a:rPr lang="en" sz="4000" dirty="0" err="1"/>
              <a:t>Stunde</a:t>
            </a:r>
            <a:r>
              <a:rPr lang="en" sz="4000" dirty="0"/>
              <a:t>:</a:t>
            </a:r>
            <a:br>
              <a:rPr lang="en" dirty="0"/>
            </a:br>
            <a:br>
              <a:rPr lang="en" sz="1100" dirty="0"/>
            </a:br>
            <a:r>
              <a:rPr lang="en" sz="6000" b="1" dirty="0"/>
              <a:t>ME/CFS</a:t>
            </a:r>
            <a:endParaRPr sz="6000" b="1" dirty="0"/>
          </a:p>
        </p:txBody>
      </p:sp>
      <p:sp>
        <p:nvSpPr>
          <p:cNvPr id="1085" name="Google Shape;1085;p29"/>
          <p:cNvSpPr txBox="1">
            <a:spLocks noGrp="1"/>
          </p:cNvSpPr>
          <p:nvPr>
            <p:ph type="subTitle" idx="1"/>
          </p:nvPr>
        </p:nvSpPr>
        <p:spPr>
          <a:xfrm>
            <a:off x="1" y="3105233"/>
            <a:ext cx="9144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000" dirty="0" err="1"/>
              <a:t>Myalgische</a:t>
            </a:r>
            <a:r>
              <a:rPr lang="de-DE" sz="2000" dirty="0"/>
              <a:t> Enzephalomyelitis / Chronisches Fatigue Syndrom</a:t>
            </a:r>
            <a:endParaRPr sz="2000" dirty="0"/>
          </a:p>
        </p:txBody>
      </p:sp>
      <p:sp>
        <p:nvSpPr>
          <p:cNvPr id="2" name="Google Shape;1085;p29">
            <a:extLst>
              <a:ext uri="{FF2B5EF4-FFF2-40B4-BE49-F238E27FC236}">
                <a16:creationId xmlns:a16="http://schemas.microsoft.com/office/drawing/2014/main" id="{AC4FDF95-AB8A-9BE2-26C3-AB81FF1E0AF0}"/>
              </a:ext>
            </a:extLst>
          </p:cNvPr>
          <p:cNvSpPr txBox="1">
            <a:spLocks/>
          </p:cNvSpPr>
          <p:nvPr/>
        </p:nvSpPr>
        <p:spPr>
          <a:xfrm>
            <a:off x="0" y="37535"/>
            <a:ext cx="9144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6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1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1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1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1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1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1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1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18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de-DE" sz="1400" dirty="0"/>
              <a:t>Dreieichschule Langen | 21.05.2025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122;p32">
            <a:extLst>
              <a:ext uri="{FF2B5EF4-FFF2-40B4-BE49-F238E27FC236}">
                <a16:creationId xmlns:a16="http://schemas.microsoft.com/office/drawing/2014/main" id="{76BDD7CB-C1EC-0586-4B77-63B3A64CC8EE}"/>
              </a:ext>
            </a:extLst>
          </p:cNvPr>
          <p:cNvSpPr/>
          <p:nvPr/>
        </p:nvSpPr>
        <p:spPr>
          <a:xfrm rot="11093034">
            <a:off x="1173444" y="1591540"/>
            <a:ext cx="5902002" cy="2260965"/>
          </a:xfrm>
          <a:prstGeom prst="teardrop">
            <a:avLst>
              <a:gd name="adj" fmla="val 82289"/>
            </a:avLst>
          </a:prstGeom>
          <a:solidFill>
            <a:srgbClr val="FFFFFF"/>
          </a:solidFill>
          <a:ln w="28575"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17" name="Google Shape;1122;p32">
            <a:extLst>
              <a:ext uri="{FF2B5EF4-FFF2-40B4-BE49-F238E27FC236}">
                <a16:creationId xmlns:a16="http://schemas.microsoft.com/office/drawing/2014/main" id="{5CEA74CE-8092-812D-810D-0F6EE5DA8FC1}"/>
              </a:ext>
            </a:extLst>
          </p:cNvPr>
          <p:cNvSpPr/>
          <p:nvPr/>
        </p:nvSpPr>
        <p:spPr>
          <a:xfrm>
            <a:off x="1950758" y="152341"/>
            <a:ext cx="1289700" cy="1130100"/>
          </a:xfrm>
          <a:prstGeom prst="teardrop">
            <a:avLst>
              <a:gd name="adj" fmla="val 57901"/>
            </a:avLst>
          </a:prstGeom>
          <a:solidFill>
            <a:schemeClr val="accent1">
              <a:alpha val="202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15" name="Google Shape;445;p14">
            <a:extLst>
              <a:ext uri="{FF2B5EF4-FFF2-40B4-BE49-F238E27FC236}">
                <a16:creationId xmlns:a16="http://schemas.microsoft.com/office/drawing/2014/main" id="{5C97DCD1-B66B-D59B-2715-01D414E621E1}"/>
              </a:ext>
            </a:extLst>
          </p:cNvPr>
          <p:cNvSpPr/>
          <p:nvPr/>
        </p:nvSpPr>
        <p:spPr>
          <a:xfrm rot="13957044">
            <a:off x="410428" y="1807"/>
            <a:ext cx="1587239" cy="1765775"/>
          </a:xfrm>
          <a:custGeom>
            <a:avLst/>
            <a:gdLst/>
            <a:ahLst/>
            <a:cxnLst/>
            <a:rect l="l" t="t" r="r" b="b"/>
            <a:pathLst>
              <a:path w="1463595" h="1611653" extrusionOk="0">
                <a:moveTo>
                  <a:pt x="787084" y="1121817"/>
                </a:moveTo>
                <a:cubicBezTo>
                  <a:pt x="799219" y="1107787"/>
                  <a:pt x="821742" y="1104539"/>
                  <a:pt x="835674" y="1091662"/>
                </a:cubicBezTo>
                <a:cubicBezTo>
                  <a:pt x="849199" y="1079161"/>
                  <a:pt x="861034" y="1065817"/>
                  <a:pt x="874139" y="1052966"/>
                </a:cubicBezTo>
                <a:cubicBezTo>
                  <a:pt x="921449" y="1006571"/>
                  <a:pt x="968571" y="963315"/>
                  <a:pt x="1019219" y="920225"/>
                </a:cubicBezTo>
                <a:cubicBezTo>
                  <a:pt x="1032720" y="908115"/>
                  <a:pt x="1047153" y="897085"/>
                  <a:pt x="1062384" y="887235"/>
                </a:cubicBezTo>
                <a:cubicBezTo>
                  <a:pt x="1105343" y="861026"/>
                  <a:pt x="1154917" y="849368"/>
                  <a:pt x="1197979" y="822581"/>
                </a:cubicBezTo>
                <a:cubicBezTo>
                  <a:pt x="1246706" y="792412"/>
                  <a:pt x="1290973" y="755581"/>
                  <a:pt x="1329494" y="713158"/>
                </a:cubicBezTo>
                <a:cubicBezTo>
                  <a:pt x="1402726" y="632194"/>
                  <a:pt x="1457234" y="528598"/>
                  <a:pt x="1463308" y="418126"/>
                </a:cubicBezTo>
                <a:cubicBezTo>
                  <a:pt x="1473101" y="240004"/>
                  <a:pt x="1364562" y="80469"/>
                  <a:pt x="1194824" y="24969"/>
                </a:cubicBezTo>
                <a:cubicBezTo>
                  <a:pt x="928906" y="-61980"/>
                  <a:pt x="631515" y="97013"/>
                  <a:pt x="423819" y="252252"/>
                </a:cubicBezTo>
                <a:cubicBezTo>
                  <a:pt x="396172" y="272916"/>
                  <a:pt x="369413" y="294701"/>
                  <a:pt x="343541" y="317607"/>
                </a:cubicBezTo>
                <a:cubicBezTo>
                  <a:pt x="239075" y="410073"/>
                  <a:pt x="148454" y="520347"/>
                  <a:pt x="84846" y="644849"/>
                </a:cubicBezTo>
                <a:cubicBezTo>
                  <a:pt x="53406" y="705648"/>
                  <a:pt x="29618" y="770104"/>
                  <a:pt x="14026" y="836746"/>
                </a:cubicBezTo>
                <a:cubicBezTo>
                  <a:pt x="-2368" y="908505"/>
                  <a:pt x="-3242" y="970560"/>
                  <a:pt x="7111" y="1042838"/>
                </a:cubicBezTo>
                <a:cubicBezTo>
                  <a:pt x="9274" y="1057941"/>
                  <a:pt x="7859" y="1073567"/>
                  <a:pt x="10329" y="1088818"/>
                </a:cubicBezTo>
                <a:cubicBezTo>
                  <a:pt x="13393" y="1107735"/>
                  <a:pt x="23570" y="1118479"/>
                  <a:pt x="30807" y="1136552"/>
                </a:cubicBezTo>
                <a:cubicBezTo>
                  <a:pt x="44132" y="1169833"/>
                  <a:pt x="54526" y="1204327"/>
                  <a:pt x="68954" y="1236635"/>
                </a:cubicBezTo>
                <a:cubicBezTo>
                  <a:pt x="84306" y="1271011"/>
                  <a:pt x="83396" y="1304185"/>
                  <a:pt x="94273" y="1340326"/>
                </a:cubicBezTo>
                <a:cubicBezTo>
                  <a:pt x="101879" y="1365599"/>
                  <a:pt x="107158" y="1378347"/>
                  <a:pt x="128631" y="1395821"/>
                </a:cubicBezTo>
                <a:cubicBezTo>
                  <a:pt x="160737" y="1421949"/>
                  <a:pt x="208720" y="1431152"/>
                  <a:pt x="233045" y="1466832"/>
                </a:cubicBezTo>
                <a:cubicBezTo>
                  <a:pt x="256724" y="1501564"/>
                  <a:pt x="291015" y="1524283"/>
                  <a:pt x="328154" y="1546709"/>
                </a:cubicBezTo>
                <a:cubicBezTo>
                  <a:pt x="397975" y="1588870"/>
                  <a:pt x="489223" y="1628869"/>
                  <a:pt x="572057" y="1604598"/>
                </a:cubicBezTo>
                <a:cubicBezTo>
                  <a:pt x="668240" y="1576417"/>
                  <a:pt x="699385" y="1468588"/>
                  <a:pt x="708359" y="1379799"/>
                </a:cubicBezTo>
                <a:cubicBezTo>
                  <a:pt x="711067" y="1353007"/>
                  <a:pt x="713457" y="1324644"/>
                  <a:pt x="719126" y="1298388"/>
                </a:cubicBezTo>
                <a:cubicBezTo>
                  <a:pt x="721797" y="1286016"/>
                  <a:pt x="735310" y="1279544"/>
                  <a:pt x="739849" y="1268301"/>
                </a:cubicBezTo>
                <a:cubicBezTo>
                  <a:pt x="742877" y="1260797"/>
                  <a:pt x="741841" y="1253515"/>
                  <a:pt x="742317" y="1245000"/>
                </a:cubicBezTo>
                <a:cubicBezTo>
                  <a:pt x="744478" y="1206392"/>
                  <a:pt x="761814" y="1152279"/>
                  <a:pt x="786622" y="1122362"/>
                </a:cubicBezTo>
                <a:cubicBezTo>
                  <a:pt x="786774" y="1122178"/>
                  <a:pt x="786928" y="1121997"/>
                  <a:pt x="787084" y="112181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437;p42">
            <a:extLst>
              <a:ext uri="{FF2B5EF4-FFF2-40B4-BE49-F238E27FC236}">
                <a16:creationId xmlns:a16="http://schemas.microsoft.com/office/drawing/2014/main" id="{27C33A6D-10C6-F8D4-07D9-41B6C6E7183E}"/>
              </a:ext>
            </a:extLst>
          </p:cNvPr>
          <p:cNvSpPr txBox="1">
            <a:spLocks/>
          </p:cNvSpPr>
          <p:nvPr/>
        </p:nvSpPr>
        <p:spPr>
          <a:xfrm>
            <a:off x="465617" y="744235"/>
            <a:ext cx="1490141" cy="56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r>
              <a:rPr lang="de-DE" dirty="0"/>
              <a:t>optional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8990E291-2635-102E-8B10-94D5BE2DCA51}"/>
              </a:ext>
            </a:extLst>
          </p:cNvPr>
          <p:cNvSpPr/>
          <p:nvPr/>
        </p:nvSpPr>
        <p:spPr>
          <a:xfrm>
            <a:off x="2255974" y="608264"/>
            <a:ext cx="679268" cy="4162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Dreieck 18">
            <a:extLst>
              <a:ext uri="{FF2B5EF4-FFF2-40B4-BE49-F238E27FC236}">
                <a16:creationId xmlns:a16="http://schemas.microsoft.com/office/drawing/2014/main" id="{B1474B33-FDA6-CF4D-6E59-042509A89BDE}"/>
              </a:ext>
            </a:extLst>
          </p:cNvPr>
          <p:cNvSpPr>
            <a:spLocks noChangeAspect="1"/>
          </p:cNvSpPr>
          <p:nvPr/>
        </p:nvSpPr>
        <p:spPr>
          <a:xfrm rot="5400000">
            <a:off x="2459387" y="690389"/>
            <a:ext cx="292320" cy="252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oogle Shape;1458;p43">
            <a:extLst>
              <a:ext uri="{FF2B5EF4-FFF2-40B4-BE49-F238E27FC236}">
                <a16:creationId xmlns:a16="http://schemas.microsoft.com/office/drawing/2014/main" id="{C2408C8B-68F3-31C7-979E-6C56B1462D3D}"/>
              </a:ext>
            </a:extLst>
          </p:cNvPr>
          <p:cNvSpPr txBox="1"/>
          <p:nvPr/>
        </p:nvSpPr>
        <p:spPr>
          <a:xfrm flipH="1">
            <a:off x="887995" y="3907035"/>
            <a:ext cx="7844293" cy="100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chemeClr val="tx1"/>
                </a:solidFill>
                <a:latin typeface="Figtree"/>
                <a:ea typeface="Figtree"/>
                <a:cs typeface="Figtree"/>
                <a:sym typeface="Figtree"/>
              </a:rPr>
              <a:t>Link zur Dokumentation: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https://</a:t>
            </a:r>
            <a:r>
              <a:rPr lang="de-DE" sz="1200" dirty="0" err="1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www.geo.de</a:t>
            </a:r>
            <a:r>
              <a:rPr lang="de-DE" sz="1200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/wissen/</a:t>
            </a:r>
            <a:r>
              <a:rPr lang="de-DE" sz="1200" dirty="0" err="1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gesundheit</a:t>
            </a:r>
            <a:r>
              <a:rPr lang="de-DE" sz="1200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/</a:t>
            </a:r>
            <a:r>
              <a:rPr lang="de-DE" sz="1200" dirty="0" err="1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me</a:t>
            </a:r>
            <a:r>
              <a:rPr lang="de-DE" sz="1200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-</a:t>
            </a:r>
            <a:r>
              <a:rPr lang="de-DE" sz="1200" dirty="0" err="1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cfs</a:t>
            </a:r>
            <a:r>
              <a:rPr lang="de-DE" sz="1200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-erkrankte--es-gibt-tage--an-denen-ich-vor-schmerzen-keine-socken-tragen-kann--35716848.html</a:t>
            </a:r>
          </a:p>
        </p:txBody>
      </p:sp>
      <p:sp>
        <p:nvSpPr>
          <p:cNvPr id="21" name="Google Shape;1124;p32">
            <a:extLst>
              <a:ext uri="{FF2B5EF4-FFF2-40B4-BE49-F238E27FC236}">
                <a16:creationId xmlns:a16="http://schemas.microsoft.com/office/drawing/2014/main" id="{2D7A6E0C-7576-C653-13F2-72E51EC435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0899" y="263103"/>
            <a:ext cx="4460620" cy="96807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</a:rPr>
              <a:t>Schaut </a:t>
            </a:r>
            <a:r>
              <a:rPr lang="en" sz="2800" dirty="0" err="1">
                <a:solidFill>
                  <a:schemeClr val="tx1"/>
                </a:solidFill>
              </a:rPr>
              <a:t>euch</a:t>
            </a:r>
            <a:r>
              <a:rPr lang="en" sz="2800" dirty="0">
                <a:solidFill>
                  <a:schemeClr val="tx1"/>
                </a:solidFill>
              </a:rPr>
              <a:t> gerne </a:t>
            </a:r>
            <a:r>
              <a:rPr lang="en" sz="2800" dirty="0" err="1">
                <a:solidFill>
                  <a:schemeClr val="tx1"/>
                </a:solidFill>
              </a:rPr>
              <a:t>eine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kurze</a:t>
            </a:r>
            <a:br>
              <a:rPr lang="en" sz="2800" dirty="0">
                <a:solidFill>
                  <a:schemeClr val="tx1"/>
                </a:solidFill>
              </a:rPr>
            </a:br>
            <a:r>
              <a:rPr lang="en" sz="2800" dirty="0" err="1">
                <a:solidFill>
                  <a:schemeClr val="tx1"/>
                </a:solidFill>
              </a:rPr>
              <a:t>Dokumentation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zu</a:t>
            </a:r>
            <a:r>
              <a:rPr lang="en" sz="2800" dirty="0">
                <a:solidFill>
                  <a:schemeClr val="tx1"/>
                </a:solidFill>
              </a:rPr>
              <a:t> ME/CFS an.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5" name="Google Shape;1124;p32">
            <a:extLst>
              <a:ext uri="{FF2B5EF4-FFF2-40B4-BE49-F238E27FC236}">
                <a16:creationId xmlns:a16="http://schemas.microsoft.com/office/drawing/2014/main" id="{7030B157-7C8D-54DE-A14A-BDA79408C87D}"/>
              </a:ext>
            </a:extLst>
          </p:cNvPr>
          <p:cNvSpPr txBox="1">
            <a:spLocks/>
          </p:cNvSpPr>
          <p:nvPr/>
        </p:nvSpPr>
        <p:spPr>
          <a:xfrm>
            <a:off x="1792879" y="2139505"/>
            <a:ext cx="5357878" cy="133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endParaRPr lang="de-DE" sz="2800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rgbClr val="71B731"/>
                </a:solidFill>
              </a:rPr>
              <a:t>ME/CFS-Erkrankte: „</a:t>
            </a:r>
            <a:r>
              <a:rPr lang="de-DE" sz="2800" dirty="0">
                <a:solidFill>
                  <a:srgbClr val="71B731"/>
                </a:solidFill>
              </a:rPr>
              <a:t>Es gibt Tage, an denen </a:t>
            </a:r>
          </a:p>
          <a:p>
            <a:r>
              <a:rPr lang="de-DE" sz="2800" dirty="0">
                <a:solidFill>
                  <a:srgbClr val="71B731"/>
                </a:solidFill>
              </a:rPr>
              <a:t>ich vor Schmerzen keine Socken tragen kann"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22A7F533-D4AF-6DF7-D2A1-3FE453E2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91" y="1897332"/>
            <a:ext cx="1158389" cy="650713"/>
          </a:xfrm>
          <a:prstGeom prst="rect">
            <a:avLst/>
          </a:prstGeom>
        </p:spPr>
      </p:pic>
      <p:sp>
        <p:nvSpPr>
          <p:cNvPr id="32" name="Google Shape;1122;p32">
            <a:extLst>
              <a:ext uri="{FF2B5EF4-FFF2-40B4-BE49-F238E27FC236}">
                <a16:creationId xmlns:a16="http://schemas.microsoft.com/office/drawing/2014/main" id="{37800001-93A1-A9A0-9519-1B156F5C3A67}"/>
              </a:ext>
            </a:extLst>
          </p:cNvPr>
          <p:cNvSpPr/>
          <p:nvPr/>
        </p:nvSpPr>
        <p:spPr>
          <a:xfrm rot="12686488">
            <a:off x="7144533" y="1026880"/>
            <a:ext cx="1938698" cy="2260965"/>
          </a:xfrm>
          <a:prstGeom prst="teardrop">
            <a:avLst>
              <a:gd name="adj" fmla="val 51420"/>
            </a:avLst>
          </a:prstGeom>
          <a:solidFill>
            <a:srgbClr val="FFFFFF"/>
          </a:solidFill>
          <a:ln w="28575"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690D747-4567-DE78-396C-F07C13818D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79336" y="1652637"/>
            <a:ext cx="1147606" cy="1147606"/>
          </a:xfrm>
          <a:prstGeom prst="rect">
            <a:avLst/>
          </a:prstGeom>
        </p:spPr>
      </p:pic>
      <p:sp>
        <p:nvSpPr>
          <p:cNvPr id="36" name="Google Shape;1597;p48">
            <a:extLst>
              <a:ext uri="{FF2B5EF4-FFF2-40B4-BE49-F238E27FC236}">
                <a16:creationId xmlns:a16="http://schemas.microsoft.com/office/drawing/2014/main" id="{69CD313C-B8E7-84B9-59E3-B57D011FF6D0}"/>
              </a:ext>
            </a:extLst>
          </p:cNvPr>
          <p:cNvSpPr/>
          <p:nvPr/>
        </p:nvSpPr>
        <p:spPr>
          <a:xfrm rot="20328198">
            <a:off x="7122932" y="604300"/>
            <a:ext cx="4771674" cy="2047326"/>
          </a:xfrm>
          <a:custGeom>
            <a:avLst/>
            <a:gdLst/>
            <a:ahLst/>
            <a:cxnLst/>
            <a:rect l="l" t="t" r="r" b="b"/>
            <a:pathLst>
              <a:path w="2162825" h="2048291" extrusionOk="0">
                <a:moveTo>
                  <a:pt x="1823431" y="457733"/>
                </a:moveTo>
                <a:cubicBezTo>
                  <a:pt x="1808495" y="461081"/>
                  <a:pt x="1793969" y="466049"/>
                  <a:pt x="1780111" y="472546"/>
                </a:cubicBezTo>
                <a:cubicBezTo>
                  <a:pt x="1776587" y="474259"/>
                  <a:pt x="1773218" y="476138"/>
                  <a:pt x="1769916" y="477856"/>
                </a:cubicBezTo>
                <a:cubicBezTo>
                  <a:pt x="1766576" y="479516"/>
                  <a:pt x="1763552" y="481444"/>
                  <a:pt x="1760681" y="483242"/>
                </a:cubicBezTo>
                <a:cubicBezTo>
                  <a:pt x="1757820" y="485053"/>
                  <a:pt x="1755062" y="486666"/>
                  <a:pt x="1752656" y="488316"/>
                </a:cubicBezTo>
                <a:cubicBezTo>
                  <a:pt x="1750285" y="490017"/>
                  <a:pt x="1748130" y="491563"/>
                  <a:pt x="1746247" y="492914"/>
                </a:cubicBezTo>
                <a:cubicBezTo>
                  <a:pt x="1736574" y="499981"/>
                  <a:pt x="1727384" y="507684"/>
                  <a:pt x="1718738" y="515974"/>
                </a:cubicBezTo>
                <a:cubicBezTo>
                  <a:pt x="1714613" y="520246"/>
                  <a:pt x="1710302" y="524344"/>
                  <a:pt x="1706355" y="528745"/>
                </a:cubicBezTo>
                <a:cubicBezTo>
                  <a:pt x="1702453" y="533182"/>
                  <a:pt x="1698373" y="537469"/>
                  <a:pt x="1694745" y="542101"/>
                </a:cubicBezTo>
                <a:cubicBezTo>
                  <a:pt x="1679947" y="560249"/>
                  <a:pt x="1666588" y="579523"/>
                  <a:pt x="1654788" y="599747"/>
                </a:cubicBezTo>
                <a:cubicBezTo>
                  <a:pt x="1631091" y="639965"/>
                  <a:pt x="1612255" y="682707"/>
                  <a:pt x="1593883" y="726810"/>
                </a:cubicBezTo>
                <a:cubicBezTo>
                  <a:pt x="1579864" y="760645"/>
                  <a:pt x="1566349" y="794367"/>
                  <a:pt x="1551232" y="827530"/>
                </a:cubicBezTo>
                <a:cubicBezTo>
                  <a:pt x="1536783" y="860820"/>
                  <a:pt x="1520629" y="893345"/>
                  <a:pt x="1502834" y="924975"/>
                </a:cubicBezTo>
                <a:cubicBezTo>
                  <a:pt x="1486093" y="953606"/>
                  <a:pt x="1467214" y="980987"/>
                  <a:pt x="1444353" y="1004558"/>
                </a:cubicBezTo>
                <a:cubicBezTo>
                  <a:pt x="1441449" y="1007448"/>
                  <a:pt x="1438692" y="1010497"/>
                  <a:pt x="1435669" y="1013256"/>
                </a:cubicBezTo>
                <a:lnTo>
                  <a:pt x="1426621" y="1021550"/>
                </a:lnTo>
                <a:cubicBezTo>
                  <a:pt x="1423542" y="1024208"/>
                  <a:pt x="1420398" y="1026728"/>
                  <a:pt x="1417234" y="1029249"/>
                </a:cubicBezTo>
                <a:cubicBezTo>
                  <a:pt x="1413920" y="1031560"/>
                  <a:pt x="1410776" y="1034117"/>
                  <a:pt x="1407328" y="1036229"/>
                </a:cubicBezTo>
                <a:cubicBezTo>
                  <a:pt x="1393778" y="1045097"/>
                  <a:pt x="1379125" y="1052156"/>
                  <a:pt x="1363743" y="1057226"/>
                </a:cubicBezTo>
                <a:cubicBezTo>
                  <a:pt x="1328471" y="1069070"/>
                  <a:pt x="1290674" y="1071710"/>
                  <a:pt x="1253140" y="1072647"/>
                </a:cubicBezTo>
                <a:cubicBezTo>
                  <a:pt x="1215502" y="1073572"/>
                  <a:pt x="1177521" y="1072404"/>
                  <a:pt x="1139290" y="1075935"/>
                </a:cubicBezTo>
                <a:cubicBezTo>
                  <a:pt x="1120085" y="1077650"/>
                  <a:pt x="1101068" y="1081043"/>
                  <a:pt x="1082457" y="1086074"/>
                </a:cubicBezTo>
                <a:lnTo>
                  <a:pt x="1068535" y="1089965"/>
                </a:lnTo>
                <a:cubicBezTo>
                  <a:pt x="1063918" y="1091334"/>
                  <a:pt x="1059436" y="1093087"/>
                  <a:pt x="1054879" y="1094631"/>
                </a:cubicBezTo>
                <a:cubicBezTo>
                  <a:pt x="1050366" y="1096286"/>
                  <a:pt x="1045742" y="1097686"/>
                  <a:pt x="1041317" y="1099555"/>
                </a:cubicBezTo>
                <a:lnTo>
                  <a:pt x="1028027" y="1105137"/>
                </a:lnTo>
                <a:cubicBezTo>
                  <a:pt x="992793" y="1120509"/>
                  <a:pt x="959408" y="1139807"/>
                  <a:pt x="928504" y="1162663"/>
                </a:cubicBezTo>
                <a:cubicBezTo>
                  <a:pt x="883116" y="1195845"/>
                  <a:pt x="842425" y="1235009"/>
                  <a:pt x="807537" y="1279091"/>
                </a:cubicBezTo>
                <a:cubicBezTo>
                  <a:pt x="773592" y="1323116"/>
                  <a:pt x="746493" y="1372012"/>
                  <a:pt x="727157" y="1424126"/>
                </a:cubicBezTo>
                <a:cubicBezTo>
                  <a:pt x="687612" y="1527262"/>
                  <a:pt x="671078" y="1635708"/>
                  <a:pt x="639669" y="1741219"/>
                </a:cubicBezTo>
                <a:cubicBezTo>
                  <a:pt x="627538" y="1783570"/>
                  <a:pt x="611696" y="1824769"/>
                  <a:pt x="592327" y="1864339"/>
                </a:cubicBezTo>
                <a:cubicBezTo>
                  <a:pt x="576465" y="1896001"/>
                  <a:pt x="557202" y="1925843"/>
                  <a:pt x="534877" y="1953337"/>
                </a:cubicBezTo>
                <a:cubicBezTo>
                  <a:pt x="532049" y="1956724"/>
                  <a:pt x="529382" y="1960253"/>
                  <a:pt x="526425" y="1963529"/>
                </a:cubicBezTo>
                <a:lnTo>
                  <a:pt x="517491" y="1973307"/>
                </a:lnTo>
                <a:cubicBezTo>
                  <a:pt x="511699" y="1979985"/>
                  <a:pt x="505207" y="1985991"/>
                  <a:pt x="498910" y="1992192"/>
                </a:cubicBezTo>
                <a:cubicBezTo>
                  <a:pt x="486715" y="2004518"/>
                  <a:pt x="472702" y="2014905"/>
                  <a:pt x="457360" y="2022990"/>
                </a:cubicBezTo>
                <a:lnTo>
                  <a:pt x="450001" y="2026342"/>
                </a:lnTo>
                <a:cubicBezTo>
                  <a:pt x="448770" y="2026887"/>
                  <a:pt x="447563" y="2027501"/>
                  <a:pt x="446311" y="2027993"/>
                </a:cubicBezTo>
                <a:lnTo>
                  <a:pt x="442488" y="2029283"/>
                </a:lnTo>
                <a:lnTo>
                  <a:pt x="434846" y="2031885"/>
                </a:lnTo>
                <a:lnTo>
                  <a:pt x="426982" y="2033691"/>
                </a:lnTo>
                <a:lnTo>
                  <a:pt x="423049" y="2034601"/>
                </a:lnTo>
                <a:cubicBezTo>
                  <a:pt x="421724" y="2034834"/>
                  <a:pt x="420378" y="2034949"/>
                  <a:pt x="419045" y="2035131"/>
                </a:cubicBezTo>
                <a:lnTo>
                  <a:pt x="411023" y="2036146"/>
                </a:lnTo>
                <a:cubicBezTo>
                  <a:pt x="408331" y="2036307"/>
                  <a:pt x="405623" y="2036314"/>
                  <a:pt x="402922" y="2036413"/>
                </a:cubicBezTo>
                <a:lnTo>
                  <a:pt x="398868" y="2036533"/>
                </a:lnTo>
                <a:cubicBezTo>
                  <a:pt x="397516" y="2036558"/>
                  <a:pt x="396160" y="2036388"/>
                  <a:pt x="394806" y="2036326"/>
                </a:cubicBezTo>
                <a:cubicBezTo>
                  <a:pt x="372820" y="2034972"/>
                  <a:pt x="351258" y="2029668"/>
                  <a:pt x="331155" y="2020667"/>
                </a:cubicBezTo>
                <a:cubicBezTo>
                  <a:pt x="326075" y="2018403"/>
                  <a:pt x="320933" y="2016289"/>
                  <a:pt x="315989" y="2013673"/>
                </a:cubicBezTo>
                <a:lnTo>
                  <a:pt x="308502" y="2009921"/>
                </a:lnTo>
                <a:cubicBezTo>
                  <a:pt x="306028" y="2008622"/>
                  <a:pt x="303604" y="2007212"/>
                  <a:pt x="301152" y="2005863"/>
                </a:cubicBezTo>
                <a:lnTo>
                  <a:pt x="293827" y="2001749"/>
                </a:lnTo>
                <a:lnTo>
                  <a:pt x="286692" y="1997307"/>
                </a:lnTo>
                <a:lnTo>
                  <a:pt x="279553" y="1992866"/>
                </a:lnTo>
                <a:lnTo>
                  <a:pt x="275983" y="1990646"/>
                </a:lnTo>
                <a:lnTo>
                  <a:pt x="272551" y="1988235"/>
                </a:lnTo>
                <a:lnTo>
                  <a:pt x="258857" y="1978531"/>
                </a:lnTo>
                <a:lnTo>
                  <a:pt x="245822" y="1968005"/>
                </a:lnTo>
                <a:cubicBezTo>
                  <a:pt x="237329" y="1960768"/>
                  <a:pt x="229265" y="1953043"/>
                  <a:pt x="221669" y="1944871"/>
                </a:cubicBezTo>
                <a:cubicBezTo>
                  <a:pt x="206527" y="1928395"/>
                  <a:pt x="193277" y="1910278"/>
                  <a:pt x="182165" y="1890858"/>
                </a:cubicBezTo>
                <a:cubicBezTo>
                  <a:pt x="171026" y="1871227"/>
                  <a:pt x="161034" y="1850968"/>
                  <a:pt x="152240" y="1830182"/>
                </a:cubicBezTo>
                <a:cubicBezTo>
                  <a:pt x="143197" y="1809391"/>
                  <a:pt x="134723" y="1788249"/>
                  <a:pt x="125916" y="1767207"/>
                </a:cubicBezTo>
                <a:cubicBezTo>
                  <a:pt x="117320" y="1745969"/>
                  <a:pt x="107222" y="1725305"/>
                  <a:pt x="97582" y="1704827"/>
                </a:cubicBezTo>
                <a:cubicBezTo>
                  <a:pt x="87762" y="1684693"/>
                  <a:pt x="79072" y="1664028"/>
                  <a:pt x="71554" y="1642927"/>
                </a:cubicBezTo>
                <a:cubicBezTo>
                  <a:pt x="67970" y="1632380"/>
                  <a:pt x="65060" y="1621617"/>
                  <a:pt x="62839" y="1610701"/>
                </a:cubicBezTo>
                <a:cubicBezTo>
                  <a:pt x="60494" y="1599605"/>
                  <a:pt x="58147" y="1588502"/>
                  <a:pt x="55798" y="1577393"/>
                </a:cubicBezTo>
                <a:cubicBezTo>
                  <a:pt x="46873" y="1532868"/>
                  <a:pt x="39419" y="1488034"/>
                  <a:pt x="33201" y="1443449"/>
                </a:cubicBezTo>
                <a:cubicBezTo>
                  <a:pt x="20115" y="1347057"/>
                  <a:pt x="13979" y="1249850"/>
                  <a:pt x="14838" y="1152579"/>
                </a:cubicBezTo>
                <a:cubicBezTo>
                  <a:pt x="14992" y="1089378"/>
                  <a:pt x="18068" y="1026232"/>
                  <a:pt x="24067" y="963141"/>
                </a:cubicBezTo>
                <a:cubicBezTo>
                  <a:pt x="30055" y="900155"/>
                  <a:pt x="38766" y="837388"/>
                  <a:pt x="50731" y="775247"/>
                </a:cubicBezTo>
                <a:cubicBezTo>
                  <a:pt x="74809" y="651047"/>
                  <a:pt x="110860" y="528995"/>
                  <a:pt x="161436" y="413419"/>
                </a:cubicBezTo>
                <a:cubicBezTo>
                  <a:pt x="164382" y="406764"/>
                  <a:pt x="167143" y="399961"/>
                  <a:pt x="170276" y="393270"/>
                </a:cubicBezTo>
                <a:cubicBezTo>
                  <a:pt x="173364" y="386559"/>
                  <a:pt x="176473" y="379804"/>
                  <a:pt x="179602" y="373005"/>
                </a:cubicBezTo>
                <a:cubicBezTo>
                  <a:pt x="181160" y="369603"/>
                  <a:pt x="182723" y="366193"/>
                  <a:pt x="184291" y="362772"/>
                </a:cubicBezTo>
                <a:cubicBezTo>
                  <a:pt x="185875" y="359362"/>
                  <a:pt x="187605" y="356028"/>
                  <a:pt x="189259" y="352639"/>
                </a:cubicBezTo>
                <a:cubicBezTo>
                  <a:pt x="192642" y="345901"/>
                  <a:pt x="195879" y="339042"/>
                  <a:pt x="199412" y="332310"/>
                </a:cubicBezTo>
                <a:cubicBezTo>
                  <a:pt x="213611" y="305087"/>
                  <a:pt x="229448" y="278749"/>
                  <a:pt x="246837" y="253442"/>
                </a:cubicBezTo>
                <a:cubicBezTo>
                  <a:pt x="264134" y="228195"/>
                  <a:pt x="283438" y="204382"/>
                  <a:pt x="304561" y="182234"/>
                </a:cubicBezTo>
                <a:cubicBezTo>
                  <a:pt x="324742" y="160758"/>
                  <a:pt x="346928" y="141257"/>
                  <a:pt x="370817" y="123995"/>
                </a:cubicBezTo>
                <a:cubicBezTo>
                  <a:pt x="375607" y="120262"/>
                  <a:pt x="380611" y="117121"/>
                  <a:pt x="385434" y="113935"/>
                </a:cubicBezTo>
                <a:cubicBezTo>
                  <a:pt x="390289" y="110797"/>
                  <a:pt x="394949" y="107577"/>
                  <a:pt x="399733" y="104676"/>
                </a:cubicBezTo>
                <a:cubicBezTo>
                  <a:pt x="404580" y="101883"/>
                  <a:pt x="409373" y="99120"/>
                  <a:pt x="414158" y="96362"/>
                </a:cubicBezTo>
                <a:lnTo>
                  <a:pt x="421330" y="92237"/>
                </a:lnTo>
                <a:cubicBezTo>
                  <a:pt x="423796" y="90997"/>
                  <a:pt x="426268" y="89755"/>
                  <a:pt x="428746" y="88509"/>
                </a:cubicBezTo>
                <a:cubicBezTo>
                  <a:pt x="433694" y="86006"/>
                  <a:pt x="438681" y="83485"/>
                  <a:pt x="443753" y="80919"/>
                </a:cubicBezTo>
                <a:cubicBezTo>
                  <a:pt x="448915" y="78546"/>
                  <a:pt x="454246" y="76308"/>
                  <a:pt x="459654" y="73896"/>
                </a:cubicBezTo>
                <a:cubicBezTo>
                  <a:pt x="462362" y="72697"/>
                  <a:pt x="465105" y="71483"/>
                  <a:pt x="467885" y="70253"/>
                </a:cubicBezTo>
                <a:cubicBezTo>
                  <a:pt x="470696" y="69092"/>
                  <a:pt x="473616" y="68081"/>
                  <a:pt x="476542" y="66955"/>
                </a:cubicBezTo>
                <a:cubicBezTo>
                  <a:pt x="482422" y="64784"/>
                  <a:pt x="488438" y="62365"/>
                  <a:pt x="494764" y="60120"/>
                </a:cubicBezTo>
                <a:cubicBezTo>
                  <a:pt x="529736" y="48258"/>
                  <a:pt x="566339" y="41894"/>
                  <a:pt x="603265" y="41255"/>
                </a:cubicBezTo>
                <a:cubicBezTo>
                  <a:pt x="640378" y="40800"/>
                  <a:pt x="677434" y="44306"/>
                  <a:pt x="713802" y="51713"/>
                </a:cubicBezTo>
                <a:cubicBezTo>
                  <a:pt x="771664" y="62923"/>
                  <a:pt x="821356" y="78689"/>
                  <a:pt x="876824" y="93961"/>
                </a:cubicBezTo>
                <a:cubicBezTo>
                  <a:pt x="910694" y="103672"/>
                  <a:pt x="945050" y="111601"/>
                  <a:pt x="979751" y="117717"/>
                </a:cubicBezTo>
                <a:cubicBezTo>
                  <a:pt x="997411" y="120841"/>
                  <a:pt x="1015341" y="122634"/>
                  <a:pt x="1033293" y="124094"/>
                </a:cubicBezTo>
                <a:cubicBezTo>
                  <a:pt x="1051270" y="125308"/>
                  <a:pt x="1069282" y="125802"/>
                  <a:pt x="1087329" y="125577"/>
                </a:cubicBezTo>
                <a:cubicBezTo>
                  <a:pt x="1159497" y="124517"/>
                  <a:pt x="1230468" y="111803"/>
                  <a:pt x="1297554" y="96612"/>
                </a:cubicBezTo>
                <a:cubicBezTo>
                  <a:pt x="1399138" y="73526"/>
                  <a:pt x="1498366" y="43035"/>
                  <a:pt x="1600061" y="24626"/>
                </a:cubicBezTo>
                <a:cubicBezTo>
                  <a:pt x="1650821" y="15385"/>
                  <a:pt x="1702179" y="8952"/>
                  <a:pt x="1753595" y="9169"/>
                </a:cubicBezTo>
                <a:cubicBezTo>
                  <a:pt x="1804889" y="9370"/>
                  <a:pt x="1856449" y="16571"/>
                  <a:pt x="1904237" y="34898"/>
                </a:cubicBezTo>
                <a:cubicBezTo>
                  <a:pt x="1939734" y="48485"/>
                  <a:pt x="1972595" y="68141"/>
                  <a:pt x="2001351" y="92987"/>
                </a:cubicBezTo>
                <a:cubicBezTo>
                  <a:pt x="2010736" y="101260"/>
                  <a:pt x="2019429" y="109978"/>
                  <a:pt x="2027843" y="118876"/>
                </a:cubicBezTo>
                <a:cubicBezTo>
                  <a:pt x="2036280" y="127761"/>
                  <a:pt x="2044347" y="136962"/>
                  <a:pt x="2052247" y="146590"/>
                </a:cubicBezTo>
                <a:cubicBezTo>
                  <a:pt x="2062191" y="158649"/>
                  <a:pt x="2071592" y="171117"/>
                  <a:pt x="2080451" y="183996"/>
                </a:cubicBezTo>
                <a:cubicBezTo>
                  <a:pt x="2089301" y="196869"/>
                  <a:pt x="2097812" y="210025"/>
                  <a:pt x="2105569" y="223704"/>
                </a:cubicBezTo>
                <a:cubicBezTo>
                  <a:pt x="2118036" y="245093"/>
                  <a:pt x="2128621" y="267525"/>
                  <a:pt x="2137204" y="290746"/>
                </a:cubicBezTo>
                <a:cubicBezTo>
                  <a:pt x="2145921" y="313710"/>
                  <a:pt x="2151278" y="337810"/>
                  <a:pt x="2153112" y="362303"/>
                </a:cubicBezTo>
                <a:cubicBezTo>
                  <a:pt x="2154626" y="382190"/>
                  <a:pt x="2152009" y="402176"/>
                  <a:pt x="2145427" y="421004"/>
                </a:cubicBezTo>
                <a:cubicBezTo>
                  <a:pt x="2144560" y="423308"/>
                  <a:pt x="2143796" y="425657"/>
                  <a:pt x="2142852" y="427926"/>
                </a:cubicBezTo>
                <a:lnTo>
                  <a:pt x="2139613" y="434555"/>
                </a:lnTo>
                <a:cubicBezTo>
                  <a:pt x="2137453" y="438971"/>
                  <a:pt x="2134983" y="443229"/>
                  <a:pt x="2132221" y="447297"/>
                </a:cubicBezTo>
                <a:cubicBezTo>
                  <a:pt x="2130949" y="449403"/>
                  <a:pt x="2129508" y="451401"/>
                  <a:pt x="2127911" y="453274"/>
                </a:cubicBezTo>
                <a:lnTo>
                  <a:pt x="2123343" y="459073"/>
                </a:lnTo>
                <a:cubicBezTo>
                  <a:pt x="2121867" y="461053"/>
                  <a:pt x="2120017" y="462643"/>
                  <a:pt x="2118379" y="464452"/>
                </a:cubicBezTo>
                <a:lnTo>
                  <a:pt x="2115845" y="467086"/>
                </a:lnTo>
                <a:lnTo>
                  <a:pt x="2113088" y="469454"/>
                </a:lnTo>
                <a:cubicBezTo>
                  <a:pt x="2105889" y="475910"/>
                  <a:pt x="2097606" y="481043"/>
                  <a:pt x="2088619" y="484616"/>
                </a:cubicBezTo>
                <a:cubicBezTo>
                  <a:pt x="2079547" y="488120"/>
                  <a:pt x="2069996" y="490226"/>
                  <a:pt x="2060291" y="490862"/>
                </a:cubicBezTo>
                <a:cubicBezTo>
                  <a:pt x="2040678" y="492326"/>
                  <a:pt x="2020591" y="488918"/>
                  <a:pt x="2000862" y="484062"/>
                </a:cubicBezTo>
                <a:cubicBezTo>
                  <a:pt x="1959981" y="473638"/>
                  <a:pt x="1932234" y="462346"/>
                  <a:pt x="1898306" y="456461"/>
                </a:cubicBezTo>
                <a:cubicBezTo>
                  <a:pt x="1891181" y="455189"/>
                  <a:pt x="1883991" y="454318"/>
                  <a:pt x="1876769" y="453850"/>
                </a:cubicBezTo>
                <a:cubicBezTo>
                  <a:pt x="1873089" y="453686"/>
                  <a:pt x="1869570" y="453520"/>
                  <a:pt x="1866434" y="453706"/>
                </a:cubicBezTo>
                <a:cubicBezTo>
                  <a:pt x="1864875" y="453769"/>
                  <a:pt x="1863418" y="453828"/>
                  <a:pt x="1862095" y="453881"/>
                </a:cubicBezTo>
                <a:cubicBezTo>
                  <a:pt x="1860777" y="454049"/>
                  <a:pt x="1859594" y="454200"/>
                  <a:pt x="1858576" y="454330"/>
                </a:cubicBezTo>
                <a:cubicBezTo>
                  <a:pt x="1854762" y="454872"/>
                  <a:pt x="1853709" y="455122"/>
                  <a:pt x="1854994" y="455223"/>
                </a:cubicBezTo>
                <a:cubicBezTo>
                  <a:pt x="1855637" y="455274"/>
                  <a:pt x="1856867" y="455289"/>
                  <a:pt x="1858634" y="455285"/>
                </a:cubicBezTo>
                <a:cubicBezTo>
                  <a:pt x="1860922" y="455228"/>
                  <a:pt x="1863212" y="455292"/>
                  <a:pt x="1865493" y="455477"/>
                </a:cubicBezTo>
                <a:cubicBezTo>
                  <a:pt x="1872837" y="455812"/>
                  <a:pt x="1880125" y="456921"/>
                  <a:pt x="1887236" y="458785"/>
                </a:cubicBezTo>
                <a:cubicBezTo>
                  <a:pt x="1892297" y="460273"/>
                  <a:pt x="1893915" y="460986"/>
                  <a:pt x="1902732" y="463433"/>
                </a:cubicBezTo>
                <a:cubicBezTo>
                  <a:pt x="1911010" y="465840"/>
                  <a:pt x="1921270" y="469007"/>
                  <a:pt x="1932679" y="472785"/>
                </a:cubicBezTo>
                <a:cubicBezTo>
                  <a:pt x="1944094" y="476541"/>
                  <a:pt x="1956670" y="480857"/>
                  <a:pt x="1969738" y="485021"/>
                </a:cubicBezTo>
                <a:cubicBezTo>
                  <a:pt x="1995789" y="493395"/>
                  <a:pt x="2024263" y="500801"/>
                  <a:pt x="2048214" y="501239"/>
                </a:cubicBezTo>
                <a:lnTo>
                  <a:pt x="2054008" y="501220"/>
                </a:lnTo>
                <a:lnTo>
                  <a:pt x="2056907" y="501205"/>
                </a:lnTo>
                <a:lnTo>
                  <a:pt x="2059812" y="500998"/>
                </a:lnTo>
                <a:lnTo>
                  <a:pt x="2065628" y="500574"/>
                </a:lnTo>
                <a:lnTo>
                  <a:pt x="2071425" y="499721"/>
                </a:lnTo>
                <a:lnTo>
                  <a:pt x="2074326" y="499283"/>
                </a:lnTo>
                <a:lnTo>
                  <a:pt x="2077194" y="498625"/>
                </a:lnTo>
                <a:lnTo>
                  <a:pt x="2082929" y="497265"/>
                </a:lnTo>
                <a:lnTo>
                  <a:pt x="2088545" y="495412"/>
                </a:lnTo>
                <a:lnTo>
                  <a:pt x="2091351" y="494470"/>
                </a:lnTo>
                <a:cubicBezTo>
                  <a:pt x="2092267" y="494103"/>
                  <a:pt x="2093163" y="493681"/>
                  <a:pt x="2094069" y="493288"/>
                </a:cubicBezTo>
                <a:lnTo>
                  <a:pt x="2099492" y="490877"/>
                </a:lnTo>
                <a:cubicBezTo>
                  <a:pt x="2101239" y="489953"/>
                  <a:pt x="2102944" y="488944"/>
                  <a:pt x="2104671" y="487977"/>
                </a:cubicBezTo>
                <a:cubicBezTo>
                  <a:pt x="2108098" y="485998"/>
                  <a:pt x="2111398" y="483807"/>
                  <a:pt x="2114551" y="481415"/>
                </a:cubicBezTo>
                <a:cubicBezTo>
                  <a:pt x="2116179" y="480287"/>
                  <a:pt x="2117577" y="478884"/>
                  <a:pt x="2119099" y="477627"/>
                </a:cubicBezTo>
                <a:cubicBezTo>
                  <a:pt x="2120564" y="476310"/>
                  <a:pt x="2122140" y="475098"/>
                  <a:pt x="2123511" y="473689"/>
                </a:cubicBezTo>
                <a:lnTo>
                  <a:pt x="2127589" y="469427"/>
                </a:lnTo>
                <a:cubicBezTo>
                  <a:pt x="2128987" y="468051"/>
                  <a:pt x="2130285" y="466578"/>
                  <a:pt x="2131475" y="465018"/>
                </a:cubicBezTo>
                <a:lnTo>
                  <a:pt x="2138697" y="455788"/>
                </a:lnTo>
                <a:cubicBezTo>
                  <a:pt x="2140820" y="452507"/>
                  <a:pt x="2142852" y="449160"/>
                  <a:pt x="2144925" y="445844"/>
                </a:cubicBezTo>
                <a:cubicBezTo>
                  <a:pt x="2145426" y="445005"/>
                  <a:pt x="2145990" y="444200"/>
                  <a:pt x="2146438" y="443332"/>
                </a:cubicBezTo>
                <a:lnTo>
                  <a:pt x="2147716" y="440691"/>
                </a:lnTo>
                <a:lnTo>
                  <a:pt x="2150267" y="435406"/>
                </a:lnTo>
                <a:cubicBezTo>
                  <a:pt x="2151166" y="433671"/>
                  <a:pt x="2151974" y="431889"/>
                  <a:pt x="2152688" y="430069"/>
                </a:cubicBezTo>
                <a:lnTo>
                  <a:pt x="2154675" y="424555"/>
                </a:lnTo>
                <a:cubicBezTo>
                  <a:pt x="2159840" y="409860"/>
                  <a:pt x="2162683" y="394450"/>
                  <a:pt x="2163101" y="378880"/>
                </a:cubicBezTo>
                <a:cubicBezTo>
                  <a:pt x="2163377" y="366283"/>
                  <a:pt x="2162489" y="353687"/>
                  <a:pt x="2160446" y="341253"/>
                </a:cubicBezTo>
                <a:cubicBezTo>
                  <a:pt x="2159663" y="334957"/>
                  <a:pt x="2158049" y="328820"/>
                  <a:pt x="2156798" y="322584"/>
                </a:cubicBezTo>
                <a:cubicBezTo>
                  <a:pt x="2156090" y="319487"/>
                  <a:pt x="2155176" y="316442"/>
                  <a:pt x="2154372" y="313363"/>
                </a:cubicBezTo>
                <a:cubicBezTo>
                  <a:pt x="2153520" y="310297"/>
                  <a:pt x="2152780" y="307191"/>
                  <a:pt x="2151735" y="304181"/>
                </a:cubicBezTo>
                <a:cubicBezTo>
                  <a:pt x="2144001" y="279804"/>
                  <a:pt x="2133984" y="256210"/>
                  <a:pt x="2121817" y="233713"/>
                </a:cubicBezTo>
                <a:cubicBezTo>
                  <a:pt x="2097943" y="189510"/>
                  <a:pt x="2068731" y="148403"/>
                  <a:pt x="2034836" y="111315"/>
                </a:cubicBezTo>
                <a:cubicBezTo>
                  <a:pt x="2027222" y="102989"/>
                  <a:pt x="2019429" y="95072"/>
                  <a:pt x="2011284" y="87665"/>
                </a:cubicBezTo>
                <a:cubicBezTo>
                  <a:pt x="2003234" y="80349"/>
                  <a:pt x="1994768" y="73504"/>
                  <a:pt x="1985928" y="67163"/>
                </a:cubicBezTo>
                <a:cubicBezTo>
                  <a:pt x="1968734" y="54713"/>
                  <a:pt x="1950389" y="43935"/>
                  <a:pt x="1931141" y="34977"/>
                </a:cubicBezTo>
                <a:cubicBezTo>
                  <a:pt x="1911887" y="26067"/>
                  <a:pt x="1891850" y="18956"/>
                  <a:pt x="1871285" y="13734"/>
                </a:cubicBezTo>
                <a:cubicBezTo>
                  <a:pt x="1850003" y="8265"/>
                  <a:pt x="1828308" y="4545"/>
                  <a:pt x="1806419" y="2613"/>
                </a:cubicBezTo>
                <a:cubicBezTo>
                  <a:pt x="1758636" y="-1958"/>
                  <a:pt x="1707617" y="636"/>
                  <a:pt x="1657332" y="7160"/>
                </a:cubicBezTo>
                <a:cubicBezTo>
                  <a:pt x="1606997" y="13669"/>
                  <a:pt x="1557237" y="23803"/>
                  <a:pt x="1510619" y="34363"/>
                </a:cubicBezTo>
                <a:cubicBezTo>
                  <a:pt x="1455846" y="46769"/>
                  <a:pt x="1403760" y="60635"/>
                  <a:pt x="1351591" y="73498"/>
                </a:cubicBezTo>
                <a:cubicBezTo>
                  <a:pt x="1299430" y="86337"/>
                  <a:pt x="1247144" y="98371"/>
                  <a:pt x="1192140" y="106514"/>
                </a:cubicBezTo>
                <a:cubicBezTo>
                  <a:pt x="1158283" y="111623"/>
                  <a:pt x="1124121" y="114447"/>
                  <a:pt x="1089885" y="114964"/>
                </a:cubicBezTo>
                <a:lnTo>
                  <a:pt x="1077029" y="114915"/>
                </a:lnTo>
                <a:lnTo>
                  <a:pt x="1070598" y="114882"/>
                </a:lnTo>
                <a:lnTo>
                  <a:pt x="1064169" y="114660"/>
                </a:lnTo>
                <a:lnTo>
                  <a:pt x="1051304" y="114202"/>
                </a:lnTo>
                <a:lnTo>
                  <a:pt x="1038450" y="113345"/>
                </a:lnTo>
                <a:cubicBezTo>
                  <a:pt x="1034159" y="113108"/>
                  <a:pt x="1029878" y="112727"/>
                  <a:pt x="1025603" y="112266"/>
                </a:cubicBezTo>
                <a:lnTo>
                  <a:pt x="1012762" y="110970"/>
                </a:lnTo>
                <a:cubicBezTo>
                  <a:pt x="1004243" y="109748"/>
                  <a:pt x="995660" y="108889"/>
                  <a:pt x="987175" y="107309"/>
                </a:cubicBezTo>
                <a:cubicBezTo>
                  <a:pt x="925647" y="97088"/>
                  <a:pt x="865707" y="78284"/>
                  <a:pt x="805067" y="61891"/>
                </a:cubicBezTo>
                <a:cubicBezTo>
                  <a:pt x="774733" y="53672"/>
                  <a:pt x="744173" y="45894"/>
                  <a:pt x="713118" y="40091"/>
                </a:cubicBezTo>
                <a:cubicBezTo>
                  <a:pt x="697604" y="37152"/>
                  <a:pt x="681974" y="34672"/>
                  <a:pt x="666231" y="32951"/>
                </a:cubicBezTo>
                <a:cubicBezTo>
                  <a:pt x="650481" y="31109"/>
                  <a:pt x="634647" y="30067"/>
                  <a:pt x="618791" y="29828"/>
                </a:cubicBezTo>
                <a:cubicBezTo>
                  <a:pt x="586946" y="29176"/>
                  <a:pt x="555146" y="32529"/>
                  <a:pt x="524138" y="39809"/>
                </a:cubicBezTo>
                <a:cubicBezTo>
                  <a:pt x="520233" y="40601"/>
                  <a:pt x="516430" y="41804"/>
                  <a:pt x="512579" y="42811"/>
                </a:cubicBezTo>
                <a:cubicBezTo>
                  <a:pt x="508740" y="43870"/>
                  <a:pt x="504878" y="44853"/>
                  <a:pt x="501113" y="46155"/>
                </a:cubicBezTo>
                <a:lnTo>
                  <a:pt x="489749" y="49839"/>
                </a:lnTo>
                <a:lnTo>
                  <a:pt x="478626" y="54102"/>
                </a:lnTo>
                <a:cubicBezTo>
                  <a:pt x="471224" y="56975"/>
                  <a:pt x="463737" y="59651"/>
                  <a:pt x="456593" y="63133"/>
                </a:cubicBezTo>
                <a:lnTo>
                  <a:pt x="445757" y="68077"/>
                </a:lnTo>
                <a:lnTo>
                  <a:pt x="440340" y="70550"/>
                </a:lnTo>
                <a:cubicBezTo>
                  <a:pt x="438557" y="71421"/>
                  <a:pt x="436824" y="72391"/>
                  <a:pt x="435064" y="73307"/>
                </a:cubicBezTo>
                <a:cubicBezTo>
                  <a:pt x="428079" y="77073"/>
                  <a:pt x="420970" y="80627"/>
                  <a:pt x="414088" y="84574"/>
                </a:cubicBezTo>
                <a:lnTo>
                  <a:pt x="393731" y="96919"/>
                </a:lnTo>
                <a:cubicBezTo>
                  <a:pt x="387134" y="101321"/>
                  <a:pt x="380631" y="105867"/>
                  <a:pt x="374078" y="110337"/>
                </a:cubicBezTo>
                <a:cubicBezTo>
                  <a:pt x="370752" y="112508"/>
                  <a:pt x="367664" y="114997"/>
                  <a:pt x="364513" y="117404"/>
                </a:cubicBezTo>
                <a:lnTo>
                  <a:pt x="355084" y="124654"/>
                </a:lnTo>
                <a:cubicBezTo>
                  <a:pt x="330256" y="144370"/>
                  <a:pt x="307105" y="166107"/>
                  <a:pt x="285867" y="189643"/>
                </a:cubicBezTo>
                <a:lnTo>
                  <a:pt x="270394" y="207382"/>
                </a:lnTo>
                <a:lnTo>
                  <a:pt x="255715" y="225764"/>
                </a:lnTo>
                <a:lnTo>
                  <a:pt x="252055" y="230368"/>
                </a:lnTo>
                <a:lnTo>
                  <a:pt x="248594" y="235118"/>
                </a:lnTo>
                <a:lnTo>
                  <a:pt x="241671" y="244618"/>
                </a:lnTo>
                <a:lnTo>
                  <a:pt x="234767" y="254132"/>
                </a:lnTo>
                <a:lnTo>
                  <a:pt x="228246" y="263905"/>
                </a:lnTo>
                <a:cubicBezTo>
                  <a:pt x="219331" y="276798"/>
                  <a:pt x="211349" y="290271"/>
                  <a:pt x="203188" y="303633"/>
                </a:cubicBezTo>
                <a:lnTo>
                  <a:pt x="191723" y="324118"/>
                </a:lnTo>
                <a:lnTo>
                  <a:pt x="188857" y="329240"/>
                </a:lnTo>
                <a:lnTo>
                  <a:pt x="186174" y="334456"/>
                </a:lnTo>
                <a:lnTo>
                  <a:pt x="180827" y="344900"/>
                </a:lnTo>
                <a:lnTo>
                  <a:pt x="175481" y="355345"/>
                </a:lnTo>
                <a:cubicBezTo>
                  <a:pt x="173736" y="358840"/>
                  <a:pt x="172125" y="362382"/>
                  <a:pt x="170440" y="365898"/>
                </a:cubicBezTo>
                <a:lnTo>
                  <a:pt x="160436" y="387032"/>
                </a:lnTo>
                <a:cubicBezTo>
                  <a:pt x="153853" y="401161"/>
                  <a:pt x="147727" y="415496"/>
                  <a:pt x="141391" y="429736"/>
                </a:cubicBezTo>
                <a:lnTo>
                  <a:pt x="132472" y="451345"/>
                </a:lnTo>
                <a:cubicBezTo>
                  <a:pt x="129525" y="458558"/>
                  <a:pt x="126438" y="465717"/>
                  <a:pt x="123724" y="473022"/>
                </a:cubicBezTo>
                <a:cubicBezTo>
                  <a:pt x="118204" y="487593"/>
                  <a:pt x="112351" y="502046"/>
                  <a:pt x="107282" y="516784"/>
                </a:cubicBezTo>
                <a:cubicBezTo>
                  <a:pt x="86198" y="575474"/>
                  <a:pt x="68248" y="635243"/>
                  <a:pt x="53510" y="695837"/>
                </a:cubicBezTo>
                <a:cubicBezTo>
                  <a:pt x="38889" y="756471"/>
                  <a:pt x="27347" y="817776"/>
                  <a:pt x="18883" y="879752"/>
                </a:cubicBezTo>
                <a:cubicBezTo>
                  <a:pt x="9498" y="948046"/>
                  <a:pt x="3701" y="1016785"/>
                  <a:pt x="1515" y="1085686"/>
                </a:cubicBezTo>
                <a:cubicBezTo>
                  <a:pt x="-930" y="1154515"/>
                  <a:pt x="495" y="1223417"/>
                  <a:pt x="4827" y="1292130"/>
                </a:cubicBezTo>
                <a:cubicBezTo>
                  <a:pt x="8754" y="1354125"/>
                  <a:pt x="15141" y="1414922"/>
                  <a:pt x="24036" y="1475318"/>
                </a:cubicBezTo>
                <a:cubicBezTo>
                  <a:pt x="26284" y="1490414"/>
                  <a:pt x="28502" y="1505512"/>
                  <a:pt x="31167" y="1520553"/>
                </a:cubicBezTo>
                <a:lnTo>
                  <a:pt x="35013" y="1543151"/>
                </a:lnTo>
                <a:cubicBezTo>
                  <a:pt x="36432" y="1550664"/>
                  <a:pt x="37852" y="1558183"/>
                  <a:pt x="39273" y="1565707"/>
                </a:cubicBezTo>
                <a:cubicBezTo>
                  <a:pt x="41984" y="1580784"/>
                  <a:pt x="45283" y="1595773"/>
                  <a:pt x="48403" y="1610844"/>
                </a:cubicBezTo>
                <a:cubicBezTo>
                  <a:pt x="49939" y="1618277"/>
                  <a:pt x="51612" y="1626124"/>
                  <a:pt x="53839" y="1633726"/>
                </a:cubicBezTo>
                <a:cubicBezTo>
                  <a:pt x="55933" y="1641374"/>
                  <a:pt x="58500" y="1648837"/>
                  <a:pt x="61149" y="1656265"/>
                </a:cubicBezTo>
                <a:cubicBezTo>
                  <a:pt x="75932" y="1696730"/>
                  <a:pt x="97273" y="1734432"/>
                  <a:pt x="113369" y="1774433"/>
                </a:cubicBezTo>
                <a:cubicBezTo>
                  <a:pt x="130224" y="1814505"/>
                  <a:pt x="146065" y="1856098"/>
                  <a:pt x="168306" y="1895127"/>
                </a:cubicBezTo>
                <a:cubicBezTo>
                  <a:pt x="179366" y="1914702"/>
                  <a:pt x="192450" y="1933062"/>
                  <a:pt x="207342" y="1949908"/>
                </a:cubicBezTo>
                <a:cubicBezTo>
                  <a:pt x="222329" y="1966352"/>
                  <a:pt x="239066" y="1981111"/>
                  <a:pt x="257257" y="1993924"/>
                </a:cubicBezTo>
                <a:cubicBezTo>
                  <a:pt x="261800" y="1997004"/>
                  <a:pt x="266164" y="2000350"/>
                  <a:pt x="270826" y="2003177"/>
                </a:cubicBezTo>
                <a:cubicBezTo>
                  <a:pt x="275474" y="2006022"/>
                  <a:pt x="280110" y="2008860"/>
                  <a:pt x="284735" y="2011690"/>
                </a:cubicBezTo>
                <a:cubicBezTo>
                  <a:pt x="294063" y="2017207"/>
                  <a:pt x="303613" y="2022224"/>
                  <a:pt x="313314" y="2026850"/>
                </a:cubicBezTo>
                <a:cubicBezTo>
                  <a:pt x="332491" y="2036255"/>
                  <a:pt x="352919" y="2042862"/>
                  <a:pt x="373973" y="2046468"/>
                </a:cubicBezTo>
                <a:cubicBezTo>
                  <a:pt x="390688" y="2049337"/>
                  <a:pt x="407774" y="2049309"/>
                  <a:pt x="424479" y="2046383"/>
                </a:cubicBezTo>
                <a:cubicBezTo>
                  <a:pt x="441348" y="2043196"/>
                  <a:pt x="457481" y="2036916"/>
                  <a:pt x="472063" y="2027862"/>
                </a:cubicBezTo>
                <a:cubicBezTo>
                  <a:pt x="486510" y="2018802"/>
                  <a:pt x="499753" y="2007953"/>
                  <a:pt x="511477" y="1995574"/>
                </a:cubicBezTo>
                <a:cubicBezTo>
                  <a:pt x="514454" y="1992576"/>
                  <a:pt x="517569" y="1989709"/>
                  <a:pt x="520439" y="1986602"/>
                </a:cubicBezTo>
                <a:lnTo>
                  <a:pt x="528964" y="1977187"/>
                </a:lnTo>
                <a:cubicBezTo>
                  <a:pt x="531769" y="1974015"/>
                  <a:pt x="534741" y="1970983"/>
                  <a:pt x="537413" y="1967693"/>
                </a:cubicBezTo>
                <a:lnTo>
                  <a:pt x="545421" y="1957806"/>
                </a:lnTo>
                <a:cubicBezTo>
                  <a:pt x="566571" y="1931243"/>
                  <a:pt x="584967" y="1902600"/>
                  <a:pt x="600325" y="1872320"/>
                </a:cubicBezTo>
                <a:cubicBezTo>
                  <a:pt x="615495" y="1842320"/>
                  <a:pt x="628533" y="1811289"/>
                  <a:pt x="639343" y="1779459"/>
                </a:cubicBezTo>
                <a:cubicBezTo>
                  <a:pt x="664261" y="1707027"/>
                  <a:pt x="680234" y="1632778"/>
                  <a:pt x="699675" y="1558761"/>
                </a:cubicBezTo>
                <a:cubicBezTo>
                  <a:pt x="710668" y="1514879"/>
                  <a:pt x="724122" y="1471650"/>
                  <a:pt x="739974" y="1429279"/>
                </a:cubicBezTo>
                <a:cubicBezTo>
                  <a:pt x="748102" y="1408269"/>
                  <a:pt x="757299" y="1387688"/>
                  <a:pt x="767529" y="1367616"/>
                </a:cubicBezTo>
                <a:cubicBezTo>
                  <a:pt x="772949" y="1357783"/>
                  <a:pt x="778055" y="1347772"/>
                  <a:pt x="784072" y="1338318"/>
                </a:cubicBezTo>
                <a:lnTo>
                  <a:pt x="788434" y="1331142"/>
                </a:lnTo>
                <a:lnTo>
                  <a:pt x="790615" y="1327557"/>
                </a:lnTo>
                <a:lnTo>
                  <a:pt x="792969" y="1324086"/>
                </a:lnTo>
                <a:lnTo>
                  <a:pt x="802393" y="1310228"/>
                </a:lnTo>
                <a:cubicBezTo>
                  <a:pt x="814386" y="1293428"/>
                  <a:pt x="827328" y="1277326"/>
                  <a:pt x="841155" y="1261999"/>
                </a:cubicBezTo>
                <a:cubicBezTo>
                  <a:pt x="847967" y="1254109"/>
                  <a:pt x="855372" y="1246707"/>
                  <a:pt x="862647" y="1239162"/>
                </a:cubicBezTo>
                <a:cubicBezTo>
                  <a:pt x="866219" y="1235324"/>
                  <a:pt x="870161" y="1231842"/>
                  <a:pt x="873917" y="1228173"/>
                </a:cubicBezTo>
                <a:cubicBezTo>
                  <a:pt x="877747" y="1224580"/>
                  <a:pt x="881445" y="1220841"/>
                  <a:pt x="885385" y="1217359"/>
                </a:cubicBezTo>
                <a:cubicBezTo>
                  <a:pt x="916322" y="1189150"/>
                  <a:pt x="950082" y="1164199"/>
                  <a:pt x="986132" y="1142902"/>
                </a:cubicBezTo>
                <a:cubicBezTo>
                  <a:pt x="1007523" y="1130422"/>
                  <a:pt x="1029838" y="1119594"/>
                  <a:pt x="1052880" y="1110513"/>
                </a:cubicBezTo>
                <a:cubicBezTo>
                  <a:pt x="1075077" y="1101871"/>
                  <a:pt x="1098082" y="1095469"/>
                  <a:pt x="1121554" y="1091402"/>
                </a:cubicBezTo>
                <a:cubicBezTo>
                  <a:pt x="1144942" y="1087918"/>
                  <a:pt x="1168526" y="1085903"/>
                  <a:pt x="1192167" y="1085370"/>
                </a:cubicBezTo>
                <a:cubicBezTo>
                  <a:pt x="1215931" y="1084506"/>
                  <a:pt x="1239895" y="1084252"/>
                  <a:pt x="1264209" y="1082940"/>
                </a:cubicBezTo>
                <a:cubicBezTo>
                  <a:pt x="1298389" y="1081134"/>
                  <a:pt x="1330107" y="1077935"/>
                  <a:pt x="1360456" y="1069141"/>
                </a:cubicBezTo>
                <a:cubicBezTo>
                  <a:pt x="1375699" y="1064726"/>
                  <a:pt x="1390400" y="1058624"/>
                  <a:pt x="1404288" y="1050948"/>
                </a:cubicBezTo>
                <a:cubicBezTo>
                  <a:pt x="1407856" y="1049114"/>
                  <a:pt x="1411165" y="1046804"/>
                  <a:pt x="1414637" y="1044731"/>
                </a:cubicBezTo>
                <a:cubicBezTo>
                  <a:pt x="1418037" y="1042543"/>
                  <a:pt x="1421303" y="1040117"/>
                  <a:pt x="1424666" y="1037788"/>
                </a:cubicBezTo>
                <a:cubicBezTo>
                  <a:pt x="1427843" y="1035231"/>
                  <a:pt x="1431154" y="1032741"/>
                  <a:pt x="1434271" y="1030063"/>
                </a:cubicBezTo>
                <a:cubicBezTo>
                  <a:pt x="1437325" y="1027333"/>
                  <a:pt x="1440401" y="1024583"/>
                  <a:pt x="1443499" y="1021814"/>
                </a:cubicBezTo>
                <a:cubicBezTo>
                  <a:pt x="1461551" y="1004598"/>
                  <a:pt x="1477692" y="985486"/>
                  <a:pt x="1491642" y="964808"/>
                </a:cubicBezTo>
                <a:cubicBezTo>
                  <a:pt x="1512461" y="934171"/>
                  <a:pt x="1530634" y="901818"/>
                  <a:pt x="1545963" y="868100"/>
                </a:cubicBezTo>
                <a:cubicBezTo>
                  <a:pt x="1557709" y="842884"/>
                  <a:pt x="1568920" y="817675"/>
                  <a:pt x="1579692" y="792075"/>
                </a:cubicBezTo>
                <a:cubicBezTo>
                  <a:pt x="1590176" y="766511"/>
                  <a:pt x="1600663" y="740943"/>
                  <a:pt x="1611151" y="715370"/>
                </a:cubicBezTo>
                <a:cubicBezTo>
                  <a:pt x="1623347" y="686082"/>
                  <a:pt x="1638072" y="652752"/>
                  <a:pt x="1654872" y="621249"/>
                </a:cubicBezTo>
                <a:cubicBezTo>
                  <a:pt x="1671733" y="589815"/>
                  <a:pt x="1690836" y="560294"/>
                  <a:pt x="1709737" y="538216"/>
                </a:cubicBezTo>
                <a:cubicBezTo>
                  <a:pt x="1727205" y="517668"/>
                  <a:pt x="1742309" y="502744"/>
                  <a:pt x="1767824" y="486314"/>
                </a:cubicBezTo>
                <a:cubicBezTo>
                  <a:pt x="1769873" y="484889"/>
                  <a:pt x="1772344" y="483695"/>
                  <a:pt x="1774865" y="482209"/>
                </a:cubicBezTo>
                <a:cubicBezTo>
                  <a:pt x="1777430" y="480802"/>
                  <a:pt x="1780088" y="479157"/>
                  <a:pt x="1782986" y="477703"/>
                </a:cubicBezTo>
                <a:cubicBezTo>
                  <a:pt x="1788858" y="474957"/>
                  <a:pt x="1795068" y="471663"/>
                  <a:pt x="1801695" y="469275"/>
                </a:cubicBezTo>
                <a:cubicBezTo>
                  <a:pt x="1808169" y="466469"/>
                  <a:pt x="1814957" y="464493"/>
                  <a:pt x="1821262" y="462459"/>
                </a:cubicBezTo>
                <a:cubicBezTo>
                  <a:pt x="1824393" y="461354"/>
                  <a:pt x="1827552" y="460833"/>
                  <a:pt x="1830466" y="460034"/>
                </a:cubicBezTo>
                <a:cubicBezTo>
                  <a:pt x="1833401" y="459298"/>
                  <a:pt x="1836163" y="458605"/>
                  <a:pt x="1838693" y="457970"/>
                </a:cubicBezTo>
                <a:cubicBezTo>
                  <a:pt x="1848942" y="456123"/>
                  <a:pt x="1855472" y="454717"/>
                  <a:pt x="1854265" y="454307"/>
                </a:cubicBezTo>
                <a:cubicBezTo>
                  <a:pt x="1851552" y="454099"/>
                  <a:pt x="1848824" y="454167"/>
                  <a:pt x="1846123" y="454511"/>
                </a:cubicBezTo>
                <a:cubicBezTo>
                  <a:pt x="1843633" y="454738"/>
                  <a:pt x="1840500" y="454858"/>
                  <a:pt x="1836743" y="455414"/>
                </a:cubicBezTo>
                <a:cubicBezTo>
                  <a:pt x="1832993" y="456067"/>
                  <a:pt x="1828577" y="456837"/>
                  <a:pt x="1823431" y="457733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601;p48">
            <a:extLst>
              <a:ext uri="{FF2B5EF4-FFF2-40B4-BE49-F238E27FC236}">
                <a16:creationId xmlns:a16="http://schemas.microsoft.com/office/drawing/2014/main" id="{53C99334-AE1A-57B6-907A-DE48D3B790F4}"/>
              </a:ext>
            </a:extLst>
          </p:cNvPr>
          <p:cNvSpPr/>
          <p:nvPr/>
        </p:nvSpPr>
        <p:spPr>
          <a:xfrm rot="5400000" flipH="1">
            <a:off x="3039403" y="-397369"/>
            <a:ext cx="2481734" cy="6032562"/>
          </a:xfrm>
          <a:custGeom>
            <a:avLst/>
            <a:gdLst/>
            <a:ahLst/>
            <a:cxnLst/>
            <a:rect l="l" t="t" r="r" b="b"/>
            <a:pathLst>
              <a:path w="1729078" h="1932306" extrusionOk="0">
                <a:moveTo>
                  <a:pt x="1020567" y="1883381"/>
                </a:moveTo>
                <a:cubicBezTo>
                  <a:pt x="978555" y="1893842"/>
                  <a:pt x="934514" y="1903055"/>
                  <a:pt x="888444" y="1911020"/>
                </a:cubicBezTo>
                <a:cubicBezTo>
                  <a:pt x="658572" y="1950769"/>
                  <a:pt x="486648" y="1935906"/>
                  <a:pt x="347387" y="1864248"/>
                </a:cubicBezTo>
                <a:cubicBezTo>
                  <a:pt x="182980" y="1779649"/>
                  <a:pt x="59846" y="1602944"/>
                  <a:pt x="17994" y="1391548"/>
                </a:cubicBezTo>
                <a:cubicBezTo>
                  <a:pt x="-15247" y="1223739"/>
                  <a:pt x="-1676" y="1031762"/>
                  <a:pt x="59457" y="804673"/>
                </a:cubicBezTo>
                <a:lnTo>
                  <a:pt x="59457" y="804673"/>
                </a:lnTo>
                <a:cubicBezTo>
                  <a:pt x="77236" y="738642"/>
                  <a:pt x="102388" y="670652"/>
                  <a:pt x="126702" y="604909"/>
                </a:cubicBezTo>
                <a:cubicBezTo>
                  <a:pt x="169007" y="490564"/>
                  <a:pt x="212741" y="372327"/>
                  <a:pt x="221763" y="255658"/>
                </a:cubicBezTo>
                <a:cubicBezTo>
                  <a:pt x="234523" y="90812"/>
                  <a:pt x="337227" y="-6878"/>
                  <a:pt x="489782" y="720"/>
                </a:cubicBezTo>
                <a:cubicBezTo>
                  <a:pt x="628638" y="7617"/>
                  <a:pt x="747201" y="100358"/>
                  <a:pt x="824296" y="169520"/>
                </a:cubicBezTo>
                <a:cubicBezTo>
                  <a:pt x="846468" y="189417"/>
                  <a:pt x="868582" y="210283"/>
                  <a:pt x="889958" y="230463"/>
                </a:cubicBezTo>
                <a:cubicBezTo>
                  <a:pt x="959048" y="295669"/>
                  <a:pt x="1030480" y="363094"/>
                  <a:pt x="1115032" y="407912"/>
                </a:cubicBezTo>
                <a:cubicBezTo>
                  <a:pt x="1173686" y="438998"/>
                  <a:pt x="1239665" y="459819"/>
                  <a:pt x="1303463" y="479957"/>
                </a:cubicBezTo>
                <a:cubicBezTo>
                  <a:pt x="1407672" y="512835"/>
                  <a:pt x="1515415" y="546839"/>
                  <a:pt x="1591811" y="626431"/>
                </a:cubicBezTo>
                <a:cubicBezTo>
                  <a:pt x="1676627" y="714761"/>
                  <a:pt x="1703555" y="842140"/>
                  <a:pt x="1716428" y="930275"/>
                </a:cubicBezTo>
                <a:cubicBezTo>
                  <a:pt x="1742342" y="1107668"/>
                  <a:pt x="1729399" y="1262159"/>
                  <a:pt x="1677964" y="1389461"/>
                </a:cubicBezTo>
                <a:cubicBezTo>
                  <a:pt x="1620322" y="1532139"/>
                  <a:pt x="1504829" y="1660675"/>
                  <a:pt x="1352760" y="1751399"/>
                </a:cubicBezTo>
                <a:cubicBezTo>
                  <a:pt x="1257942" y="1807966"/>
                  <a:pt x="1148446" y="1851537"/>
                  <a:pt x="1020567" y="1883381"/>
                </a:cubicBezTo>
                <a:close/>
                <a:moveTo>
                  <a:pt x="407448" y="18936"/>
                </a:moveTo>
                <a:cubicBezTo>
                  <a:pt x="291543" y="47798"/>
                  <a:pt x="240699" y="153997"/>
                  <a:pt x="232768" y="256503"/>
                </a:cubicBezTo>
                <a:cubicBezTo>
                  <a:pt x="223629" y="374705"/>
                  <a:pt x="179611" y="493678"/>
                  <a:pt x="137060" y="608728"/>
                </a:cubicBezTo>
                <a:cubicBezTo>
                  <a:pt x="112824" y="674247"/>
                  <a:pt x="87755" y="741994"/>
                  <a:pt x="70120" y="807534"/>
                </a:cubicBezTo>
                <a:lnTo>
                  <a:pt x="70120" y="807534"/>
                </a:lnTo>
                <a:cubicBezTo>
                  <a:pt x="9428" y="1032961"/>
                  <a:pt x="-4087" y="1223291"/>
                  <a:pt x="28811" y="1389409"/>
                </a:cubicBezTo>
                <a:cubicBezTo>
                  <a:pt x="70022" y="1597524"/>
                  <a:pt x="190999" y="1771369"/>
                  <a:pt x="352428" y="1854445"/>
                </a:cubicBezTo>
                <a:cubicBezTo>
                  <a:pt x="489456" y="1924939"/>
                  <a:pt x="659175" y="1939463"/>
                  <a:pt x="886556" y="1900147"/>
                </a:cubicBezTo>
                <a:cubicBezTo>
                  <a:pt x="1071700" y="1868162"/>
                  <a:pt x="1222315" y="1816382"/>
                  <a:pt x="1347112" y="1741928"/>
                </a:cubicBezTo>
                <a:cubicBezTo>
                  <a:pt x="1497113" y="1652439"/>
                  <a:pt x="1610989" y="1525794"/>
                  <a:pt x="1667739" y="1385325"/>
                </a:cubicBezTo>
                <a:cubicBezTo>
                  <a:pt x="1718433" y="1259861"/>
                  <a:pt x="1731144" y="1107292"/>
                  <a:pt x="1705518" y="931858"/>
                </a:cubicBezTo>
                <a:cubicBezTo>
                  <a:pt x="1692856" y="845237"/>
                  <a:pt x="1666468" y="720121"/>
                  <a:pt x="1583852" y="634062"/>
                </a:cubicBezTo>
                <a:cubicBezTo>
                  <a:pt x="1509407" y="556509"/>
                  <a:pt x="1407763" y="524429"/>
                  <a:pt x="1300142" y="490473"/>
                </a:cubicBezTo>
                <a:cubicBezTo>
                  <a:pt x="1235863" y="470189"/>
                  <a:pt x="1169404" y="449216"/>
                  <a:pt x="1109865" y="417656"/>
                </a:cubicBezTo>
                <a:cubicBezTo>
                  <a:pt x="1023995" y="372141"/>
                  <a:pt x="952000" y="304195"/>
                  <a:pt x="882384" y="238481"/>
                </a:cubicBezTo>
                <a:cubicBezTo>
                  <a:pt x="861052" y="218347"/>
                  <a:pt x="838995" y="197533"/>
                  <a:pt x="816924" y="177726"/>
                </a:cubicBezTo>
                <a:cubicBezTo>
                  <a:pt x="741077" y="109692"/>
                  <a:pt x="624588" y="18461"/>
                  <a:pt x="489240" y="11733"/>
                </a:cubicBezTo>
                <a:cubicBezTo>
                  <a:pt x="461770" y="10100"/>
                  <a:pt x="434209" y="12527"/>
                  <a:pt x="407448" y="1893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05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>
          <a:extLst>
            <a:ext uri="{FF2B5EF4-FFF2-40B4-BE49-F238E27FC236}">
              <a16:creationId xmlns:a16="http://schemas.microsoft.com/office/drawing/2014/main" id="{0741F479-9D2F-3410-0E9A-747F3149B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42">
            <a:extLst>
              <a:ext uri="{FF2B5EF4-FFF2-40B4-BE49-F238E27FC236}">
                <a16:creationId xmlns:a16="http://schemas.microsoft.com/office/drawing/2014/main" id="{F01FD4D3-B7E1-9225-D146-C8684602FA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Forschung </a:t>
            </a:r>
            <a:r>
              <a:rPr lang="en" dirty="0" err="1"/>
              <a:t>zu</a:t>
            </a:r>
            <a:r>
              <a:rPr lang="en" dirty="0"/>
              <a:t> ME/CFS</a:t>
            </a:r>
            <a:endParaRPr dirty="0"/>
          </a:p>
        </p:txBody>
      </p:sp>
      <p:sp>
        <p:nvSpPr>
          <p:cNvPr id="2" name="Google Shape;1458;p43">
            <a:extLst>
              <a:ext uri="{FF2B5EF4-FFF2-40B4-BE49-F238E27FC236}">
                <a16:creationId xmlns:a16="http://schemas.microsoft.com/office/drawing/2014/main" id="{2ECD492F-D87F-ED33-2AC0-F8993DC18688}"/>
              </a:ext>
            </a:extLst>
          </p:cNvPr>
          <p:cNvSpPr txBox="1"/>
          <p:nvPr/>
        </p:nvSpPr>
        <p:spPr>
          <a:xfrm flipH="1">
            <a:off x="518522" y="987586"/>
            <a:ext cx="3758055" cy="381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Die Forschung zu ME/CFS liegt noch in den Anfängen, weil lange Zeit zu wenig Aufmerksamkeit und Geld in die Forschung zu dieser schweren Krankheit gesteckt wurde – dabei wird dringend nach Ursachen, besseren Diagnose-möglichkeiten und wirksamen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        Behandlungen gesucht.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64E0A3A1-D1A9-C17B-7009-0F5E98699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801420"/>
              </p:ext>
            </p:extLst>
          </p:nvPr>
        </p:nvGraphicFramePr>
        <p:xfrm>
          <a:off x="4572000" y="1132448"/>
          <a:ext cx="4372707" cy="367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1124;p32">
            <a:extLst>
              <a:ext uri="{FF2B5EF4-FFF2-40B4-BE49-F238E27FC236}">
                <a16:creationId xmlns:a16="http://schemas.microsoft.com/office/drawing/2014/main" id="{66D63A16-8460-4E78-B6C6-0D073CB281D8}"/>
              </a:ext>
            </a:extLst>
          </p:cNvPr>
          <p:cNvSpPr txBox="1">
            <a:spLocks/>
          </p:cNvSpPr>
          <p:nvPr/>
        </p:nvSpPr>
        <p:spPr>
          <a:xfrm>
            <a:off x="4576011" y="845237"/>
            <a:ext cx="4199782" cy="4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r>
              <a:rPr lang="de-DE" sz="1650" dirty="0"/>
              <a:t>Studien pro Jahr zur Erforschung von großen Krankheiten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9A303CE-4C05-8E2B-A1E8-C2BE93FFC6DD}"/>
              </a:ext>
            </a:extLst>
          </p:cNvPr>
          <p:cNvSpPr/>
          <p:nvPr/>
        </p:nvSpPr>
        <p:spPr>
          <a:xfrm>
            <a:off x="4990454" y="4277532"/>
            <a:ext cx="371960" cy="56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CCE1C7A-156E-DF93-F0BB-E9A4877AC3B1}"/>
              </a:ext>
            </a:extLst>
          </p:cNvPr>
          <p:cNvSpPr/>
          <p:nvPr/>
        </p:nvSpPr>
        <p:spPr>
          <a:xfrm>
            <a:off x="6967580" y="4229863"/>
            <a:ext cx="371960" cy="56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oogle Shape;1122;p32">
            <a:extLst>
              <a:ext uri="{FF2B5EF4-FFF2-40B4-BE49-F238E27FC236}">
                <a16:creationId xmlns:a16="http://schemas.microsoft.com/office/drawing/2014/main" id="{F37F1531-CAC1-537E-CB39-5FD06F729924}"/>
              </a:ext>
            </a:extLst>
          </p:cNvPr>
          <p:cNvSpPr/>
          <p:nvPr/>
        </p:nvSpPr>
        <p:spPr>
          <a:xfrm rot="10800000">
            <a:off x="7093053" y="4320201"/>
            <a:ext cx="179116" cy="97734"/>
          </a:xfrm>
          <a:prstGeom prst="teardrop">
            <a:avLst>
              <a:gd name="adj" fmla="val 43720"/>
            </a:avLst>
          </a:prstGeom>
          <a:noFill/>
          <a:ln w="28575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11" name="Google Shape;1122;p32">
            <a:extLst>
              <a:ext uri="{FF2B5EF4-FFF2-40B4-BE49-F238E27FC236}">
                <a16:creationId xmlns:a16="http://schemas.microsoft.com/office/drawing/2014/main" id="{DB85D9B1-5290-C8A2-CFD3-5CF5628EDCE1}"/>
              </a:ext>
            </a:extLst>
          </p:cNvPr>
          <p:cNvSpPr/>
          <p:nvPr/>
        </p:nvSpPr>
        <p:spPr>
          <a:xfrm>
            <a:off x="7093053" y="4600741"/>
            <a:ext cx="179116" cy="97734"/>
          </a:xfrm>
          <a:prstGeom prst="teardrop">
            <a:avLst>
              <a:gd name="adj" fmla="val 29540"/>
            </a:avLst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12" name="Google Shape;1122;p32">
            <a:extLst>
              <a:ext uri="{FF2B5EF4-FFF2-40B4-BE49-F238E27FC236}">
                <a16:creationId xmlns:a16="http://schemas.microsoft.com/office/drawing/2014/main" id="{225B2DA7-2F54-C851-A204-625E52622633}"/>
              </a:ext>
            </a:extLst>
          </p:cNvPr>
          <p:cNvSpPr/>
          <p:nvPr/>
        </p:nvSpPr>
        <p:spPr>
          <a:xfrm>
            <a:off x="5127426" y="4320201"/>
            <a:ext cx="179116" cy="97734"/>
          </a:xfrm>
          <a:prstGeom prst="teardrop">
            <a:avLst>
              <a:gd name="adj" fmla="val 36630"/>
            </a:avLst>
          </a:prstGeom>
          <a:noFill/>
          <a:ln w="28575"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13" name="Google Shape;1122;p32">
            <a:extLst>
              <a:ext uri="{FF2B5EF4-FFF2-40B4-BE49-F238E27FC236}">
                <a16:creationId xmlns:a16="http://schemas.microsoft.com/office/drawing/2014/main" id="{85226628-D5C4-FD9F-0701-C9B9A955F783}"/>
              </a:ext>
            </a:extLst>
          </p:cNvPr>
          <p:cNvSpPr/>
          <p:nvPr/>
        </p:nvSpPr>
        <p:spPr>
          <a:xfrm rot="10800000">
            <a:off x="5127426" y="4600741"/>
            <a:ext cx="179116" cy="97734"/>
          </a:xfrm>
          <a:prstGeom prst="teardrop">
            <a:avLst>
              <a:gd name="adj" fmla="val 33085"/>
            </a:avLst>
          </a:prstGeom>
          <a:noFill/>
          <a:ln w="28575">
            <a:solidFill>
              <a:schemeClr val="bg2">
                <a:lumMod val="9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14" name="Google Shape;1458;p43">
            <a:extLst>
              <a:ext uri="{FF2B5EF4-FFF2-40B4-BE49-F238E27FC236}">
                <a16:creationId xmlns:a16="http://schemas.microsoft.com/office/drawing/2014/main" id="{F2BA9C4A-D810-06F0-8220-765F2C7760B1}"/>
              </a:ext>
            </a:extLst>
          </p:cNvPr>
          <p:cNvSpPr txBox="1"/>
          <p:nvPr/>
        </p:nvSpPr>
        <p:spPr>
          <a:xfrm flipH="1">
            <a:off x="5017736" y="4834604"/>
            <a:ext cx="3161063" cy="36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Daten: https://www.mecfs.de/daten-fakten/</a:t>
            </a:r>
          </a:p>
        </p:txBody>
      </p:sp>
    </p:spTree>
    <p:extLst>
      <p:ext uri="{BB962C8B-B14F-4D97-AF65-F5344CB8AC3E}">
        <p14:creationId xmlns:p14="http://schemas.microsoft.com/office/powerpoint/2010/main" val="172115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>
          <a:extLst>
            <a:ext uri="{FF2B5EF4-FFF2-40B4-BE49-F238E27FC236}">
              <a16:creationId xmlns:a16="http://schemas.microsoft.com/office/drawing/2014/main" id="{46332F92-CCF0-0DF4-1DBE-400950575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" name="Google Shape;1556;p48">
            <a:extLst>
              <a:ext uri="{FF2B5EF4-FFF2-40B4-BE49-F238E27FC236}">
                <a16:creationId xmlns:a16="http://schemas.microsoft.com/office/drawing/2014/main" id="{5D90F0DD-D17C-0CE2-8AA8-91E6ED8B4148}"/>
              </a:ext>
            </a:extLst>
          </p:cNvPr>
          <p:cNvGrpSpPr/>
          <p:nvPr/>
        </p:nvGrpSpPr>
        <p:grpSpPr>
          <a:xfrm flipH="1">
            <a:off x="-860082" y="2571750"/>
            <a:ext cx="2667447" cy="2433739"/>
            <a:chOff x="7584729" y="2571750"/>
            <a:chExt cx="2667447" cy="2433739"/>
          </a:xfrm>
        </p:grpSpPr>
        <p:sp>
          <p:nvSpPr>
            <p:cNvPr id="1557" name="Google Shape;1557;p48">
              <a:extLst>
                <a:ext uri="{FF2B5EF4-FFF2-40B4-BE49-F238E27FC236}">
                  <a16:creationId xmlns:a16="http://schemas.microsoft.com/office/drawing/2014/main" id="{BA004A9A-35D5-7DAF-F2E3-1DF191D01C59}"/>
                </a:ext>
              </a:extLst>
            </p:cNvPr>
            <p:cNvSpPr/>
            <p:nvPr/>
          </p:nvSpPr>
          <p:spPr>
            <a:xfrm>
              <a:off x="8181189" y="2571750"/>
              <a:ext cx="2070987" cy="2280489"/>
            </a:xfrm>
            <a:custGeom>
              <a:avLst/>
              <a:gdLst/>
              <a:ahLst/>
              <a:cxnLst/>
              <a:rect l="l" t="t" r="r" b="b"/>
              <a:pathLst>
                <a:path w="1463595" h="1611653" extrusionOk="0">
                  <a:moveTo>
                    <a:pt x="787084" y="1121817"/>
                  </a:moveTo>
                  <a:cubicBezTo>
                    <a:pt x="799219" y="1107787"/>
                    <a:pt x="821742" y="1104539"/>
                    <a:pt x="835674" y="1091662"/>
                  </a:cubicBezTo>
                  <a:cubicBezTo>
                    <a:pt x="849199" y="1079161"/>
                    <a:pt x="861034" y="1065817"/>
                    <a:pt x="874139" y="1052966"/>
                  </a:cubicBezTo>
                  <a:cubicBezTo>
                    <a:pt x="921449" y="1006571"/>
                    <a:pt x="968571" y="963315"/>
                    <a:pt x="1019219" y="920225"/>
                  </a:cubicBezTo>
                  <a:cubicBezTo>
                    <a:pt x="1032720" y="908115"/>
                    <a:pt x="1047153" y="897085"/>
                    <a:pt x="1062384" y="887235"/>
                  </a:cubicBezTo>
                  <a:cubicBezTo>
                    <a:pt x="1105343" y="861026"/>
                    <a:pt x="1154917" y="849368"/>
                    <a:pt x="1197979" y="822581"/>
                  </a:cubicBezTo>
                  <a:cubicBezTo>
                    <a:pt x="1246706" y="792412"/>
                    <a:pt x="1290973" y="755581"/>
                    <a:pt x="1329494" y="713158"/>
                  </a:cubicBezTo>
                  <a:cubicBezTo>
                    <a:pt x="1402726" y="632194"/>
                    <a:pt x="1457234" y="528598"/>
                    <a:pt x="1463308" y="418126"/>
                  </a:cubicBezTo>
                  <a:cubicBezTo>
                    <a:pt x="1473101" y="240004"/>
                    <a:pt x="1364562" y="80469"/>
                    <a:pt x="1194824" y="24969"/>
                  </a:cubicBezTo>
                  <a:cubicBezTo>
                    <a:pt x="928906" y="-61980"/>
                    <a:pt x="631515" y="97013"/>
                    <a:pt x="423819" y="252252"/>
                  </a:cubicBezTo>
                  <a:cubicBezTo>
                    <a:pt x="396172" y="272916"/>
                    <a:pt x="369413" y="294701"/>
                    <a:pt x="343541" y="317607"/>
                  </a:cubicBezTo>
                  <a:cubicBezTo>
                    <a:pt x="239075" y="410073"/>
                    <a:pt x="148454" y="520347"/>
                    <a:pt x="84846" y="644849"/>
                  </a:cubicBezTo>
                  <a:cubicBezTo>
                    <a:pt x="53406" y="705648"/>
                    <a:pt x="29618" y="770104"/>
                    <a:pt x="14026" y="836746"/>
                  </a:cubicBezTo>
                  <a:cubicBezTo>
                    <a:pt x="-2368" y="908505"/>
                    <a:pt x="-3242" y="970560"/>
                    <a:pt x="7111" y="1042838"/>
                  </a:cubicBezTo>
                  <a:cubicBezTo>
                    <a:pt x="9274" y="1057941"/>
                    <a:pt x="7859" y="1073567"/>
                    <a:pt x="10329" y="1088818"/>
                  </a:cubicBezTo>
                  <a:cubicBezTo>
                    <a:pt x="13393" y="1107735"/>
                    <a:pt x="23570" y="1118479"/>
                    <a:pt x="30807" y="1136552"/>
                  </a:cubicBezTo>
                  <a:cubicBezTo>
                    <a:pt x="44132" y="1169833"/>
                    <a:pt x="54526" y="1204327"/>
                    <a:pt x="68954" y="1236635"/>
                  </a:cubicBezTo>
                  <a:cubicBezTo>
                    <a:pt x="84306" y="1271011"/>
                    <a:pt x="83396" y="1304185"/>
                    <a:pt x="94273" y="1340326"/>
                  </a:cubicBezTo>
                  <a:cubicBezTo>
                    <a:pt x="101879" y="1365599"/>
                    <a:pt x="107158" y="1378347"/>
                    <a:pt x="128631" y="1395821"/>
                  </a:cubicBezTo>
                  <a:cubicBezTo>
                    <a:pt x="160737" y="1421949"/>
                    <a:pt x="208720" y="1431152"/>
                    <a:pt x="233045" y="1466832"/>
                  </a:cubicBezTo>
                  <a:cubicBezTo>
                    <a:pt x="256724" y="1501564"/>
                    <a:pt x="291015" y="1524283"/>
                    <a:pt x="328154" y="1546709"/>
                  </a:cubicBezTo>
                  <a:cubicBezTo>
                    <a:pt x="397975" y="1588870"/>
                    <a:pt x="489223" y="1628869"/>
                    <a:pt x="572057" y="1604598"/>
                  </a:cubicBezTo>
                  <a:cubicBezTo>
                    <a:pt x="668240" y="1576417"/>
                    <a:pt x="699385" y="1468588"/>
                    <a:pt x="708359" y="1379799"/>
                  </a:cubicBezTo>
                  <a:cubicBezTo>
                    <a:pt x="711067" y="1353007"/>
                    <a:pt x="713457" y="1324644"/>
                    <a:pt x="719126" y="1298388"/>
                  </a:cubicBezTo>
                  <a:cubicBezTo>
                    <a:pt x="721797" y="1286016"/>
                    <a:pt x="735310" y="1279544"/>
                    <a:pt x="739849" y="1268301"/>
                  </a:cubicBezTo>
                  <a:cubicBezTo>
                    <a:pt x="742877" y="1260797"/>
                    <a:pt x="741841" y="1253515"/>
                    <a:pt x="742317" y="1245000"/>
                  </a:cubicBezTo>
                  <a:cubicBezTo>
                    <a:pt x="744478" y="1206392"/>
                    <a:pt x="761814" y="1152279"/>
                    <a:pt x="786622" y="1122362"/>
                  </a:cubicBezTo>
                  <a:cubicBezTo>
                    <a:pt x="786774" y="1122178"/>
                    <a:pt x="786928" y="1121997"/>
                    <a:pt x="787084" y="11218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8">
              <a:extLst>
                <a:ext uri="{FF2B5EF4-FFF2-40B4-BE49-F238E27FC236}">
                  <a16:creationId xmlns:a16="http://schemas.microsoft.com/office/drawing/2014/main" id="{66EBAC13-566E-C841-980A-5309C0768B51}"/>
                </a:ext>
              </a:extLst>
            </p:cNvPr>
            <p:cNvSpPr/>
            <p:nvPr/>
          </p:nvSpPr>
          <p:spPr>
            <a:xfrm>
              <a:off x="8057063" y="3560776"/>
              <a:ext cx="1956658" cy="1444712"/>
            </a:xfrm>
            <a:custGeom>
              <a:avLst/>
              <a:gdLst/>
              <a:ahLst/>
              <a:cxnLst/>
              <a:rect l="l" t="t" r="r" b="b"/>
              <a:pathLst>
                <a:path w="1382797" h="1020998" extrusionOk="0">
                  <a:moveTo>
                    <a:pt x="12582" y="7230"/>
                  </a:moveTo>
                  <a:cubicBezTo>
                    <a:pt x="6157" y="92760"/>
                    <a:pt x="161" y="178432"/>
                    <a:pt x="327" y="264250"/>
                  </a:cubicBezTo>
                  <a:cubicBezTo>
                    <a:pt x="492" y="348788"/>
                    <a:pt x="6659" y="433781"/>
                    <a:pt x="25115" y="516438"/>
                  </a:cubicBezTo>
                  <a:cubicBezTo>
                    <a:pt x="42982" y="596457"/>
                    <a:pt x="72979" y="673958"/>
                    <a:pt x="117381" y="743084"/>
                  </a:cubicBezTo>
                  <a:cubicBezTo>
                    <a:pt x="159469" y="808478"/>
                    <a:pt x="212845" y="865878"/>
                    <a:pt x="275022" y="912609"/>
                  </a:cubicBezTo>
                  <a:cubicBezTo>
                    <a:pt x="341139" y="962332"/>
                    <a:pt x="418221" y="1001402"/>
                    <a:pt x="500229" y="1015706"/>
                  </a:cubicBezTo>
                  <a:cubicBezTo>
                    <a:pt x="577246" y="1029140"/>
                    <a:pt x="658460" y="1019057"/>
                    <a:pt x="726139" y="978357"/>
                  </a:cubicBezTo>
                  <a:cubicBezTo>
                    <a:pt x="758191" y="959266"/>
                    <a:pt x="785653" y="933366"/>
                    <a:pt x="806580" y="902490"/>
                  </a:cubicBezTo>
                  <a:cubicBezTo>
                    <a:pt x="828256" y="870223"/>
                    <a:pt x="842093" y="833373"/>
                    <a:pt x="852822" y="796223"/>
                  </a:cubicBezTo>
                  <a:cubicBezTo>
                    <a:pt x="863742" y="758410"/>
                    <a:pt x="871659" y="719816"/>
                    <a:pt x="882161" y="681893"/>
                  </a:cubicBezTo>
                  <a:cubicBezTo>
                    <a:pt x="892205" y="644023"/>
                    <a:pt x="906860" y="607527"/>
                    <a:pt x="925796" y="573224"/>
                  </a:cubicBezTo>
                  <a:cubicBezTo>
                    <a:pt x="963732" y="506074"/>
                    <a:pt x="1018608" y="449045"/>
                    <a:pt x="1081763" y="405100"/>
                  </a:cubicBezTo>
                  <a:cubicBezTo>
                    <a:pt x="1152390" y="355955"/>
                    <a:pt x="1232855" y="322647"/>
                    <a:pt x="1315790" y="300719"/>
                  </a:cubicBezTo>
                  <a:cubicBezTo>
                    <a:pt x="1336346" y="295284"/>
                    <a:pt x="1357079" y="290557"/>
                    <a:pt x="1377929" y="286396"/>
                  </a:cubicBezTo>
                  <a:cubicBezTo>
                    <a:pt x="1387021" y="284581"/>
                    <a:pt x="1383173" y="270686"/>
                    <a:pt x="1374096" y="272498"/>
                  </a:cubicBezTo>
                  <a:cubicBezTo>
                    <a:pt x="1291050" y="289073"/>
                    <a:pt x="1209416" y="315248"/>
                    <a:pt x="1134764" y="355641"/>
                  </a:cubicBezTo>
                  <a:cubicBezTo>
                    <a:pt x="1066080" y="392805"/>
                    <a:pt x="1003655" y="442452"/>
                    <a:pt x="955206" y="503931"/>
                  </a:cubicBezTo>
                  <a:cubicBezTo>
                    <a:pt x="931385" y="533862"/>
                    <a:pt x="911293" y="566577"/>
                    <a:pt x="895372" y="601355"/>
                  </a:cubicBezTo>
                  <a:cubicBezTo>
                    <a:pt x="879437" y="636614"/>
                    <a:pt x="868928" y="673744"/>
                    <a:pt x="859629" y="711209"/>
                  </a:cubicBezTo>
                  <a:cubicBezTo>
                    <a:pt x="841368" y="784776"/>
                    <a:pt x="826083" y="864392"/>
                    <a:pt x="772983" y="922061"/>
                  </a:cubicBezTo>
                  <a:cubicBezTo>
                    <a:pt x="722426" y="976967"/>
                    <a:pt x="647251" y="1005359"/>
                    <a:pt x="573466" y="1007071"/>
                  </a:cubicBezTo>
                  <a:cubicBezTo>
                    <a:pt x="488283" y="1009048"/>
                    <a:pt x="405441" y="978700"/>
                    <a:pt x="333485" y="934884"/>
                  </a:cubicBezTo>
                  <a:cubicBezTo>
                    <a:pt x="267758" y="894706"/>
                    <a:pt x="209858" y="842958"/>
                    <a:pt x="162589" y="782147"/>
                  </a:cubicBezTo>
                  <a:cubicBezTo>
                    <a:pt x="113517" y="718443"/>
                    <a:pt x="76635" y="646230"/>
                    <a:pt x="53797" y="569140"/>
                  </a:cubicBezTo>
                  <a:cubicBezTo>
                    <a:pt x="29694" y="489232"/>
                    <a:pt x="19125" y="405961"/>
                    <a:pt x="15899" y="322744"/>
                  </a:cubicBezTo>
                  <a:cubicBezTo>
                    <a:pt x="12619" y="238124"/>
                    <a:pt x="16720" y="153412"/>
                    <a:pt x="22519" y="68992"/>
                  </a:cubicBezTo>
                  <a:cubicBezTo>
                    <a:pt x="23934" y="48399"/>
                    <a:pt x="25428" y="27812"/>
                    <a:pt x="27002" y="7230"/>
                  </a:cubicBezTo>
                  <a:cubicBezTo>
                    <a:pt x="27697" y="-2022"/>
                    <a:pt x="13274" y="-1978"/>
                    <a:pt x="12582" y="7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9" name="Google Shape;1559;p48">
              <a:extLst>
                <a:ext uri="{FF2B5EF4-FFF2-40B4-BE49-F238E27FC236}">
                  <a16:creationId xmlns:a16="http://schemas.microsoft.com/office/drawing/2014/main" id="{03E96E20-DD8D-8B64-D1A4-DE6733CED5A5}"/>
                </a:ext>
              </a:extLst>
            </p:cNvPr>
            <p:cNvGrpSpPr/>
            <p:nvPr/>
          </p:nvGrpSpPr>
          <p:grpSpPr>
            <a:xfrm>
              <a:off x="7584729" y="3038851"/>
              <a:ext cx="1414282" cy="1315958"/>
              <a:chOff x="6365742" y="1050180"/>
              <a:chExt cx="1000412" cy="930861"/>
            </a:xfrm>
          </p:grpSpPr>
          <p:sp>
            <p:nvSpPr>
              <p:cNvPr id="1560" name="Google Shape;1560;p48">
                <a:extLst>
                  <a:ext uri="{FF2B5EF4-FFF2-40B4-BE49-F238E27FC236}">
                    <a16:creationId xmlns:a16="http://schemas.microsoft.com/office/drawing/2014/main" id="{5B703754-0A48-A34A-3583-9F7CA6A51BBB}"/>
                  </a:ext>
                </a:extLst>
              </p:cNvPr>
              <p:cNvSpPr/>
              <p:nvPr/>
            </p:nvSpPr>
            <p:spPr>
              <a:xfrm>
                <a:off x="6505493" y="1561280"/>
                <a:ext cx="78767" cy="77818"/>
              </a:xfrm>
              <a:custGeom>
                <a:avLst/>
                <a:gdLst/>
                <a:ahLst/>
                <a:cxnLst/>
                <a:rect l="l" t="t" r="r" b="b"/>
                <a:pathLst>
                  <a:path w="78767" h="77818" extrusionOk="0">
                    <a:moveTo>
                      <a:pt x="324" y="8495"/>
                    </a:moveTo>
                    <a:cubicBezTo>
                      <a:pt x="17055" y="23682"/>
                      <a:pt x="53709" y="93831"/>
                      <a:pt x="78902" y="74912"/>
                    </a:cubicBezTo>
                    <a:cubicBezTo>
                      <a:pt x="83353" y="63901"/>
                      <a:pt x="7937" y="-27034"/>
                      <a:pt x="324" y="84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48">
                <a:extLst>
                  <a:ext uri="{FF2B5EF4-FFF2-40B4-BE49-F238E27FC236}">
                    <a16:creationId xmlns:a16="http://schemas.microsoft.com/office/drawing/2014/main" id="{C2947339-7B83-1323-8935-214774815A2C}"/>
                  </a:ext>
                </a:extLst>
              </p:cNvPr>
              <p:cNvSpPr/>
              <p:nvPr/>
            </p:nvSpPr>
            <p:spPr>
              <a:xfrm>
                <a:off x="6653692" y="1549148"/>
                <a:ext cx="63189" cy="50859"/>
              </a:xfrm>
              <a:custGeom>
                <a:avLst/>
                <a:gdLst/>
                <a:ahLst/>
                <a:cxnLst/>
                <a:rect l="l" t="t" r="r" b="b"/>
                <a:pathLst>
                  <a:path w="63189" h="50859" extrusionOk="0">
                    <a:moveTo>
                      <a:pt x="324" y="10220"/>
                    </a:moveTo>
                    <a:cubicBezTo>
                      <a:pt x="12987" y="25993"/>
                      <a:pt x="14577" y="29802"/>
                      <a:pt x="33292" y="44361"/>
                    </a:cubicBezTo>
                    <a:cubicBezTo>
                      <a:pt x="41538" y="43249"/>
                      <a:pt x="48343" y="49438"/>
                      <a:pt x="54955" y="51167"/>
                    </a:cubicBezTo>
                    <a:cubicBezTo>
                      <a:pt x="58378" y="47342"/>
                      <a:pt x="68612" y="34173"/>
                      <a:pt x="60395" y="32062"/>
                    </a:cubicBezTo>
                    <a:cubicBezTo>
                      <a:pt x="49997" y="27072"/>
                      <a:pt x="40235" y="20856"/>
                      <a:pt x="31317" y="13545"/>
                    </a:cubicBezTo>
                    <a:cubicBezTo>
                      <a:pt x="20747" y="3100"/>
                      <a:pt x="9397" y="-8449"/>
                      <a:pt x="324" y="102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48">
                <a:extLst>
                  <a:ext uri="{FF2B5EF4-FFF2-40B4-BE49-F238E27FC236}">
                    <a16:creationId xmlns:a16="http://schemas.microsoft.com/office/drawing/2014/main" id="{C8117B67-8EB8-863D-A3AB-5D956CF262F4}"/>
                  </a:ext>
                </a:extLst>
              </p:cNvPr>
              <p:cNvSpPr/>
              <p:nvPr/>
            </p:nvSpPr>
            <p:spPr>
              <a:xfrm>
                <a:off x="6723938" y="1470579"/>
                <a:ext cx="65483" cy="39465"/>
              </a:xfrm>
              <a:custGeom>
                <a:avLst/>
                <a:gdLst/>
                <a:ahLst/>
                <a:cxnLst/>
                <a:rect l="l" t="t" r="r" b="b"/>
                <a:pathLst>
                  <a:path w="65483" h="39465" extrusionOk="0">
                    <a:moveTo>
                      <a:pt x="324" y="14468"/>
                    </a:moveTo>
                    <a:cubicBezTo>
                      <a:pt x="17180" y="23468"/>
                      <a:pt x="42668" y="46734"/>
                      <a:pt x="61712" y="37744"/>
                    </a:cubicBezTo>
                    <a:cubicBezTo>
                      <a:pt x="77694" y="17814"/>
                      <a:pt x="42577" y="16974"/>
                      <a:pt x="30458" y="7725"/>
                    </a:cubicBezTo>
                    <a:cubicBezTo>
                      <a:pt x="17130" y="17"/>
                      <a:pt x="1852" y="-6595"/>
                      <a:pt x="324" y="144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48">
                <a:extLst>
                  <a:ext uri="{FF2B5EF4-FFF2-40B4-BE49-F238E27FC236}">
                    <a16:creationId xmlns:a16="http://schemas.microsoft.com/office/drawing/2014/main" id="{D2AB6D49-25F0-E86A-52B1-CEE4C560FB5F}"/>
                  </a:ext>
                </a:extLst>
              </p:cNvPr>
              <p:cNvSpPr/>
              <p:nvPr/>
            </p:nvSpPr>
            <p:spPr>
              <a:xfrm>
                <a:off x="6584103" y="1262631"/>
                <a:ext cx="76204" cy="56152"/>
              </a:xfrm>
              <a:custGeom>
                <a:avLst/>
                <a:gdLst/>
                <a:ahLst/>
                <a:cxnLst/>
                <a:rect l="l" t="t" r="r" b="b"/>
                <a:pathLst>
                  <a:path w="76204" h="56152" extrusionOk="0">
                    <a:moveTo>
                      <a:pt x="377" y="10521"/>
                    </a:moveTo>
                    <a:cubicBezTo>
                      <a:pt x="20141" y="28802"/>
                      <a:pt x="42341" y="44262"/>
                      <a:pt x="66345" y="56460"/>
                    </a:cubicBezTo>
                    <a:cubicBezTo>
                      <a:pt x="110304" y="50606"/>
                      <a:pt x="-2464" y="-27028"/>
                      <a:pt x="377" y="10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48">
                <a:extLst>
                  <a:ext uri="{FF2B5EF4-FFF2-40B4-BE49-F238E27FC236}">
                    <a16:creationId xmlns:a16="http://schemas.microsoft.com/office/drawing/2014/main" id="{52C13D48-27FD-02A9-53D1-511776A3DB4A}"/>
                  </a:ext>
                </a:extLst>
              </p:cNvPr>
              <p:cNvSpPr/>
              <p:nvPr/>
            </p:nvSpPr>
            <p:spPr>
              <a:xfrm>
                <a:off x="6816804" y="1303338"/>
                <a:ext cx="71877" cy="47335"/>
              </a:xfrm>
              <a:custGeom>
                <a:avLst/>
                <a:gdLst/>
                <a:ahLst/>
                <a:cxnLst/>
                <a:rect l="l" t="t" r="r" b="b"/>
                <a:pathLst>
                  <a:path w="71877" h="47335" extrusionOk="0">
                    <a:moveTo>
                      <a:pt x="324" y="13767"/>
                    </a:moveTo>
                    <a:cubicBezTo>
                      <a:pt x="19350" y="26709"/>
                      <a:pt x="41659" y="46700"/>
                      <a:pt x="65724" y="47643"/>
                    </a:cubicBezTo>
                    <a:cubicBezTo>
                      <a:pt x="87386" y="27543"/>
                      <a:pt x="48841" y="22764"/>
                      <a:pt x="36028" y="12016"/>
                    </a:cubicBezTo>
                    <a:cubicBezTo>
                      <a:pt x="22349" y="4303"/>
                      <a:pt x="3321" y="-10810"/>
                      <a:pt x="324" y="137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48">
                <a:extLst>
                  <a:ext uri="{FF2B5EF4-FFF2-40B4-BE49-F238E27FC236}">
                    <a16:creationId xmlns:a16="http://schemas.microsoft.com/office/drawing/2014/main" id="{C628FDEC-C0B1-D28D-A57B-2416DD472547}"/>
                  </a:ext>
                </a:extLst>
              </p:cNvPr>
              <p:cNvSpPr/>
              <p:nvPr/>
            </p:nvSpPr>
            <p:spPr>
              <a:xfrm>
                <a:off x="6896165" y="1243008"/>
                <a:ext cx="57979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7979" h="39775" extrusionOk="0">
                    <a:moveTo>
                      <a:pt x="324" y="13301"/>
                    </a:moveTo>
                    <a:cubicBezTo>
                      <a:pt x="13841" y="22007"/>
                      <a:pt x="20156" y="34411"/>
                      <a:pt x="38560" y="36888"/>
                    </a:cubicBezTo>
                    <a:cubicBezTo>
                      <a:pt x="49007" y="45433"/>
                      <a:pt x="56209" y="35281"/>
                      <a:pt x="58304" y="24695"/>
                    </a:cubicBezTo>
                    <a:cubicBezTo>
                      <a:pt x="40242" y="19004"/>
                      <a:pt x="7680" y="-19289"/>
                      <a:pt x="324" y="13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48">
                <a:extLst>
                  <a:ext uri="{FF2B5EF4-FFF2-40B4-BE49-F238E27FC236}">
                    <a16:creationId xmlns:a16="http://schemas.microsoft.com/office/drawing/2014/main" id="{21BD2292-757C-4677-8FC9-CF3E769BCAA0}"/>
                  </a:ext>
                </a:extLst>
              </p:cNvPr>
              <p:cNvSpPr/>
              <p:nvPr/>
            </p:nvSpPr>
            <p:spPr>
              <a:xfrm>
                <a:off x="6994102" y="1634877"/>
                <a:ext cx="84322" cy="55218"/>
              </a:xfrm>
              <a:custGeom>
                <a:avLst/>
                <a:gdLst/>
                <a:ahLst/>
                <a:cxnLst/>
                <a:rect l="l" t="t" r="r" b="b"/>
                <a:pathLst>
                  <a:path w="84322" h="55218" extrusionOk="0">
                    <a:moveTo>
                      <a:pt x="324" y="11778"/>
                    </a:moveTo>
                    <a:cubicBezTo>
                      <a:pt x="19553" y="29850"/>
                      <a:pt x="22419" y="34201"/>
                      <a:pt x="49528" y="49429"/>
                    </a:cubicBezTo>
                    <a:cubicBezTo>
                      <a:pt x="59723" y="48091"/>
                      <a:pt x="69286" y="54158"/>
                      <a:pt x="78274" y="55525"/>
                    </a:cubicBezTo>
                    <a:cubicBezTo>
                      <a:pt x="82305" y="50918"/>
                      <a:pt x="89695" y="35848"/>
                      <a:pt x="79465" y="35375"/>
                    </a:cubicBezTo>
                    <a:cubicBezTo>
                      <a:pt x="65756" y="31036"/>
                      <a:pt x="52622" y="25056"/>
                      <a:pt x="40350" y="17567"/>
                    </a:cubicBezTo>
                    <a:cubicBezTo>
                      <a:pt x="26269" y="10365"/>
                      <a:pt x="7908" y="-13805"/>
                      <a:pt x="324" y="117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48">
                <a:extLst>
                  <a:ext uri="{FF2B5EF4-FFF2-40B4-BE49-F238E27FC236}">
                    <a16:creationId xmlns:a16="http://schemas.microsoft.com/office/drawing/2014/main" id="{05868387-1031-2144-C441-86DAEB90871B}"/>
                  </a:ext>
                </a:extLst>
              </p:cNvPr>
              <p:cNvSpPr/>
              <p:nvPr/>
            </p:nvSpPr>
            <p:spPr>
              <a:xfrm>
                <a:off x="6382296" y="1101404"/>
                <a:ext cx="84322" cy="55217"/>
              </a:xfrm>
              <a:custGeom>
                <a:avLst/>
                <a:gdLst/>
                <a:ahLst/>
                <a:cxnLst/>
                <a:rect l="l" t="t" r="r" b="b"/>
                <a:pathLst>
                  <a:path w="84322" h="55217" extrusionOk="0">
                    <a:moveTo>
                      <a:pt x="324" y="11778"/>
                    </a:moveTo>
                    <a:cubicBezTo>
                      <a:pt x="19553" y="29851"/>
                      <a:pt x="22419" y="34201"/>
                      <a:pt x="49528" y="49429"/>
                    </a:cubicBezTo>
                    <a:cubicBezTo>
                      <a:pt x="59723" y="48092"/>
                      <a:pt x="69286" y="54158"/>
                      <a:pt x="78274" y="55525"/>
                    </a:cubicBezTo>
                    <a:cubicBezTo>
                      <a:pt x="82305" y="50918"/>
                      <a:pt x="89695" y="35848"/>
                      <a:pt x="79465" y="35375"/>
                    </a:cubicBezTo>
                    <a:cubicBezTo>
                      <a:pt x="65756" y="31036"/>
                      <a:pt x="52622" y="25057"/>
                      <a:pt x="40350" y="17567"/>
                    </a:cubicBezTo>
                    <a:cubicBezTo>
                      <a:pt x="26269" y="10365"/>
                      <a:pt x="7908" y="-13805"/>
                      <a:pt x="324" y="117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48">
                <a:extLst>
                  <a:ext uri="{FF2B5EF4-FFF2-40B4-BE49-F238E27FC236}">
                    <a16:creationId xmlns:a16="http://schemas.microsoft.com/office/drawing/2014/main" id="{440E3892-5A0C-6986-9AE5-6A1DEAD444D6}"/>
                  </a:ext>
                </a:extLst>
              </p:cNvPr>
              <p:cNvSpPr/>
              <p:nvPr/>
            </p:nvSpPr>
            <p:spPr>
              <a:xfrm>
                <a:off x="6858146" y="1439383"/>
                <a:ext cx="63702" cy="42728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42728" extrusionOk="0">
                    <a:moveTo>
                      <a:pt x="324" y="12620"/>
                    </a:moveTo>
                    <a:cubicBezTo>
                      <a:pt x="15035" y="24912"/>
                      <a:pt x="17375" y="28348"/>
                      <a:pt x="36445" y="40078"/>
                    </a:cubicBezTo>
                    <a:cubicBezTo>
                      <a:pt x="50869" y="39538"/>
                      <a:pt x="67301" y="53195"/>
                      <a:pt x="63460" y="26005"/>
                    </a:cubicBezTo>
                    <a:cubicBezTo>
                      <a:pt x="52253" y="21518"/>
                      <a:pt x="41419" y="16152"/>
                      <a:pt x="31060" y="9957"/>
                    </a:cubicBezTo>
                    <a:cubicBezTo>
                      <a:pt x="18833" y="1028"/>
                      <a:pt x="5235" y="-7452"/>
                      <a:pt x="324" y="12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48">
                <a:extLst>
                  <a:ext uri="{FF2B5EF4-FFF2-40B4-BE49-F238E27FC236}">
                    <a16:creationId xmlns:a16="http://schemas.microsoft.com/office/drawing/2014/main" id="{494237AD-7866-BB32-C3F1-78C7C5FACA3C}"/>
                  </a:ext>
                </a:extLst>
              </p:cNvPr>
              <p:cNvSpPr/>
              <p:nvPr/>
            </p:nvSpPr>
            <p:spPr>
              <a:xfrm>
                <a:off x="6558554" y="1050180"/>
                <a:ext cx="63702" cy="42728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42728" extrusionOk="0">
                    <a:moveTo>
                      <a:pt x="324" y="12620"/>
                    </a:moveTo>
                    <a:cubicBezTo>
                      <a:pt x="15035" y="24912"/>
                      <a:pt x="17375" y="28347"/>
                      <a:pt x="36445" y="40078"/>
                    </a:cubicBezTo>
                    <a:cubicBezTo>
                      <a:pt x="50870" y="39538"/>
                      <a:pt x="67302" y="53195"/>
                      <a:pt x="63460" y="26005"/>
                    </a:cubicBezTo>
                    <a:cubicBezTo>
                      <a:pt x="52253" y="21518"/>
                      <a:pt x="41420" y="16152"/>
                      <a:pt x="31061" y="9957"/>
                    </a:cubicBezTo>
                    <a:cubicBezTo>
                      <a:pt x="18833" y="1028"/>
                      <a:pt x="5235" y="-7452"/>
                      <a:pt x="324" y="12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48">
                <a:extLst>
                  <a:ext uri="{FF2B5EF4-FFF2-40B4-BE49-F238E27FC236}">
                    <a16:creationId xmlns:a16="http://schemas.microsoft.com/office/drawing/2014/main" id="{0C0D81E8-8CC3-5BBA-265B-B3FCAB07A556}"/>
                  </a:ext>
                </a:extLst>
              </p:cNvPr>
              <p:cNvSpPr/>
              <p:nvPr/>
            </p:nvSpPr>
            <p:spPr>
              <a:xfrm>
                <a:off x="7079488" y="1455633"/>
                <a:ext cx="108784" cy="60023"/>
              </a:xfrm>
              <a:custGeom>
                <a:avLst/>
                <a:gdLst/>
                <a:ahLst/>
                <a:cxnLst/>
                <a:rect l="l" t="t" r="r" b="b"/>
                <a:pathLst>
                  <a:path w="108784" h="60023" extrusionOk="0">
                    <a:moveTo>
                      <a:pt x="324" y="12480"/>
                    </a:moveTo>
                    <a:cubicBezTo>
                      <a:pt x="7778" y="30107"/>
                      <a:pt x="133544" y="91352"/>
                      <a:pt x="104863" y="40665"/>
                    </a:cubicBezTo>
                    <a:cubicBezTo>
                      <a:pt x="84313" y="36635"/>
                      <a:pt x="64475" y="29578"/>
                      <a:pt x="45997" y="19727"/>
                    </a:cubicBezTo>
                    <a:cubicBezTo>
                      <a:pt x="30525" y="13908"/>
                      <a:pt x="5789" y="-16139"/>
                      <a:pt x="324" y="124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48">
                <a:extLst>
                  <a:ext uri="{FF2B5EF4-FFF2-40B4-BE49-F238E27FC236}">
                    <a16:creationId xmlns:a16="http://schemas.microsoft.com/office/drawing/2014/main" id="{7E5C691E-9C30-2AD7-5783-DDC782F4F3C1}"/>
                  </a:ext>
                </a:extLst>
              </p:cNvPr>
              <p:cNvSpPr/>
              <p:nvPr/>
            </p:nvSpPr>
            <p:spPr>
              <a:xfrm>
                <a:off x="7124149" y="1356196"/>
                <a:ext cx="70043" cy="41606"/>
              </a:xfrm>
              <a:custGeom>
                <a:avLst/>
                <a:gdLst/>
                <a:ahLst/>
                <a:cxnLst/>
                <a:rect l="l" t="t" r="r" b="b"/>
                <a:pathLst>
                  <a:path w="70043" h="41606" extrusionOk="0">
                    <a:moveTo>
                      <a:pt x="324" y="14066"/>
                    </a:moveTo>
                    <a:cubicBezTo>
                      <a:pt x="17828" y="23044"/>
                      <a:pt x="27107" y="35954"/>
                      <a:pt x="49672" y="38661"/>
                    </a:cubicBezTo>
                    <a:cubicBezTo>
                      <a:pt x="61585" y="46717"/>
                      <a:pt x="70092" y="38819"/>
                      <a:pt x="70368" y="25799"/>
                    </a:cubicBezTo>
                    <a:cubicBezTo>
                      <a:pt x="49818" y="22035"/>
                      <a:pt x="5557" y="-21209"/>
                      <a:pt x="324" y="14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48">
                <a:extLst>
                  <a:ext uri="{FF2B5EF4-FFF2-40B4-BE49-F238E27FC236}">
                    <a16:creationId xmlns:a16="http://schemas.microsoft.com/office/drawing/2014/main" id="{2FE35740-0C8F-6045-A824-8B745B70F009}"/>
                  </a:ext>
                </a:extLst>
              </p:cNvPr>
              <p:cNvSpPr/>
              <p:nvPr/>
            </p:nvSpPr>
            <p:spPr>
              <a:xfrm>
                <a:off x="6788052" y="1701435"/>
                <a:ext cx="64418" cy="61259"/>
              </a:xfrm>
              <a:custGeom>
                <a:avLst/>
                <a:gdLst/>
                <a:ahLst/>
                <a:cxnLst/>
                <a:rect l="l" t="t" r="r" b="b"/>
                <a:pathLst>
                  <a:path w="64418" h="61259" extrusionOk="0">
                    <a:moveTo>
                      <a:pt x="324" y="9142"/>
                    </a:moveTo>
                    <a:cubicBezTo>
                      <a:pt x="13076" y="21504"/>
                      <a:pt x="44454" y="78098"/>
                      <a:pt x="64276" y="56838"/>
                    </a:cubicBezTo>
                    <a:cubicBezTo>
                      <a:pt x="70795" y="47402"/>
                      <a:pt x="6900" y="-24326"/>
                      <a:pt x="324" y="91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48">
                <a:extLst>
                  <a:ext uri="{FF2B5EF4-FFF2-40B4-BE49-F238E27FC236}">
                    <a16:creationId xmlns:a16="http://schemas.microsoft.com/office/drawing/2014/main" id="{E653A78D-FADA-8DF3-8575-1E567CBBC906}"/>
                  </a:ext>
                </a:extLst>
              </p:cNvPr>
              <p:cNvSpPr/>
              <p:nvPr/>
            </p:nvSpPr>
            <p:spPr>
              <a:xfrm>
                <a:off x="6844162" y="1530059"/>
                <a:ext cx="50581" cy="33744"/>
              </a:xfrm>
              <a:custGeom>
                <a:avLst/>
                <a:gdLst/>
                <a:ahLst/>
                <a:cxnLst/>
                <a:rect l="l" t="t" r="r" b="b"/>
                <a:pathLst>
                  <a:path w="50581" h="33744" extrusionOk="0">
                    <a:moveTo>
                      <a:pt x="324" y="14583"/>
                    </a:moveTo>
                    <a:cubicBezTo>
                      <a:pt x="13253" y="24519"/>
                      <a:pt x="23234" y="30729"/>
                      <a:pt x="40710" y="33872"/>
                    </a:cubicBezTo>
                    <a:cubicBezTo>
                      <a:pt x="45230" y="36246"/>
                      <a:pt x="57220" y="14377"/>
                      <a:pt x="46703" y="14745"/>
                    </a:cubicBezTo>
                    <a:cubicBezTo>
                      <a:pt x="29776" y="10026"/>
                      <a:pt x="4215" y="-15142"/>
                      <a:pt x="324" y="145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48">
                <a:extLst>
                  <a:ext uri="{FF2B5EF4-FFF2-40B4-BE49-F238E27FC236}">
                    <a16:creationId xmlns:a16="http://schemas.microsoft.com/office/drawing/2014/main" id="{C6FD0727-A2FC-494D-C293-B2F1024D82C1}"/>
                  </a:ext>
                </a:extLst>
              </p:cNvPr>
              <p:cNvSpPr/>
              <p:nvPr/>
            </p:nvSpPr>
            <p:spPr>
              <a:xfrm>
                <a:off x="6423011" y="1237234"/>
                <a:ext cx="50581" cy="33744"/>
              </a:xfrm>
              <a:custGeom>
                <a:avLst/>
                <a:gdLst/>
                <a:ahLst/>
                <a:cxnLst/>
                <a:rect l="l" t="t" r="r" b="b"/>
                <a:pathLst>
                  <a:path w="50581" h="33744" extrusionOk="0">
                    <a:moveTo>
                      <a:pt x="324" y="14583"/>
                    </a:moveTo>
                    <a:cubicBezTo>
                      <a:pt x="13254" y="24519"/>
                      <a:pt x="23235" y="30729"/>
                      <a:pt x="40710" y="33872"/>
                    </a:cubicBezTo>
                    <a:cubicBezTo>
                      <a:pt x="45230" y="36246"/>
                      <a:pt x="57220" y="14377"/>
                      <a:pt x="46703" y="14746"/>
                    </a:cubicBezTo>
                    <a:cubicBezTo>
                      <a:pt x="29776" y="10026"/>
                      <a:pt x="4216" y="-15142"/>
                      <a:pt x="324" y="145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48">
                <a:extLst>
                  <a:ext uri="{FF2B5EF4-FFF2-40B4-BE49-F238E27FC236}">
                    <a16:creationId xmlns:a16="http://schemas.microsoft.com/office/drawing/2014/main" id="{68CB9CBB-A514-1BA6-D4D5-03220B6C2B20}"/>
                  </a:ext>
                </a:extLst>
              </p:cNvPr>
              <p:cNvSpPr/>
              <p:nvPr/>
            </p:nvSpPr>
            <p:spPr>
              <a:xfrm>
                <a:off x="6436450" y="1467902"/>
                <a:ext cx="67991" cy="42372"/>
              </a:xfrm>
              <a:custGeom>
                <a:avLst/>
                <a:gdLst/>
                <a:ahLst/>
                <a:cxnLst/>
                <a:rect l="l" t="t" r="r" b="b"/>
                <a:pathLst>
                  <a:path w="67991" h="42372" extrusionOk="0">
                    <a:moveTo>
                      <a:pt x="324" y="13078"/>
                    </a:moveTo>
                    <a:cubicBezTo>
                      <a:pt x="16282" y="24431"/>
                      <a:pt x="20260" y="31339"/>
                      <a:pt x="41750" y="39295"/>
                    </a:cubicBezTo>
                    <a:cubicBezTo>
                      <a:pt x="48607" y="36188"/>
                      <a:pt x="55874" y="42807"/>
                      <a:pt x="61756" y="42678"/>
                    </a:cubicBezTo>
                    <a:cubicBezTo>
                      <a:pt x="64694" y="38385"/>
                      <a:pt x="73198" y="23930"/>
                      <a:pt x="64511" y="22994"/>
                    </a:cubicBezTo>
                    <a:cubicBezTo>
                      <a:pt x="53154" y="19366"/>
                      <a:pt x="42123" y="14788"/>
                      <a:pt x="31535" y="9311"/>
                    </a:cubicBezTo>
                    <a:cubicBezTo>
                      <a:pt x="18792" y="1333"/>
                      <a:pt x="4473" y="-7739"/>
                      <a:pt x="324" y="130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48">
                <a:extLst>
                  <a:ext uri="{FF2B5EF4-FFF2-40B4-BE49-F238E27FC236}">
                    <a16:creationId xmlns:a16="http://schemas.microsoft.com/office/drawing/2014/main" id="{C99F4084-2D25-98B5-4319-6FBE97A9033C}"/>
                  </a:ext>
                </a:extLst>
              </p:cNvPr>
              <p:cNvSpPr/>
              <p:nvPr/>
            </p:nvSpPr>
            <p:spPr>
              <a:xfrm>
                <a:off x="6601969" y="1365560"/>
                <a:ext cx="62432" cy="38286"/>
              </a:xfrm>
              <a:custGeom>
                <a:avLst/>
                <a:gdLst/>
                <a:ahLst/>
                <a:cxnLst/>
                <a:rect l="l" t="t" r="r" b="b"/>
                <a:pathLst>
                  <a:path w="62432" h="38286" extrusionOk="0">
                    <a:moveTo>
                      <a:pt x="324" y="14288"/>
                    </a:moveTo>
                    <a:cubicBezTo>
                      <a:pt x="15626" y="22232"/>
                      <a:pt x="23638" y="34395"/>
                      <a:pt x="43497" y="35822"/>
                    </a:cubicBezTo>
                    <a:cubicBezTo>
                      <a:pt x="54947" y="43596"/>
                      <a:pt x="61889" y="33717"/>
                      <a:pt x="62756" y="22248"/>
                    </a:cubicBezTo>
                    <a:cubicBezTo>
                      <a:pt x="43607" y="18328"/>
                      <a:pt x="4947" y="-19628"/>
                      <a:pt x="324" y="142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48">
                <a:extLst>
                  <a:ext uri="{FF2B5EF4-FFF2-40B4-BE49-F238E27FC236}">
                    <a16:creationId xmlns:a16="http://schemas.microsoft.com/office/drawing/2014/main" id="{E48A1FE2-E2A1-2A36-1A1E-B7B499D569A7}"/>
                  </a:ext>
                </a:extLst>
              </p:cNvPr>
              <p:cNvSpPr/>
              <p:nvPr/>
            </p:nvSpPr>
            <p:spPr>
              <a:xfrm>
                <a:off x="6755556" y="1333988"/>
                <a:ext cx="36217" cy="27439"/>
              </a:xfrm>
              <a:custGeom>
                <a:avLst/>
                <a:gdLst/>
                <a:ahLst/>
                <a:cxnLst/>
                <a:rect l="l" t="t" r="r" b="b"/>
                <a:pathLst>
                  <a:path w="36217" h="27439" extrusionOk="0">
                    <a:moveTo>
                      <a:pt x="324" y="12584"/>
                    </a:moveTo>
                    <a:cubicBezTo>
                      <a:pt x="2915" y="15198"/>
                      <a:pt x="7176" y="16755"/>
                      <a:pt x="6324" y="21885"/>
                    </a:cubicBezTo>
                    <a:cubicBezTo>
                      <a:pt x="7292" y="24422"/>
                      <a:pt x="13580" y="21721"/>
                      <a:pt x="14798" y="27745"/>
                    </a:cubicBezTo>
                    <a:cubicBezTo>
                      <a:pt x="28704" y="27709"/>
                      <a:pt x="28297" y="28615"/>
                      <a:pt x="36541" y="14303"/>
                    </a:cubicBezTo>
                    <a:cubicBezTo>
                      <a:pt x="25694" y="4480"/>
                      <a:pt x="7213" y="-10668"/>
                      <a:pt x="324" y="125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48">
                <a:extLst>
                  <a:ext uri="{FF2B5EF4-FFF2-40B4-BE49-F238E27FC236}">
                    <a16:creationId xmlns:a16="http://schemas.microsoft.com/office/drawing/2014/main" id="{EF66953C-04EF-F9F3-BC2B-A6178CFFD6AF}"/>
                  </a:ext>
                </a:extLst>
              </p:cNvPr>
              <p:cNvSpPr/>
              <p:nvPr/>
            </p:nvSpPr>
            <p:spPr>
              <a:xfrm>
                <a:off x="6649740" y="1140150"/>
                <a:ext cx="80999" cy="36511"/>
              </a:xfrm>
              <a:custGeom>
                <a:avLst/>
                <a:gdLst/>
                <a:ahLst/>
                <a:cxnLst/>
                <a:rect l="l" t="t" r="r" b="b"/>
                <a:pathLst>
                  <a:path w="80999" h="36511" extrusionOk="0">
                    <a:moveTo>
                      <a:pt x="334" y="15054"/>
                    </a:moveTo>
                    <a:cubicBezTo>
                      <a:pt x="21161" y="24466"/>
                      <a:pt x="27214" y="30939"/>
                      <a:pt x="53568" y="36055"/>
                    </a:cubicBezTo>
                    <a:cubicBezTo>
                      <a:pt x="61013" y="32017"/>
                      <a:pt x="70194" y="37656"/>
                      <a:pt x="77133" y="36709"/>
                    </a:cubicBezTo>
                    <a:cubicBezTo>
                      <a:pt x="79965" y="31711"/>
                      <a:pt x="85574" y="15794"/>
                      <a:pt x="75816" y="16703"/>
                    </a:cubicBezTo>
                    <a:cubicBezTo>
                      <a:pt x="61810" y="14597"/>
                      <a:pt x="47984" y="11426"/>
                      <a:pt x="34460" y="7216"/>
                    </a:cubicBezTo>
                    <a:cubicBezTo>
                      <a:pt x="19914" y="2362"/>
                      <a:pt x="-176" y="-8869"/>
                      <a:pt x="334" y="150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48">
                <a:extLst>
                  <a:ext uri="{FF2B5EF4-FFF2-40B4-BE49-F238E27FC236}">
                    <a16:creationId xmlns:a16="http://schemas.microsoft.com/office/drawing/2014/main" id="{E0F825AB-F184-4D8D-A054-CDA5E10ACB7C}"/>
                  </a:ext>
                </a:extLst>
              </p:cNvPr>
              <p:cNvSpPr/>
              <p:nvPr/>
            </p:nvSpPr>
            <p:spPr>
              <a:xfrm>
                <a:off x="6732423" y="1742957"/>
                <a:ext cx="50775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50775" h="49731" extrusionOk="0">
                    <a:moveTo>
                      <a:pt x="324" y="4570"/>
                    </a:moveTo>
                    <a:cubicBezTo>
                      <a:pt x="3189" y="30073"/>
                      <a:pt x="20961" y="48331"/>
                      <a:pt x="46427" y="50039"/>
                    </a:cubicBezTo>
                    <a:cubicBezTo>
                      <a:pt x="55202" y="32654"/>
                      <a:pt x="51526" y="31823"/>
                      <a:pt x="36166" y="24802"/>
                    </a:cubicBezTo>
                    <a:cubicBezTo>
                      <a:pt x="21755" y="16501"/>
                      <a:pt x="20396" y="-9919"/>
                      <a:pt x="324" y="45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48">
                <a:extLst>
                  <a:ext uri="{FF2B5EF4-FFF2-40B4-BE49-F238E27FC236}">
                    <a16:creationId xmlns:a16="http://schemas.microsoft.com/office/drawing/2014/main" id="{ED4F1792-CDFE-2BCB-37B6-B45065387E06}"/>
                  </a:ext>
                </a:extLst>
              </p:cNvPr>
              <p:cNvSpPr/>
              <p:nvPr/>
            </p:nvSpPr>
            <p:spPr>
              <a:xfrm>
                <a:off x="6909500" y="1796673"/>
                <a:ext cx="6811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44325" extrusionOk="0">
                    <a:moveTo>
                      <a:pt x="324" y="13723"/>
                    </a:moveTo>
                    <a:cubicBezTo>
                      <a:pt x="17757" y="24407"/>
                      <a:pt x="42729" y="50504"/>
                      <a:pt x="63839" y="43435"/>
                    </a:cubicBezTo>
                    <a:cubicBezTo>
                      <a:pt x="81392" y="24121"/>
                      <a:pt x="43875" y="20446"/>
                      <a:pt x="32276" y="9902"/>
                    </a:cubicBezTo>
                    <a:cubicBezTo>
                      <a:pt x="19289" y="1507"/>
                      <a:pt x="3176" y="-8280"/>
                      <a:pt x="324" y="1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48">
                <a:extLst>
                  <a:ext uri="{FF2B5EF4-FFF2-40B4-BE49-F238E27FC236}">
                    <a16:creationId xmlns:a16="http://schemas.microsoft.com/office/drawing/2014/main" id="{7F3050E1-39AA-DDEA-D024-C6C231138C90}"/>
                  </a:ext>
                </a:extLst>
              </p:cNvPr>
              <p:cNvSpPr/>
              <p:nvPr/>
            </p:nvSpPr>
            <p:spPr>
              <a:xfrm>
                <a:off x="7149298" y="1736512"/>
                <a:ext cx="70043" cy="41605"/>
              </a:xfrm>
              <a:custGeom>
                <a:avLst/>
                <a:gdLst/>
                <a:ahLst/>
                <a:cxnLst/>
                <a:rect l="l" t="t" r="r" b="b"/>
                <a:pathLst>
                  <a:path w="70043" h="41605" extrusionOk="0">
                    <a:moveTo>
                      <a:pt x="324" y="14067"/>
                    </a:moveTo>
                    <a:cubicBezTo>
                      <a:pt x="17829" y="23043"/>
                      <a:pt x="27106" y="35954"/>
                      <a:pt x="49672" y="38661"/>
                    </a:cubicBezTo>
                    <a:cubicBezTo>
                      <a:pt x="61585" y="46716"/>
                      <a:pt x="70093" y="38819"/>
                      <a:pt x="70367" y="25799"/>
                    </a:cubicBezTo>
                    <a:cubicBezTo>
                      <a:pt x="49818" y="22035"/>
                      <a:pt x="5556" y="-21209"/>
                      <a:pt x="324" y="140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48">
                <a:extLst>
                  <a:ext uri="{FF2B5EF4-FFF2-40B4-BE49-F238E27FC236}">
                    <a16:creationId xmlns:a16="http://schemas.microsoft.com/office/drawing/2014/main" id="{4538399B-45A8-6E49-4773-55066E396A79}"/>
                  </a:ext>
                </a:extLst>
              </p:cNvPr>
              <p:cNvSpPr/>
              <p:nvPr/>
            </p:nvSpPr>
            <p:spPr>
              <a:xfrm>
                <a:off x="7178569" y="1646248"/>
                <a:ext cx="54821" cy="34904"/>
              </a:xfrm>
              <a:custGeom>
                <a:avLst/>
                <a:gdLst/>
                <a:ahLst/>
                <a:cxnLst/>
                <a:rect l="l" t="t" r="r" b="b"/>
                <a:pathLst>
                  <a:path w="54821" h="34904" extrusionOk="0">
                    <a:moveTo>
                      <a:pt x="324" y="14451"/>
                    </a:moveTo>
                    <a:cubicBezTo>
                      <a:pt x="13447" y="21389"/>
                      <a:pt x="20112" y="32739"/>
                      <a:pt x="37322" y="32923"/>
                    </a:cubicBezTo>
                    <a:cubicBezTo>
                      <a:pt x="48146" y="40224"/>
                      <a:pt x="53737" y="28592"/>
                      <a:pt x="55146" y="18639"/>
                    </a:cubicBezTo>
                    <a:cubicBezTo>
                      <a:pt x="37288" y="14396"/>
                      <a:pt x="4541" y="-17684"/>
                      <a:pt x="324" y="144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48">
                <a:extLst>
                  <a:ext uri="{FF2B5EF4-FFF2-40B4-BE49-F238E27FC236}">
                    <a16:creationId xmlns:a16="http://schemas.microsoft.com/office/drawing/2014/main" id="{CC31154E-ABF3-DDFB-1D9A-E03C69848E2A}"/>
                  </a:ext>
                </a:extLst>
              </p:cNvPr>
              <p:cNvSpPr/>
              <p:nvPr/>
            </p:nvSpPr>
            <p:spPr>
              <a:xfrm>
                <a:off x="7018745" y="1517314"/>
                <a:ext cx="54821" cy="34904"/>
              </a:xfrm>
              <a:custGeom>
                <a:avLst/>
                <a:gdLst/>
                <a:ahLst/>
                <a:cxnLst/>
                <a:rect l="l" t="t" r="r" b="b"/>
                <a:pathLst>
                  <a:path w="54821" h="34904" extrusionOk="0">
                    <a:moveTo>
                      <a:pt x="324" y="14451"/>
                    </a:moveTo>
                    <a:cubicBezTo>
                      <a:pt x="13447" y="21389"/>
                      <a:pt x="20113" y="32740"/>
                      <a:pt x="37322" y="32923"/>
                    </a:cubicBezTo>
                    <a:cubicBezTo>
                      <a:pt x="48147" y="40225"/>
                      <a:pt x="53737" y="28592"/>
                      <a:pt x="55146" y="18639"/>
                    </a:cubicBezTo>
                    <a:cubicBezTo>
                      <a:pt x="37287" y="14396"/>
                      <a:pt x="4541" y="-17684"/>
                      <a:pt x="324" y="144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48">
                <a:extLst>
                  <a:ext uri="{FF2B5EF4-FFF2-40B4-BE49-F238E27FC236}">
                    <a16:creationId xmlns:a16="http://schemas.microsoft.com/office/drawing/2014/main" id="{BB244FE9-4172-1E9A-BD60-47B8868874A2}"/>
                  </a:ext>
                </a:extLst>
              </p:cNvPr>
              <p:cNvSpPr/>
              <p:nvPr/>
            </p:nvSpPr>
            <p:spPr>
              <a:xfrm>
                <a:off x="6980857" y="1364579"/>
                <a:ext cx="79879" cy="43207"/>
              </a:xfrm>
              <a:custGeom>
                <a:avLst/>
                <a:gdLst/>
                <a:ahLst/>
                <a:cxnLst/>
                <a:rect l="l" t="t" r="r" b="b"/>
                <a:pathLst>
                  <a:path w="79879" h="43207" extrusionOk="0">
                    <a:moveTo>
                      <a:pt x="324" y="14157"/>
                    </a:moveTo>
                    <a:cubicBezTo>
                      <a:pt x="22771" y="26182"/>
                      <a:pt x="42953" y="46963"/>
                      <a:pt x="73587" y="43026"/>
                    </a:cubicBezTo>
                    <a:cubicBezTo>
                      <a:pt x="88764" y="37664"/>
                      <a:pt x="73602" y="28165"/>
                      <a:pt x="69819" y="32594"/>
                    </a:cubicBezTo>
                    <a:cubicBezTo>
                      <a:pt x="70459" y="33806"/>
                      <a:pt x="67191" y="23761"/>
                      <a:pt x="66393" y="24248"/>
                    </a:cubicBezTo>
                    <a:cubicBezTo>
                      <a:pt x="52749" y="23265"/>
                      <a:pt x="761" y="-21693"/>
                      <a:pt x="324" y="14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48">
                <a:extLst>
                  <a:ext uri="{FF2B5EF4-FFF2-40B4-BE49-F238E27FC236}">
                    <a16:creationId xmlns:a16="http://schemas.microsoft.com/office/drawing/2014/main" id="{010F4B68-BA02-8C09-2219-56DCF2226016}"/>
                  </a:ext>
                </a:extLst>
              </p:cNvPr>
              <p:cNvSpPr/>
              <p:nvPr/>
            </p:nvSpPr>
            <p:spPr>
              <a:xfrm>
                <a:off x="7073669" y="1274769"/>
                <a:ext cx="49833" cy="34261"/>
              </a:xfrm>
              <a:custGeom>
                <a:avLst/>
                <a:gdLst/>
                <a:ahLst/>
                <a:cxnLst/>
                <a:rect l="l" t="t" r="r" b="b"/>
                <a:pathLst>
                  <a:path w="49833" h="34261" extrusionOk="0">
                    <a:moveTo>
                      <a:pt x="324" y="15791"/>
                    </a:moveTo>
                    <a:cubicBezTo>
                      <a:pt x="10910" y="22904"/>
                      <a:pt x="43930" y="48708"/>
                      <a:pt x="49592" y="24277"/>
                    </a:cubicBezTo>
                    <a:cubicBezTo>
                      <a:pt x="54768" y="11154"/>
                      <a:pt x="22958" y="8952"/>
                      <a:pt x="14437" y="1544"/>
                    </a:cubicBezTo>
                    <a:cubicBezTo>
                      <a:pt x="6362" y="-3639"/>
                      <a:pt x="1798" y="8702"/>
                      <a:pt x="324" y="157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48">
                <a:extLst>
                  <a:ext uri="{FF2B5EF4-FFF2-40B4-BE49-F238E27FC236}">
                    <a16:creationId xmlns:a16="http://schemas.microsoft.com/office/drawing/2014/main" id="{B347816B-6C15-64EB-6E6A-B3502BDB69EA}"/>
                  </a:ext>
                </a:extLst>
              </p:cNvPr>
              <p:cNvSpPr/>
              <p:nvPr/>
            </p:nvSpPr>
            <p:spPr>
              <a:xfrm>
                <a:off x="6909703" y="1927576"/>
                <a:ext cx="75005" cy="53465"/>
              </a:xfrm>
              <a:custGeom>
                <a:avLst/>
                <a:gdLst/>
                <a:ahLst/>
                <a:cxnLst/>
                <a:rect l="l" t="t" r="r" b="b"/>
                <a:pathLst>
                  <a:path w="75005" h="53465" extrusionOk="0">
                    <a:moveTo>
                      <a:pt x="324" y="13506"/>
                    </a:moveTo>
                    <a:cubicBezTo>
                      <a:pt x="20187" y="29925"/>
                      <a:pt x="40456" y="43808"/>
                      <a:pt x="66447" y="53773"/>
                    </a:cubicBezTo>
                    <a:cubicBezTo>
                      <a:pt x="91691" y="35116"/>
                      <a:pt x="56510" y="27809"/>
                      <a:pt x="42781" y="17071"/>
                    </a:cubicBezTo>
                    <a:cubicBezTo>
                      <a:pt x="28180" y="9937"/>
                      <a:pt x="4849" y="-14667"/>
                      <a:pt x="324" y="135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48">
                <a:extLst>
                  <a:ext uri="{FF2B5EF4-FFF2-40B4-BE49-F238E27FC236}">
                    <a16:creationId xmlns:a16="http://schemas.microsoft.com/office/drawing/2014/main" id="{0FD522C5-E734-139D-9A0C-9136A2186B93}"/>
                  </a:ext>
                </a:extLst>
              </p:cNvPr>
              <p:cNvSpPr/>
              <p:nvPr/>
            </p:nvSpPr>
            <p:spPr>
              <a:xfrm>
                <a:off x="6978778" y="1732625"/>
                <a:ext cx="4176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41765" h="34675" extrusionOk="0">
                    <a:moveTo>
                      <a:pt x="324" y="8023"/>
                    </a:moveTo>
                    <a:cubicBezTo>
                      <a:pt x="7687" y="25387"/>
                      <a:pt x="15952" y="31975"/>
                      <a:pt x="35888" y="34982"/>
                    </a:cubicBezTo>
                    <a:cubicBezTo>
                      <a:pt x="39317" y="33196"/>
                      <a:pt x="44058" y="18019"/>
                      <a:pt x="41222" y="15321"/>
                    </a:cubicBezTo>
                    <a:cubicBezTo>
                      <a:pt x="38335" y="14882"/>
                      <a:pt x="35543" y="13960"/>
                      <a:pt x="32963" y="12592"/>
                    </a:cubicBezTo>
                    <a:cubicBezTo>
                      <a:pt x="19805" y="4643"/>
                      <a:pt x="14346" y="-7991"/>
                      <a:pt x="324" y="80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48">
                <a:extLst>
                  <a:ext uri="{FF2B5EF4-FFF2-40B4-BE49-F238E27FC236}">
                    <a16:creationId xmlns:a16="http://schemas.microsoft.com/office/drawing/2014/main" id="{B1737180-BF7B-C34D-A598-CEFA22A28B7F}"/>
                  </a:ext>
                </a:extLst>
              </p:cNvPr>
              <p:cNvSpPr/>
              <p:nvPr/>
            </p:nvSpPr>
            <p:spPr>
              <a:xfrm>
                <a:off x="7164131" y="1897683"/>
                <a:ext cx="101786" cy="56601"/>
              </a:xfrm>
              <a:custGeom>
                <a:avLst/>
                <a:gdLst/>
                <a:ahLst/>
                <a:cxnLst/>
                <a:rect l="l" t="t" r="r" b="b"/>
                <a:pathLst>
                  <a:path w="101786" h="56601" extrusionOk="0">
                    <a:moveTo>
                      <a:pt x="324" y="13999"/>
                    </a:moveTo>
                    <a:cubicBezTo>
                      <a:pt x="25847" y="29170"/>
                      <a:pt x="32774" y="37393"/>
                      <a:pt x="65524" y="49778"/>
                    </a:cubicBezTo>
                    <a:cubicBezTo>
                      <a:pt x="75916" y="47838"/>
                      <a:pt x="85829" y="55839"/>
                      <a:pt x="95134" y="56909"/>
                    </a:cubicBezTo>
                    <a:cubicBezTo>
                      <a:pt x="100499" y="52037"/>
                      <a:pt x="107371" y="37013"/>
                      <a:pt x="95808" y="36420"/>
                    </a:cubicBezTo>
                    <a:cubicBezTo>
                      <a:pt x="79105" y="30699"/>
                      <a:pt x="62733" y="24055"/>
                      <a:pt x="46767" y="16519"/>
                    </a:cubicBezTo>
                    <a:cubicBezTo>
                      <a:pt x="31061" y="11424"/>
                      <a:pt x="2201" y="-15711"/>
                      <a:pt x="324" y="139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48">
                <a:extLst>
                  <a:ext uri="{FF2B5EF4-FFF2-40B4-BE49-F238E27FC236}">
                    <a16:creationId xmlns:a16="http://schemas.microsoft.com/office/drawing/2014/main" id="{7DF4A081-17A0-A872-0A05-3ED6BD641C46}"/>
                  </a:ext>
                </a:extLst>
              </p:cNvPr>
              <p:cNvSpPr/>
              <p:nvPr/>
            </p:nvSpPr>
            <p:spPr>
              <a:xfrm>
                <a:off x="7272240" y="1658956"/>
                <a:ext cx="67545" cy="35206"/>
              </a:xfrm>
              <a:custGeom>
                <a:avLst/>
                <a:gdLst/>
                <a:ahLst/>
                <a:cxnLst/>
                <a:rect l="l" t="t" r="r" b="b"/>
                <a:pathLst>
                  <a:path w="67545" h="35206" extrusionOk="0">
                    <a:moveTo>
                      <a:pt x="486" y="16315"/>
                    </a:moveTo>
                    <a:cubicBezTo>
                      <a:pt x="19394" y="23533"/>
                      <a:pt x="41764" y="37985"/>
                      <a:pt x="62390" y="35150"/>
                    </a:cubicBezTo>
                    <a:cubicBezTo>
                      <a:pt x="78332" y="16512"/>
                      <a:pt x="55800" y="14993"/>
                      <a:pt x="41701" y="9279"/>
                    </a:cubicBezTo>
                    <a:cubicBezTo>
                      <a:pt x="25842" y="5028"/>
                      <a:pt x="-2050" y="-12029"/>
                      <a:pt x="486" y="16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48">
                <a:extLst>
                  <a:ext uri="{FF2B5EF4-FFF2-40B4-BE49-F238E27FC236}">
                    <a16:creationId xmlns:a16="http://schemas.microsoft.com/office/drawing/2014/main" id="{55291059-DCF5-DD98-4C96-FADACAC2F99E}"/>
                  </a:ext>
                </a:extLst>
              </p:cNvPr>
              <p:cNvSpPr/>
              <p:nvPr/>
            </p:nvSpPr>
            <p:spPr>
              <a:xfrm>
                <a:off x="7318687" y="1535011"/>
                <a:ext cx="47467" cy="27791"/>
              </a:xfrm>
              <a:custGeom>
                <a:avLst/>
                <a:gdLst/>
                <a:ahLst/>
                <a:cxnLst/>
                <a:rect l="l" t="t" r="r" b="b"/>
                <a:pathLst>
                  <a:path w="47467" h="27791" extrusionOk="0">
                    <a:moveTo>
                      <a:pt x="338" y="16375"/>
                    </a:moveTo>
                    <a:cubicBezTo>
                      <a:pt x="13294" y="22117"/>
                      <a:pt x="21574" y="29914"/>
                      <a:pt x="37889" y="27020"/>
                    </a:cubicBezTo>
                    <a:cubicBezTo>
                      <a:pt x="45029" y="32755"/>
                      <a:pt x="47718" y="13958"/>
                      <a:pt x="47791" y="9548"/>
                    </a:cubicBezTo>
                    <a:cubicBezTo>
                      <a:pt x="30347" y="7513"/>
                      <a:pt x="-419" y="-13893"/>
                      <a:pt x="338" y="163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48">
                <a:extLst>
                  <a:ext uri="{FF2B5EF4-FFF2-40B4-BE49-F238E27FC236}">
                    <a16:creationId xmlns:a16="http://schemas.microsoft.com/office/drawing/2014/main" id="{DD7A411C-1F56-1697-3301-AD1767F4A92C}"/>
                  </a:ext>
                </a:extLst>
              </p:cNvPr>
              <p:cNvSpPr/>
              <p:nvPr/>
            </p:nvSpPr>
            <p:spPr>
              <a:xfrm>
                <a:off x="6923011" y="1161562"/>
                <a:ext cx="112700" cy="62851"/>
              </a:xfrm>
              <a:custGeom>
                <a:avLst/>
                <a:gdLst/>
                <a:ahLst/>
                <a:cxnLst/>
                <a:rect l="l" t="t" r="r" b="b"/>
                <a:pathLst>
                  <a:path w="112700" h="62851" extrusionOk="0">
                    <a:moveTo>
                      <a:pt x="324" y="14239"/>
                    </a:moveTo>
                    <a:cubicBezTo>
                      <a:pt x="31456" y="34540"/>
                      <a:pt x="60093" y="50176"/>
                      <a:pt x="100231" y="62040"/>
                    </a:cubicBezTo>
                    <a:cubicBezTo>
                      <a:pt x="111780" y="68992"/>
                      <a:pt x="120314" y="41258"/>
                      <a:pt x="103897" y="41939"/>
                    </a:cubicBezTo>
                    <a:cubicBezTo>
                      <a:pt x="84884" y="34461"/>
                      <a:pt x="66114" y="25691"/>
                      <a:pt x="47630" y="17004"/>
                    </a:cubicBezTo>
                    <a:cubicBezTo>
                      <a:pt x="31970" y="11459"/>
                      <a:pt x="792" y="-15927"/>
                      <a:pt x="324" y="142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48">
                <a:extLst>
                  <a:ext uri="{FF2B5EF4-FFF2-40B4-BE49-F238E27FC236}">
                    <a16:creationId xmlns:a16="http://schemas.microsoft.com/office/drawing/2014/main" id="{2597CE23-8A41-99FA-7D1E-B417B541ADB8}"/>
                  </a:ext>
                </a:extLst>
              </p:cNvPr>
              <p:cNvSpPr/>
              <p:nvPr/>
            </p:nvSpPr>
            <p:spPr>
              <a:xfrm>
                <a:off x="6755593" y="1072825"/>
                <a:ext cx="55999" cy="46677"/>
              </a:xfrm>
              <a:custGeom>
                <a:avLst/>
                <a:gdLst/>
                <a:ahLst/>
                <a:cxnLst/>
                <a:rect l="l" t="t" r="r" b="b"/>
                <a:pathLst>
                  <a:path w="55999" h="46677" extrusionOk="0">
                    <a:moveTo>
                      <a:pt x="324" y="10054"/>
                    </a:moveTo>
                    <a:cubicBezTo>
                      <a:pt x="11263" y="23359"/>
                      <a:pt x="13013" y="30494"/>
                      <a:pt x="30101" y="41117"/>
                    </a:cubicBezTo>
                    <a:cubicBezTo>
                      <a:pt x="36633" y="39044"/>
                      <a:pt x="41977" y="46429"/>
                      <a:pt x="47035" y="46984"/>
                    </a:cubicBezTo>
                    <a:cubicBezTo>
                      <a:pt x="50228" y="43314"/>
                      <a:pt x="61133" y="31021"/>
                      <a:pt x="53883" y="28450"/>
                    </a:cubicBezTo>
                    <a:cubicBezTo>
                      <a:pt x="45017" y="23745"/>
                      <a:pt x="36693" y="18085"/>
                      <a:pt x="29059" y="11570"/>
                    </a:cubicBezTo>
                    <a:cubicBezTo>
                      <a:pt x="19324" y="463"/>
                      <a:pt x="8920" y="-6253"/>
                      <a:pt x="324" y="100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48">
                <a:extLst>
                  <a:ext uri="{FF2B5EF4-FFF2-40B4-BE49-F238E27FC236}">
                    <a16:creationId xmlns:a16="http://schemas.microsoft.com/office/drawing/2014/main" id="{1C82E833-6DB3-D82B-C48D-0671EA26CB5D}"/>
                  </a:ext>
                </a:extLst>
              </p:cNvPr>
              <p:cNvSpPr/>
              <p:nvPr/>
            </p:nvSpPr>
            <p:spPr>
              <a:xfrm>
                <a:off x="6529305" y="1748372"/>
                <a:ext cx="55286" cy="58332"/>
              </a:xfrm>
              <a:custGeom>
                <a:avLst/>
                <a:gdLst/>
                <a:ahLst/>
                <a:cxnLst/>
                <a:rect l="l" t="t" r="r" b="b"/>
                <a:pathLst>
                  <a:path w="55286" h="58332" extrusionOk="0">
                    <a:moveTo>
                      <a:pt x="324" y="6953"/>
                    </a:moveTo>
                    <a:cubicBezTo>
                      <a:pt x="8148" y="30253"/>
                      <a:pt x="20483" y="45360"/>
                      <a:pt x="43826" y="58640"/>
                    </a:cubicBezTo>
                    <a:cubicBezTo>
                      <a:pt x="56796" y="52698"/>
                      <a:pt x="61433" y="42621"/>
                      <a:pt x="45392" y="34389"/>
                    </a:cubicBezTo>
                    <a:cubicBezTo>
                      <a:pt x="28526" y="25252"/>
                      <a:pt x="20815" y="-15460"/>
                      <a:pt x="324" y="69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48">
                <a:extLst>
                  <a:ext uri="{FF2B5EF4-FFF2-40B4-BE49-F238E27FC236}">
                    <a16:creationId xmlns:a16="http://schemas.microsoft.com/office/drawing/2014/main" id="{9DADF4E3-3D22-D56E-DF6D-F366DA848544}"/>
                  </a:ext>
                </a:extLst>
              </p:cNvPr>
              <p:cNvSpPr/>
              <p:nvPr/>
            </p:nvSpPr>
            <p:spPr>
              <a:xfrm>
                <a:off x="6365742" y="1577390"/>
                <a:ext cx="55277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277" h="50775" extrusionOk="0">
                    <a:moveTo>
                      <a:pt x="324" y="9897"/>
                    </a:moveTo>
                    <a:cubicBezTo>
                      <a:pt x="11723" y="22714"/>
                      <a:pt x="14835" y="36891"/>
                      <a:pt x="32803" y="45226"/>
                    </a:cubicBezTo>
                    <a:cubicBezTo>
                      <a:pt x="40712" y="56553"/>
                      <a:pt x="50698" y="49717"/>
                      <a:pt x="55601" y="39372"/>
                    </a:cubicBezTo>
                    <a:cubicBezTo>
                      <a:pt x="39157" y="28890"/>
                      <a:pt x="16711" y="-20093"/>
                      <a:pt x="324" y="98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48">
                <a:extLst>
                  <a:ext uri="{FF2B5EF4-FFF2-40B4-BE49-F238E27FC236}">
                    <a16:creationId xmlns:a16="http://schemas.microsoft.com/office/drawing/2014/main" id="{A95DA3D9-5BB1-E92F-2A28-A79C5D5B6788}"/>
                  </a:ext>
                </a:extLst>
              </p:cNvPr>
              <p:cNvSpPr/>
              <p:nvPr/>
            </p:nvSpPr>
            <p:spPr>
              <a:xfrm>
                <a:off x="6472682" y="1386200"/>
                <a:ext cx="70043" cy="41606"/>
              </a:xfrm>
              <a:custGeom>
                <a:avLst/>
                <a:gdLst/>
                <a:ahLst/>
                <a:cxnLst/>
                <a:rect l="l" t="t" r="r" b="b"/>
                <a:pathLst>
                  <a:path w="70043" h="41606" extrusionOk="0">
                    <a:moveTo>
                      <a:pt x="324" y="14066"/>
                    </a:moveTo>
                    <a:cubicBezTo>
                      <a:pt x="17830" y="23042"/>
                      <a:pt x="27106" y="35954"/>
                      <a:pt x="49672" y="38661"/>
                    </a:cubicBezTo>
                    <a:cubicBezTo>
                      <a:pt x="61585" y="46716"/>
                      <a:pt x="70093" y="38819"/>
                      <a:pt x="70368" y="25799"/>
                    </a:cubicBezTo>
                    <a:cubicBezTo>
                      <a:pt x="49818" y="22034"/>
                      <a:pt x="5557" y="-21209"/>
                      <a:pt x="324" y="14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6" name="Google Shape;1596;p48">
            <a:extLst>
              <a:ext uri="{FF2B5EF4-FFF2-40B4-BE49-F238E27FC236}">
                <a16:creationId xmlns:a16="http://schemas.microsoft.com/office/drawing/2014/main" id="{FBFC44E2-5284-8F08-F108-3C126667AE1C}"/>
              </a:ext>
            </a:extLst>
          </p:cNvPr>
          <p:cNvGrpSpPr/>
          <p:nvPr/>
        </p:nvGrpSpPr>
        <p:grpSpPr>
          <a:xfrm rot="8100000" flipH="1">
            <a:off x="6947976" y="2439586"/>
            <a:ext cx="3051940" cy="3059952"/>
            <a:chOff x="6193284" y="-1051863"/>
            <a:chExt cx="3051969" cy="3059981"/>
          </a:xfrm>
        </p:grpSpPr>
        <p:sp>
          <p:nvSpPr>
            <p:cNvPr id="1597" name="Google Shape;1597;p48">
              <a:extLst>
                <a:ext uri="{FF2B5EF4-FFF2-40B4-BE49-F238E27FC236}">
                  <a16:creationId xmlns:a16="http://schemas.microsoft.com/office/drawing/2014/main" id="{8E17C98D-98C9-4AA1-D167-BDA772ED383B}"/>
                </a:ext>
              </a:extLst>
            </p:cNvPr>
            <p:cNvSpPr/>
            <p:nvPr/>
          </p:nvSpPr>
          <p:spPr>
            <a:xfrm rot="-1499042" flipH="1">
              <a:off x="6617395" y="-530197"/>
              <a:ext cx="2278729" cy="2158057"/>
            </a:xfrm>
            <a:custGeom>
              <a:avLst/>
              <a:gdLst/>
              <a:ahLst/>
              <a:cxnLst/>
              <a:rect l="l" t="t" r="r" b="b"/>
              <a:pathLst>
                <a:path w="2162825" h="2048291" extrusionOk="0">
                  <a:moveTo>
                    <a:pt x="1823431" y="457733"/>
                  </a:moveTo>
                  <a:cubicBezTo>
                    <a:pt x="1808495" y="461081"/>
                    <a:pt x="1793969" y="466049"/>
                    <a:pt x="1780111" y="472546"/>
                  </a:cubicBezTo>
                  <a:cubicBezTo>
                    <a:pt x="1776587" y="474259"/>
                    <a:pt x="1773218" y="476138"/>
                    <a:pt x="1769916" y="477856"/>
                  </a:cubicBezTo>
                  <a:cubicBezTo>
                    <a:pt x="1766576" y="479516"/>
                    <a:pt x="1763552" y="481444"/>
                    <a:pt x="1760681" y="483242"/>
                  </a:cubicBezTo>
                  <a:cubicBezTo>
                    <a:pt x="1757820" y="485053"/>
                    <a:pt x="1755062" y="486666"/>
                    <a:pt x="1752656" y="488316"/>
                  </a:cubicBezTo>
                  <a:cubicBezTo>
                    <a:pt x="1750285" y="490017"/>
                    <a:pt x="1748130" y="491563"/>
                    <a:pt x="1746247" y="492914"/>
                  </a:cubicBezTo>
                  <a:cubicBezTo>
                    <a:pt x="1736574" y="499981"/>
                    <a:pt x="1727384" y="507684"/>
                    <a:pt x="1718738" y="515974"/>
                  </a:cubicBezTo>
                  <a:cubicBezTo>
                    <a:pt x="1714613" y="520246"/>
                    <a:pt x="1710302" y="524344"/>
                    <a:pt x="1706355" y="528745"/>
                  </a:cubicBezTo>
                  <a:cubicBezTo>
                    <a:pt x="1702453" y="533182"/>
                    <a:pt x="1698373" y="537469"/>
                    <a:pt x="1694745" y="542101"/>
                  </a:cubicBezTo>
                  <a:cubicBezTo>
                    <a:pt x="1679947" y="560249"/>
                    <a:pt x="1666588" y="579523"/>
                    <a:pt x="1654788" y="599747"/>
                  </a:cubicBezTo>
                  <a:cubicBezTo>
                    <a:pt x="1631091" y="639965"/>
                    <a:pt x="1612255" y="682707"/>
                    <a:pt x="1593883" y="726810"/>
                  </a:cubicBezTo>
                  <a:cubicBezTo>
                    <a:pt x="1579864" y="760645"/>
                    <a:pt x="1566349" y="794367"/>
                    <a:pt x="1551232" y="827530"/>
                  </a:cubicBezTo>
                  <a:cubicBezTo>
                    <a:pt x="1536783" y="860820"/>
                    <a:pt x="1520629" y="893345"/>
                    <a:pt x="1502834" y="924975"/>
                  </a:cubicBezTo>
                  <a:cubicBezTo>
                    <a:pt x="1486093" y="953606"/>
                    <a:pt x="1467214" y="980987"/>
                    <a:pt x="1444353" y="1004558"/>
                  </a:cubicBezTo>
                  <a:cubicBezTo>
                    <a:pt x="1441449" y="1007448"/>
                    <a:pt x="1438692" y="1010497"/>
                    <a:pt x="1435669" y="1013256"/>
                  </a:cubicBezTo>
                  <a:lnTo>
                    <a:pt x="1426621" y="1021550"/>
                  </a:lnTo>
                  <a:cubicBezTo>
                    <a:pt x="1423542" y="1024208"/>
                    <a:pt x="1420398" y="1026728"/>
                    <a:pt x="1417234" y="1029249"/>
                  </a:cubicBezTo>
                  <a:cubicBezTo>
                    <a:pt x="1413920" y="1031560"/>
                    <a:pt x="1410776" y="1034117"/>
                    <a:pt x="1407328" y="1036229"/>
                  </a:cubicBezTo>
                  <a:cubicBezTo>
                    <a:pt x="1393778" y="1045097"/>
                    <a:pt x="1379125" y="1052156"/>
                    <a:pt x="1363743" y="1057226"/>
                  </a:cubicBezTo>
                  <a:cubicBezTo>
                    <a:pt x="1328471" y="1069070"/>
                    <a:pt x="1290674" y="1071710"/>
                    <a:pt x="1253140" y="1072647"/>
                  </a:cubicBezTo>
                  <a:cubicBezTo>
                    <a:pt x="1215502" y="1073572"/>
                    <a:pt x="1177521" y="1072404"/>
                    <a:pt x="1139290" y="1075935"/>
                  </a:cubicBezTo>
                  <a:cubicBezTo>
                    <a:pt x="1120085" y="1077650"/>
                    <a:pt x="1101068" y="1081043"/>
                    <a:pt x="1082457" y="1086074"/>
                  </a:cubicBezTo>
                  <a:lnTo>
                    <a:pt x="1068535" y="1089965"/>
                  </a:lnTo>
                  <a:cubicBezTo>
                    <a:pt x="1063918" y="1091334"/>
                    <a:pt x="1059436" y="1093087"/>
                    <a:pt x="1054879" y="1094631"/>
                  </a:cubicBezTo>
                  <a:cubicBezTo>
                    <a:pt x="1050366" y="1096286"/>
                    <a:pt x="1045742" y="1097686"/>
                    <a:pt x="1041317" y="1099555"/>
                  </a:cubicBezTo>
                  <a:lnTo>
                    <a:pt x="1028027" y="1105137"/>
                  </a:lnTo>
                  <a:cubicBezTo>
                    <a:pt x="992793" y="1120509"/>
                    <a:pt x="959408" y="1139807"/>
                    <a:pt x="928504" y="1162663"/>
                  </a:cubicBezTo>
                  <a:cubicBezTo>
                    <a:pt x="883116" y="1195845"/>
                    <a:pt x="842425" y="1235009"/>
                    <a:pt x="807537" y="1279091"/>
                  </a:cubicBezTo>
                  <a:cubicBezTo>
                    <a:pt x="773592" y="1323116"/>
                    <a:pt x="746493" y="1372012"/>
                    <a:pt x="727157" y="1424126"/>
                  </a:cubicBezTo>
                  <a:cubicBezTo>
                    <a:pt x="687612" y="1527262"/>
                    <a:pt x="671078" y="1635708"/>
                    <a:pt x="639669" y="1741219"/>
                  </a:cubicBezTo>
                  <a:cubicBezTo>
                    <a:pt x="627538" y="1783570"/>
                    <a:pt x="611696" y="1824769"/>
                    <a:pt x="592327" y="1864339"/>
                  </a:cubicBezTo>
                  <a:cubicBezTo>
                    <a:pt x="576465" y="1896001"/>
                    <a:pt x="557202" y="1925843"/>
                    <a:pt x="534877" y="1953337"/>
                  </a:cubicBezTo>
                  <a:cubicBezTo>
                    <a:pt x="532049" y="1956724"/>
                    <a:pt x="529382" y="1960253"/>
                    <a:pt x="526425" y="1963529"/>
                  </a:cubicBezTo>
                  <a:lnTo>
                    <a:pt x="517491" y="1973307"/>
                  </a:lnTo>
                  <a:cubicBezTo>
                    <a:pt x="511699" y="1979985"/>
                    <a:pt x="505207" y="1985991"/>
                    <a:pt x="498910" y="1992192"/>
                  </a:cubicBezTo>
                  <a:cubicBezTo>
                    <a:pt x="486715" y="2004518"/>
                    <a:pt x="472702" y="2014905"/>
                    <a:pt x="457360" y="2022990"/>
                  </a:cubicBezTo>
                  <a:lnTo>
                    <a:pt x="450001" y="2026342"/>
                  </a:lnTo>
                  <a:cubicBezTo>
                    <a:pt x="448770" y="2026887"/>
                    <a:pt x="447563" y="2027501"/>
                    <a:pt x="446311" y="2027993"/>
                  </a:cubicBezTo>
                  <a:lnTo>
                    <a:pt x="442488" y="2029283"/>
                  </a:lnTo>
                  <a:lnTo>
                    <a:pt x="434846" y="2031885"/>
                  </a:lnTo>
                  <a:lnTo>
                    <a:pt x="426982" y="2033691"/>
                  </a:lnTo>
                  <a:lnTo>
                    <a:pt x="423049" y="2034601"/>
                  </a:lnTo>
                  <a:cubicBezTo>
                    <a:pt x="421724" y="2034834"/>
                    <a:pt x="420378" y="2034949"/>
                    <a:pt x="419045" y="2035131"/>
                  </a:cubicBezTo>
                  <a:lnTo>
                    <a:pt x="411023" y="2036146"/>
                  </a:lnTo>
                  <a:cubicBezTo>
                    <a:pt x="408331" y="2036307"/>
                    <a:pt x="405623" y="2036314"/>
                    <a:pt x="402922" y="2036413"/>
                  </a:cubicBezTo>
                  <a:lnTo>
                    <a:pt x="398868" y="2036533"/>
                  </a:lnTo>
                  <a:cubicBezTo>
                    <a:pt x="397516" y="2036558"/>
                    <a:pt x="396160" y="2036388"/>
                    <a:pt x="394806" y="2036326"/>
                  </a:cubicBezTo>
                  <a:cubicBezTo>
                    <a:pt x="372820" y="2034972"/>
                    <a:pt x="351258" y="2029668"/>
                    <a:pt x="331155" y="2020667"/>
                  </a:cubicBezTo>
                  <a:cubicBezTo>
                    <a:pt x="326075" y="2018403"/>
                    <a:pt x="320933" y="2016289"/>
                    <a:pt x="315989" y="2013673"/>
                  </a:cubicBezTo>
                  <a:lnTo>
                    <a:pt x="308502" y="2009921"/>
                  </a:lnTo>
                  <a:cubicBezTo>
                    <a:pt x="306028" y="2008622"/>
                    <a:pt x="303604" y="2007212"/>
                    <a:pt x="301152" y="2005863"/>
                  </a:cubicBezTo>
                  <a:lnTo>
                    <a:pt x="293827" y="2001749"/>
                  </a:lnTo>
                  <a:lnTo>
                    <a:pt x="286692" y="1997307"/>
                  </a:lnTo>
                  <a:lnTo>
                    <a:pt x="279553" y="1992866"/>
                  </a:lnTo>
                  <a:lnTo>
                    <a:pt x="275983" y="1990646"/>
                  </a:lnTo>
                  <a:lnTo>
                    <a:pt x="272551" y="1988235"/>
                  </a:lnTo>
                  <a:lnTo>
                    <a:pt x="258857" y="1978531"/>
                  </a:lnTo>
                  <a:lnTo>
                    <a:pt x="245822" y="1968005"/>
                  </a:lnTo>
                  <a:cubicBezTo>
                    <a:pt x="237329" y="1960768"/>
                    <a:pt x="229265" y="1953043"/>
                    <a:pt x="221669" y="1944871"/>
                  </a:cubicBezTo>
                  <a:cubicBezTo>
                    <a:pt x="206527" y="1928395"/>
                    <a:pt x="193277" y="1910278"/>
                    <a:pt x="182165" y="1890858"/>
                  </a:cubicBezTo>
                  <a:cubicBezTo>
                    <a:pt x="171026" y="1871227"/>
                    <a:pt x="161034" y="1850968"/>
                    <a:pt x="152240" y="1830182"/>
                  </a:cubicBezTo>
                  <a:cubicBezTo>
                    <a:pt x="143197" y="1809391"/>
                    <a:pt x="134723" y="1788249"/>
                    <a:pt x="125916" y="1767207"/>
                  </a:cubicBezTo>
                  <a:cubicBezTo>
                    <a:pt x="117320" y="1745969"/>
                    <a:pt x="107222" y="1725305"/>
                    <a:pt x="97582" y="1704827"/>
                  </a:cubicBezTo>
                  <a:cubicBezTo>
                    <a:pt x="87762" y="1684693"/>
                    <a:pt x="79072" y="1664028"/>
                    <a:pt x="71554" y="1642927"/>
                  </a:cubicBezTo>
                  <a:cubicBezTo>
                    <a:pt x="67970" y="1632380"/>
                    <a:pt x="65060" y="1621617"/>
                    <a:pt x="62839" y="1610701"/>
                  </a:cubicBezTo>
                  <a:cubicBezTo>
                    <a:pt x="60494" y="1599605"/>
                    <a:pt x="58147" y="1588502"/>
                    <a:pt x="55798" y="1577393"/>
                  </a:cubicBezTo>
                  <a:cubicBezTo>
                    <a:pt x="46873" y="1532868"/>
                    <a:pt x="39419" y="1488034"/>
                    <a:pt x="33201" y="1443449"/>
                  </a:cubicBezTo>
                  <a:cubicBezTo>
                    <a:pt x="20115" y="1347057"/>
                    <a:pt x="13979" y="1249850"/>
                    <a:pt x="14838" y="1152579"/>
                  </a:cubicBezTo>
                  <a:cubicBezTo>
                    <a:pt x="14992" y="1089378"/>
                    <a:pt x="18068" y="1026232"/>
                    <a:pt x="24067" y="963141"/>
                  </a:cubicBezTo>
                  <a:cubicBezTo>
                    <a:pt x="30055" y="900155"/>
                    <a:pt x="38766" y="837388"/>
                    <a:pt x="50731" y="775247"/>
                  </a:cubicBezTo>
                  <a:cubicBezTo>
                    <a:pt x="74809" y="651047"/>
                    <a:pt x="110860" y="528995"/>
                    <a:pt x="161436" y="413419"/>
                  </a:cubicBezTo>
                  <a:cubicBezTo>
                    <a:pt x="164382" y="406764"/>
                    <a:pt x="167143" y="399961"/>
                    <a:pt x="170276" y="393270"/>
                  </a:cubicBezTo>
                  <a:cubicBezTo>
                    <a:pt x="173364" y="386559"/>
                    <a:pt x="176473" y="379804"/>
                    <a:pt x="179602" y="373005"/>
                  </a:cubicBezTo>
                  <a:cubicBezTo>
                    <a:pt x="181160" y="369603"/>
                    <a:pt x="182723" y="366193"/>
                    <a:pt x="184291" y="362772"/>
                  </a:cubicBezTo>
                  <a:cubicBezTo>
                    <a:pt x="185875" y="359362"/>
                    <a:pt x="187605" y="356028"/>
                    <a:pt x="189259" y="352639"/>
                  </a:cubicBezTo>
                  <a:cubicBezTo>
                    <a:pt x="192642" y="345901"/>
                    <a:pt x="195879" y="339042"/>
                    <a:pt x="199412" y="332310"/>
                  </a:cubicBezTo>
                  <a:cubicBezTo>
                    <a:pt x="213611" y="305087"/>
                    <a:pt x="229448" y="278749"/>
                    <a:pt x="246837" y="253442"/>
                  </a:cubicBezTo>
                  <a:cubicBezTo>
                    <a:pt x="264134" y="228195"/>
                    <a:pt x="283438" y="204382"/>
                    <a:pt x="304561" y="182234"/>
                  </a:cubicBezTo>
                  <a:cubicBezTo>
                    <a:pt x="324742" y="160758"/>
                    <a:pt x="346928" y="141257"/>
                    <a:pt x="370817" y="123995"/>
                  </a:cubicBezTo>
                  <a:cubicBezTo>
                    <a:pt x="375607" y="120262"/>
                    <a:pt x="380611" y="117121"/>
                    <a:pt x="385434" y="113935"/>
                  </a:cubicBezTo>
                  <a:cubicBezTo>
                    <a:pt x="390289" y="110797"/>
                    <a:pt x="394949" y="107577"/>
                    <a:pt x="399733" y="104676"/>
                  </a:cubicBezTo>
                  <a:cubicBezTo>
                    <a:pt x="404580" y="101883"/>
                    <a:pt x="409373" y="99120"/>
                    <a:pt x="414158" y="96362"/>
                  </a:cubicBezTo>
                  <a:lnTo>
                    <a:pt x="421330" y="92237"/>
                  </a:lnTo>
                  <a:cubicBezTo>
                    <a:pt x="423796" y="90997"/>
                    <a:pt x="426268" y="89755"/>
                    <a:pt x="428746" y="88509"/>
                  </a:cubicBezTo>
                  <a:cubicBezTo>
                    <a:pt x="433694" y="86006"/>
                    <a:pt x="438681" y="83485"/>
                    <a:pt x="443753" y="80919"/>
                  </a:cubicBezTo>
                  <a:cubicBezTo>
                    <a:pt x="448915" y="78546"/>
                    <a:pt x="454246" y="76308"/>
                    <a:pt x="459654" y="73896"/>
                  </a:cubicBezTo>
                  <a:cubicBezTo>
                    <a:pt x="462362" y="72697"/>
                    <a:pt x="465105" y="71483"/>
                    <a:pt x="467885" y="70253"/>
                  </a:cubicBezTo>
                  <a:cubicBezTo>
                    <a:pt x="470696" y="69092"/>
                    <a:pt x="473616" y="68081"/>
                    <a:pt x="476542" y="66955"/>
                  </a:cubicBezTo>
                  <a:cubicBezTo>
                    <a:pt x="482422" y="64784"/>
                    <a:pt x="488438" y="62365"/>
                    <a:pt x="494764" y="60120"/>
                  </a:cubicBezTo>
                  <a:cubicBezTo>
                    <a:pt x="529736" y="48258"/>
                    <a:pt x="566339" y="41894"/>
                    <a:pt x="603265" y="41255"/>
                  </a:cubicBezTo>
                  <a:cubicBezTo>
                    <a:pt x="640378" y="40800"/>
                    <a:pt x="677434" y="44306"/>
                    <a:pt x="713802" y="51713"/>
                  </a:cubicBezTo>
                  <a:cubicBezTo>
                    <a:pt x="771664" y="62923"/>
                    <a:pt x="821356" y="78689"/>
                    <a:pt x="876824" y="93961"/>
                  </a:cubicBezTo>
                  <a:cubicBezTo>
                    <a:pt x="910694" y="103672"/>
                    <a:pt x="945050" y="111601"/>
                    <a:pt x="979751" y="117717"/>
                  </a:cubicBezTo>
                  <a:cubicBezTo>
                    <a:pt x="997411" y="120841"/>
                    <a:pt x="1015341" y="122634"/>
                    <a:pt x="1033293" y="124094"/>
                  </a:cubicBezTo>
                  <a:cubicBezTo>
                    <a:pt x="1051270" y="125308"/>
                    <a:pt x="1069282" y="125802"/>
                    <a:pt x="1087329" y="125577"/>
                  </a:cubicBezTo>
                  <a:cubicBezTo>
                    <a:pt x="1159497" y="124517"/>
                    <a:pt x="1230468" y="111803"/>
                    <a:pt x="1297554" y="96612"/>
                  </a:cubicBezTo>
                  <a:cubicBezTo>
                    <a:pt x="1399138" y="73526"/>
                    <a:pt x="1498366" y="43035"/>
                    <a:pt x="1600061" y="24626"/>
                  </a:cubicBezTo>
                  <a:cubicBezTo>
                    <a:pt x="1650821" y="15385"/>
                    <a:pt x="1702179" y="8952"/>
                    <a:pt x="1753595" y="9169"/>
                  </a:cubicBezTo>
                  <a:cubicBezTo>
                    <a:pt x="1804889" y="9370"/>
                    <a:pt x="1856449" y="16571"/>
                    <a:pt x="1904237" y="34898"/>
                  </a:cubicBezTo>
                  <a:cubicBezTo>
                    <a:pt x="1939734" y="48485"/>
                    <a:pt x="1972595" y="68141"/>
                    <a:pt x="2001351" y="92987"/>
                  </a:cubicBezTo>
                  <a:cubicBezTo>
                    <a:pt x="2010736" y="101260"/>
                    <a:pt x="2019429" y="109978"/>
                    <a:pt x="2027843" y="118876"/>
                  </a:cubicBezTo>
                  <a:cubicBezTo>
                    <a:pt x="2036280" y="127761"/>
                    <a:pt x="2044347" y="136962"/>
                    <a:pt x="2052247" y="146590"/>
                  </a:cubicBezTo>
                  <a:cubicBezTo>
                    <a:pt x="2062191" y="158649"/>
                    <a:pt x="2071592" y="171117"/>
                    <a:pt x="2080451" y="183996"/>
                  </a:cubicBezTo>
                  <a:cubicBezTo>
                    <a:pt x="2089301" y="196869"/>
                    <a:pt x="2097812" y="210025"/>
                    <a:pt x="2105569" y="223704"/>
                  </a:cubicBezTo>
                  <a:cubicBezTo>
                    <a:pt x="2118036" y="245093"/>
                    <a:pt x="2128621" y="267525"/>
                    <a:pt x="2137204" y="290746"/>
                  </a:cubicBezTo>
                  <a:cubicBezTo>
                    <a:pt x="2145921" y="313710"/>
                    <a:pt x="2151278" y="337810"/>
                    <a:pt x="2153112" y="362303"/>
                  </a:cubicBezTo>
                  <a:cubicBezTo>
                    <a:pt x="2154626" y="382190"/>
                    <a:pt x="2152009" y="402176"/>
                    <a:pt x="2145427" y="421004"/>
                  </a:cubicBezTo>
                  <a:cubicBezTo>
                    <a:pt x="2144560" y="423308"/>
                    <a:pt x="2143796" y="425657"/>
                    <a:pt x="2142852" y="427926"/>
                  </a:cubicBezTo>
                  <a:lnTo>
                    <a:pt x="2139613" y="434555"/>
                  </a:lnTo>
                  <a:cubicBezTo>
                    <a:pt x="2137453" y="438971"/>
                    <a:pt x="2134983" y="443229"/>
                    <a:pt x="2132221" y="447297"/>
                  </a:cubicBezTo>
                  <a:cubicBezTo>
                    <a:pt x="2130949" y="449403"/>
                    <a:pt x="2129508" y="451401"/>
                    <a:pt x="2127911" y="453274"/>
                  </a:cubicBezTo>
                  <a:lnTo>
                    <a:pt x="2123343" y="459073"/>
                  </a:lnTo>
                  <a:cubicBezTo>
                    <a:pt x="2121867" y="461053"/>
                    <a:pt x="2120017" y="462643"/>
                    <a:pt x="2118379" y="464452"/>
                  </a:cubicBezTo>
                  <a:lnTo>
                    <a:pt x="2115845" y="467086"/>
                  </a:lnTo>
                  <a:lnTo>
                    <a:pt x="2113088" y="469454"/>
                  </a:lnTo>
                  <a:cubicBezTo>
                    <a:pt x="2105889" y="475910"/>
                    <a:pt x="2097606" y="481043"/>
                    <a:pt x="2088619" y="484616"/>
                  </a:cubicBezTo>
                  <a:cubicBezTo>
                    <a:pt x="2079547" y="488120"/>
                    <a:pt x="2069996" y="490226"/>
                    <a:pt x="2060291" y="490862"/>
                  </a:cubicBezTo>
                  <a:cubicBezTo>
                    <a:pt x="2040678" y="492326"/>
                    <a:pt x="2020591" y="488918"/>
                    <a:pt x="2000862" y="484062"/>
                  </a:cubicBezTo>
                  <a:cubicBezTo>
                    <a:pt x="1959981" y="473638"/>
                    <a:pt x="1932234" y="462346"/>
                    <a:pt x="1898306" y="456461"/>
                  </a:cubicBezTo>
                  <a:cubicBezTo>
                    <a:pt x="1891181" y="455189"/>
                    <a:pt x="1883991" y="454318"/>
                    <a:pt x="1876769" y="453850"/>
                  </a:cubicBezTo>
                  <a:cubicBezTo>
                    <a:pt x="1873089" y="453686"/>
                    <a:pt x="1869570" y="453520"/>
                    <a:pt x="1866434" y="453706"/>
                  </a:cubicBezTo>
                  <a:cubicBezTo>
                    <a:pt x="1864875" y="453769"/>
                    <a:pt x="1863418" y="453828"/>
                    <a:pt x="1862095" y="453881"/>
                  </a:cubicBezTo>
                  <a:cubicBezTo>
                    <a:pt x="1860777" y="454049"/>
                    <a:pt x="1859594" y="454200"/>
                    <a:pt x="1858576" y="454330"/>
                  </a:cubicBezTo>
                  <a:cubicBezTo>
                    <a:pt x="1854762" y="454872"/>
                    <a:pt x="1853709" y="455122"/>
                    <a:pt x="1854994" y="455223"/>
                  </a:cubicBezTo>
                  <a:cubicBezTo>
                    <a:pt x="1855637" y="455274"/>
                    <a:pt x="1856867" y="455289"/>
                    <a:pt x="1858634" y="455285"/>
                  </a:cubicBezTo>
                  <a:cubicBezTo>
                    <a:pt x="1860922" y="455228"/>
                    <a:pt x="1863212" y="455292"/>
                    <a:pt x="1865493" y="455477"/>
                  </a:cubicBezTo>
                  <a:cubicBezTo>
                    <a:pt x="1872837" y="455812"/>
                    <a:pt x="1880125" y="456921"/>
                    <a:pt x="1887236" y="458785"/>
                  </a:cubicBezTo>
                  <a:cubicBezTo>
                    <a:pt x="1892297" y="460273"/>
                    <a:pt x="1893915" y="460986"/>
                    <a:pt x="1902732" y="463433"/>
                  </a:cubicBezTo>
                  <a:cubicBezTo>
                    <a:pt x="1911010" y="465840"/>
                    <a:pt x="1921270" y="469007"/>
                    <a:pt x="1932679" y="472785"/>
                  </a:cubicBezTo>
                  <a:cubicBezTo>
                    <a:pt x="1944094" y="476541"/>
                    <a:pt x="1956670" y="480857"/>
                    <a:pt x="1969738" y="485021"/>
                  </a:cubicBezTo>
                  <a:cubicBezTo>
                    <a:pt x="1995789" y="493395"/>
                    <a:pt x="2024263" y="500801"/>
                    <a:pt x="2048214" y="501239"/>
                  </a:cubicBezTo>
                  <a:lnTo>
                    <a:pt x="2054008" y="501220"/>
                  </a:lnTo>
                  <a:lnTo>
                    <a:pt x="2056907" y="501205"/>
                  </a:lnTo>
                  <a:lnTo>
                    <a:pt x="2059812" y="500998"/>
                  </a:lnTo>
                  <a:lnTo>
                    <a:pt x="2065628" y="500574"/>
                  </a:lnTo>
                  <a:lnTo>
                    <a:pt x="2071425" y="499721"/>
                  </a:lnTo>
                  <a:lnTo>
                    <a:pt x="2074326" y="499283"/>
                  </a:lnTo>
                  <a:lnTo>
                    <a:pt x="2077194" y="498625"/>
                  </a:lnTo>
                  <a:lnTo>
                    <a:pt x="2082929" y="497265"/>
                  </a:lnTo>
                  <a:lnTo>
                    <a:pt x="2088545" y="495412"/>
                  </a:lnTo>
                  <a:lnTo>
                    <a:pt x="2091351" y="494470"/>
                  </a:lnTo>
                  <a:cubicBezTo>
                    <a:pt x="2092267" y="494103"/>
                    <a:pt x="2093163" y="493681"/>
                    <a:pt x="2094069" y="493288"/>
                  </a:cubicBezTo>
                  <a:lnTo>
                    <a:pt x="2099492" y="490877"/>
                  </a:lnTo>
                  <a:cubicBezTo>
                    <a:pt x="2101239" y="489953"/>
                    <a:pt x="2102944" y="488944"/>
                    <a:pt x="2104671" y="487977"/>
                  </a:cubicBezTo>
                  <a:cubicBezTo>
                    <a:pt x="2108098" y="485998"/>
                    <a:pt x="2111398" y="483807"/>
                    <a:pt x="2114551" y="481415"/>
                  </a:cubicBezTo>
                  <a:cubicBezTo>
                    <a:pt x="2116179" y="480287"/>
                    <a:pt x="2117577" y="478884"/>
                    <a:pt x="2119099" y="477627"/>
                  </a:cubicBezTo>
                  <a:cubicBezTo>
                    <a:pt x="2120564" y="476310"/>
                    <a:pt x="2122140" y="475098"/>
                    <a:pt x="2123511" y="473689"/>
                  </a:cubicBezTo>
                  <a:lnTo>
                    <a:pt x="2127589" y="469427"/>
                  </a:lnTo>
                  <a:cubicBezTo>
                    <a:pt x="2128987" y="468051"/>
                    <a:pt x="2130285" y="466578"/>
                    <a:pt x="2131475" y="465018"/>
                  </a:cubicBezTo>
                  <a:lnTo>
                    <a:pt x="2138697" y="455788"/>
                  </a:lnTo>
                  <a:cubicBezTo>
                    <a:pt x="2140820" y="452507"/>
                    <a:pt x="2142852" y="449160"/>
                    <a:pt x="2144925" y="445844"/>
                  </a:cubicBezTo>
                  <a:cubicBezTo>
                    <a:pt x="2145426" y="445005"/>
                    <a:pt x="2145990" y="444200"/>
                    <a:pt x="2146438" y="443332"/>
                  </a:cubicBezTo>
                  <a:lnTo>
                    <a:pt x="2147716" y="440691"/>
                  </a:lnTo>
                  <a:lnTo>
                    <a:pt x="2150267" y="435406"/>
                  </a:lnTo>
                  <a:cubicBezTo>
                    <a:pt x="2151166" y="433671"/>
                    <a:pt x="2151974" y="431889"/>
                    <a:pt x="2152688" y="430069"/>
                  </a:cubicBezTo>
                  <a:lnTo>
                    <a:pt x="2154675" y="424555"/>
                  </a:lnTo>
                  <a:cubicBezTo>
                    <a:pt x="2159840" y="409860"/>
                    <a:pt x="2162683" y="394450"/>
                    <a:pt x="2163101" y="378880"/>
                  </a:cubicBezTo>
                  <a:cubicBezTo>
                    <a:pt x="2163377" y="366283"/>
                    <a:pt x="2162489" y="353687"/>
                    <a:pt x="2160446" y="341253"/>
                  </a:cubicBezTo>
                  <a:cubicBezTo>
                    <a:pt x="2159663" y="334957"/>
                    <a:pt x="2158049" y="328820"/>
                    <a:pt x="2156798" y="322584"/>
                  </a:cubicBezTo>
                  <a:cubicBezTo>
                    <a:pt x="2156090" y="319487"/>
                    <a:pt x="2155176" y="316442"/>
                    <a:pt x="2154372" y="313363"/>
                  </a:cubicBezTo>
                  <a:cubicBezTo>
                    <a:pt x="2153520" y="310297"/>
                    <a:pt x="2152780" y="307191"/>
                    <a:pt x="2151735" y="304181"/>
                  </a:cubicBezTo>
                  <a:cubicBezTo>
                    <a:pt x="2144001" y="279804"/>
                    <a:pt x="2133984" y="256210"/>
                    <a:pt x="2121817" y="233713"/>
                  </a:cubicBezTo>
                  <a:cubicBezTo>
                    <a:pt x="2097943" y="189510"/>
                    <a:pt x="2068731" y="148403"/>
                    <a:pt x="2034836" y="111315"/>
                  </a:cubicBezTo>
                  <a:cubicBezTo>
                    <a:pt x="2027222" y="102989"/>
                    <a:pt x="2019429" y="95072"/>
                    <a:pt x="2011284" y="87665"/>
                  </a:cubicBezTo>
                  <a:cubicBezTo>
                    <a:pt x="2003234" y="80349"/>
                    <a:pt x="1994768" y="73504"/>
                    <a:pt x="1985928" y="67163"/>
                  </a:cubicBezTo>
                  <a:cubicBezTo>
                    <a:pt x="1968734" y="54713"/>
                    <a:pt x="1950389" y="43935"/>
                    <a:pt x="1931141" y="34977"/>
                  </a:cubicBezTo>
                  <a:cubicBezTo>
                    <a:pt x="1911887" y="26067"/>
                    <a:pt x="1891850" y="18956"/>
                    <a:pt x="1871285" y="13734"/>
                  </a:cubicBezTo>
                  <a:cubicBezTo>
                    <a:pt x="1850003" y="8265"/>
                    <a:pt x="1828308" y="4545"/>
                    <a:pt x="1806419" y="2613"/>
                  </a:cubicBezTo>
                  <a:cubicBezTo>
                    <a:pt x="1758636" y="-1958"/>
                    <a:pt x="1707617" y="636"/>
                    <a:pt x="1657332" y="7160"/>
                  </a:cubicBezTo>
                  <a:cubicBezTo>
                    <a:pt x="1606997" y="13669"/>
                    <a:pt x="1557237" y="23803"/>
                    <a:pt x="1510619" y="34363"/>
                  </a:cubicBezTo>
                  <a:cubicBezTo>
                    <a:pt x="1455846" y="46769"/>
                    <a:pt x="1403760" y="60635"/>
                    <a:pt x="1351591" y="73498"/>
                  </a:cubicBezTo>
                  <a:cubicBezTo>
                    <a:pt x="1299430" y="86337"/>
                    <a:pt x="1247144" y="98371"/>
                    <a:pt x="1192140" y="106514"/>
                  </a:cubicBezTo>
                  <a:cubicBezTo>
                    <a:pt x="1158283" y="111623"/>
                    <a:pt x="1124121" y="114447"/>
                    <a:pt x="1089885" y="114964"/>
                  </a:cubicBezTo>
                  <a:lnTo>
                    <a:pt x="1077029" y="114915"/>
                  </a:lnTo>
                  <a:lnTo>
                    <a:pt x="1070598" y="114882"/>
                  </a:lnTo>
                  <a:lnTo>
                    <a:pt x="1064169" y="114660"/>
                  </a:lnTo>
                  <a:lnTo>
                    <a:pt x="1051304" y="114202"/>
                  </a:lnTo>
                  <a:lnTo>
                    <a:pt x="1038450" y="113345"/>
                  </a:lnTo>
                  <a:cubicBezTo>
                    <a:pt x="1034159" y="113108"/>
                    <a:pt x="1029878" y="112727"/>
                    <a:pt x="1025603" y="112266"/>
                  </a:cubicBezTo>
                  <a:lnTo>
                    <a:pt x="1012762" y="110970"/>
                  </a:lnTo>
                  <a:cubicBezTo>
                    <a:pt x="1004243" y="109748"/>
                    <a:pt x="995660" y="108889"/>
                    <a:pt x="987175" y="107309"/>
                  </a:cubicBezTo>
                  <a:cubicBezTo>
                    <a:pt x="925647" y="97088"/>
                    <a:pt x="865707" y="78284"/>
                    <a:pt x="805067" y="61891"/>
                  </a:cubicBezTo>
                  <a:cubicBezTo>
                    <a:pt x="774733" y="53672"/>
                    <a:pt x="744173" y="45894"/>
                    <a:pt x="713118" y="40091"/>
                  </a:cubicBezTo>
                  <a:cubicBezTo>
                    <a:pt x="697604" y="37152"/>
                    <a:pt x="681974" y="34672"/>
                    <a:pt x="666231" y="32951"/>
                  </a:cubicBezTo>
                  <a:cubicBezTo>
                    <a:pt x="650481" y="31109"/>
                    <a:pt x="634647" y="30067"/>
                    <a:pt x="618791" y="29828"/>
                  </a:cubicBezTo>
                  <a:cubicBezTo>
                    <a:pt x="586946" y="29176"/>
                    <a:pt x="555146" y="32529"/>
                    <a:pt x="524138" y="39809"/>
                  </a:cubicBezTo>
                  <a:cubicBezTo>
                    <a:pt x="520233" y="40601"/>
                    <a:pt x="516430" y="41804"/>
                    <a:pt x="512579" y="42811"/>
                  </a:cubicBezTo>
                  <a:cubicBezTo>
                    <a:pt x="508740" y="43870"/>
                    <a:pt x="504878" y="44853"/>
                    <a:pt x="501113" y="46155"/>
                  </a:cubicBezTo>
                  <a:lnTo>
                    <a:pt x="489749" y="49839"/>
                  </a:lnTo>
                  <a:lnTo>
                    <a:pt x="478626" y="54102"/>
                  </a:lnTo>
                  <a:cubicBezTo>
                    <a:pt x="471224" y="56975"/>
                    <a:pt x="463737" y="59651"/>
                    <a:pt x="456593" y="63133"/>
                  </a:cubicBezTo>
                  <a:lnTo>
                    <a:pt x="445757" y="68077"/>
                  </a:lnTo>
                  <a:lnTo>
                    <a:pt x="440340" y="70550"/>
                  </a:lnTo>
                  <a:cubicBezTo>
                    <a:pt x="438557" y="71421"/>
                    <a:pt x="436824" y="72391"/>
                    <a:pt x="435064" y="73307"/>
                  </a:cubicBezTo>
                  <a:cubicBezTo>
                    <a:pt x="428079" y="77073"/>
                    <a:pt x="420970" y="80627"/>
                    <a:pt x="414088" y="84574"/>
                  </a:cubicBezTo>
                  <a:lnTo>
                    <a:pt x="393731" y="96919"/>
                  </a:lnTo>
                  <a:cubicBezTo>
                    <a:pt x="387134" y="101321"/>
                    <a:pt x="380631" y="105867"/>
                    <a:pt x="374078" y="110337"/>
                  </a:cubicBezTo>
                  <a:cubicBezTo>
                    <a:pt x="370752" y="112508"/>
                    <a:pt x="367664" y="114997"/>
                    <a:pt x="364513" y="117404"/>
                  </a:cubicBezTo>
                  <a:lnTo>
                    <a:pt x="355084" y="124654"/>
                  </a:lnTo>
                  <a:cubicBezTo>
                    <a:pt x="330256" y="144370"/>
                    <a:pt x="307105" y="166107"/>
                    <a:pt x="285867" y="189643"/>
                  </a:cubicBezTo>
                  <a:lnTo>
                    <a:pt x="270394" y="207382"/>
                  </a:lnTo>
                  <a:lnTo>
                    <a:pt x="255715" y="225764"/>
                  </a:lnTo>
                  <a:lnTo>
                    <a:pt x="252055" y="230368"/>
                  </a:lnTo>
                  <a:lnTo>
                    <a:pt x="248594" y="235118"/>
                  </a:lnTo>
                  <a:lnTo>
                    <a:pt x="241671" y="244618"/>
                  </a:lnTo>
                  <a:lnTo>
                    <a:pt x="234767" y="254132"/>
                  </a:lnTo>
                  <a:lnTo>
                    <a:pt x="228246" y="263905"/>
                  </a:lnTo>
                  <a:cubicBezTo>
                    <a:pt x="219331" y="276798"/>
                    <a:pt x="211349" y="290271"/>
                    <a:pt x="203188" y="303633"/>
                  </a:cubicBezTo>
                  <a:lnTo>
                    <a:pt x="191723" y="324118"/>
                  </a:lnTo>
                  <a:lnTo>
                    <a:pt x="188857" y="329240"/>
                  </a:lnTo>
                  <a:lnTo>
                    <a:pt x="186174" y="334456"/>
                  </a:lnTo>
                  <a:lnTo>
                    <a:pt x="180827" y="344900"/>
                  </a:lnTo>
                  <a:lnTo>
                    <a:pt x="175481" y="355345"/>
                  </a:lnTo>
                  <a:cubicBezTo>
                    <a:pt x="173736" y="358840"/>
                    <a:pt x="172125" y="362382"/>
                    <a:pt x="170440" y="365898"/>
                  </a:cubicBezTo>
                  <a:lnTo>
                    <a:pt x="160436" y="387032"/>
                  </a:lnTo>
                  <a:cubicBezTo>
                    <a:pt x="153853" y="401161"/>
                    <a:pt x="147727" y="415496"/>
                    <a:pt x="141391" y="429736"/>
                  </a:cubicBezTo>
                  <a:lnTo>
                    <a:pt x="132472" y="451345"/>
                  </a:lnTo>
                  <a:cubicBezTo>
                    <a:pt x="129525" y="458558"/>
                    <a:pt x="126438" y="465717"/>
                    <a:pt x="123724" y="473022"/>
                  </a:cubicBezTo>
                  <a:cubicBezTo>
                    <a:pt x="118204" y="487593"/>
                    <a:pt x="112351" y="502046"/>
                    <a:pt x="107282" y="516784"/>
                  </a:cubicBezTo>
                  <a:cubicBezTo>
                    <a:pt x="86198" y="575474"/>
                    <a:pt x="68248" y="635243"/>
                    <a:pt x="53510" y="695837"/>
                  </a:cubicBezTo>
                  <a:cubicBezTo>
                    <a:pt x="38889" y="756471"/>
                    <a:pt x="27347" y="817776"/>
                    <a:pt x="18883" y="879752"/>
                  </a:cubicBezTo>
                  <a:cubicBezTo>
                    <a:pt x="9498" y="948046"/>
                    <a:pt x="3701" y="1016785"/>
                    <a:pt x="1515" y="1085686"/>
                  </a:cubicBezTo>
                  <a:cubicBezTo>
                    <a:pt x="-930" y="1154515"/>
                    <a:pt x="495" y="1223417"/>
                    <a:pt x="4827" y="1292130"/>
                  </a:cubicBezTo>
                  <a:cubicBezTo>
                    <a:pt x="8754" y="1354125"/>
                    <a:pt x="15141" y="1414922"/>
                    <a:pt x="24036" y="1475318"/>
                  </a:cubicBezTo>
                  <a:cubicBezTo>
                    <a:pt x="26284" y="1490414"/>
                    <a:pt x="28502" y="1505512"/>
                    <a:pt x="31167" y="1520553"/>
                  </a:cubicBezTo>
                  <a:lnTo>
                    <a:pt x="35013" y="1543151"/>
                  </a:lnTo>
                  <a:cubicBezTo>
                    <a:pt x="36432" y="1550664"/>
                    <a:pt x="37852" y="1558183"/>
                    <a:pt x="39273" y="1565707"/>
                  </a:cubicBezTo>
                  <a:cubicBezTo>
                    <a:pt x="41984" y="1580784"/>
                    <a:pt x="45283" y="1595773"/>
                    <a:pt x="48403" y="1610844"/>
                  </a:cubicBezTo>
                  <a:cubicBezTo>
                    <a:pt x="49939" y="1618277"/>
                    <a:pt x="51612" y="1626124"/>
                    <a:pt x="53839" y="1633726"/>
                  </a:cubicBezTo>
                  <a:cubicBezTo>
                    <a:pt x="55933" y="1641374"/>
                    <a:pt x="58500" y="1648837"/>
                    <a:pt x="61149" y="1656265"/>
                  </a:cubicBezTo>
                  <a:cubicBezTo>
                    <a:pt x="75932" y="1696730"/>
                    <a:pt x="97273" y="1734432"/>
                    <a:pt x="113369" y="1774433"/>
                  </a:cubicBezTo>
                  <a:cubicBezTo>
                    <a:pt x="130224" y="1814505"/>
                    <a:pt x="146065" y="1856098"/>
                    <a:pt x="168306" y="1895127"/>
                  </a:cubicBezTo>
                  <a:cubicBezTo>
                    <a:pt x="179366" y="1914702"/>
                    <a:pt x="192450" y="1933062"/>
                    <a:pt x="207342" y="1949908"/>
                  </a:cubicBezTo>
                  <a:cubicBezTo>
                    <a:pt x="222329" y="1966352"/>
                    <a:pt x="239066" y="1981111"/>
                    <a:pt x="257257" y="1993924"/>
                  </a:cubicBezTo>
                  <a:cubicBezTo>
                    <a:pt x="261800" y="1997004"/>
                    <a:pt x="266164" y="2000350"/>
                    <a:pt x="270826" y="2003177"/>
                  </a:cubicBezTo>
                  <a:cubicBezTo>
                    <a:pt x="275474" y="2006022"/>
                    <a:pt x="280110" y="2008860"/>
                    <a:pt x="284735" y="2011690"/>
                  </a:cubicBezTo>
                  <a:cubicBezTo>
                    <a:pt x="294063" y="2017207"/>
                    <a:pt x="303613" y="2022224"/>
                    <a:pt x="313314" y="2026850"/>
                  </a:cubicBezTo>
                  <a:cubicBezTo>
                    <a:pt x="332491" y="2036255"/>
                    <a:pt x="352919" y="2042862"/>
                    <a:pt x="373973" y="2046468"/>
                  </a:cubicBezTo>
                  <a:cubicBezTo>
                    <a:pt x="390688" y="2049337"/>
                    <a:pt x="407774" y="2049309"/>
                    <a:pt x="424479" y="2046383"/>
                  </a:cubicBezTo>
                  <a:cubicBezTo>
                    <a:pt x="441348" y="2043196"/>
                    <a:pt x="457481" y="2036916"/>
                    <a:pt x="472063" y="2027862"/>
                  </a:cubicBezTo>
                  <a:cubicBezTo>
                    <a:pt x="486510" y="2018802"/>
                    <a:pt x="499753" y="2007953"/>
                    <a:pt x="511477" y="1995574"/>
                  </a:cubicBezTo>
                  <a:cubicBezTo>
                    <a:pt x="514454" y="1992576"/>
                    <a:pt x="517569" y="1989709"/>
                    <a:pt x="520439" y="1986602"/>
                  </a:cubicBezTo>
                  <a:lnTo>
                    <a:pt x="528964" y="1977187"/>
                  </a:lnTo>
                  <a:cubicBezTo>
                    <a:pt x="531769" y="1974015"/>
                    <a:pt x="534741" y="1970983"/>
                    <a:pt x="537413" y="1967693"/>
                  </a:cubicBezTo>
                  <a:lnTo>
                    <a:pt x="545421" y="1957806"/>
                  </a:lnTo>
                  <a:cubicBezTo>
                    <a:pt x="566571" y="1931243"/>
                    <a:pt x="584967" y="1902600"/>
                    <a:pt x="600325" y="1872320"/>
                  </a:cubicBezTo>
                  <a:cubicBezTo>
                    <a:pt x="615495" y="1842320"/>
                    <a:pt x="628533" y="1811289"/>
                    <a:pt x="639343" y="1779459"/>
                  </a:cubicBezTo>
                  <a:cubicBezTo>
                    <a:pt x="664261" y="1707027"/>
                    <a:pt x="680234" y="1632778"/>
                    <a:pt x="699675" y="1558761"/>
                  </a:cubicBezTo>
                  <a:cubicBezTo>
                    <a:pt x="710668" y="1514879"/>
                    <a:pt x="724122" y="1471650"/>
                    <a:pt x="739974" y="1429279"/>
                  </a:cubicBezTo>
                  <a:cubicBezTo>
                    <a:pt x="748102" y="1408269"/>
                    <a:pt x="757299" y="1387688"/>
                    <a:pt x="767529" y="1367616"/>
                  </a:cubicBezTo>
                  <a:cubicBezTo>
                    <a:pt x="772949" y="1357783"/>
                    <a:pt x="778055" y="1347772"/>
                    <a:pt x="784072" y="1338318"/>
                  </a:cubicBezTo>
                  <a:lnTo>
                    <a:pt x="788434" y="1331142"/>
                  </a:lnTo>
                  <a:lnTo>
                    <a:pt x="790615" y="1327557"/>
                  </a:lnTo>
                  <a:lnTo>
                    <a:pt x="792969" y="1324086"/>
                  </a:lnTo>
                  <a:lnTo>
                    <a:pt x="802393" y="1310228"/>
                  </a:lnTo>
                  <a:cubicBezTo>
                    <a:pt x="814386" y="1293428"/>
                    <a:pt x="827328" y="1277326"/>
                    <a:pt x="841155" y="1261999"/>
                  </a:cubicBezTo>
                  <a:cubicBezTo>
                    <a:pt x="847967" y="1254109"/>
                    <a:pt x="855372" y="1246707"/>
                    <a:pt x="862647" y="1239162"/>
                  </a:cubicBezTo>
                  <a:cubicBezTo>
                    <a:pt x="866219" y="1235324"/>
                    <a:pt x="870161" y="1231842"/>
                    <a:pt x="873917" y="1228173"/>
                  </a:cubicBezTo>
                  <a:cubicBezTo>
                    <a:pt x="877747" y="1224580"/>
                    <a:pt x="881445" y="1220841"/>
                    <a:pt x="885385" y="1217359"/>
                  </a:cubicBezTo>
                  <a:cubicBezTo>
                    <a:pt x="916322" y="1189150"/>
                    <a:pt x="950082" y="1164199"/>
                    <a:pt x="986132" y="1142902"/>
                  </a:cubicBezTo>
                  <a:cubicBezTo>
                    <a:pt x="1007523" y="1130422"/>
                    <a:pt x="1029838" y="1119594"/>
                    <a:pt x="1052880" y="1110513"/>
                  </a:cubicBezTo>
                  <a:cubicBezTo>
                    <a:pt x="1075077" y="1101871"/>
                    <a:pt x="1098082" y="1095469"/>
                    <a:pt x="1121554" y="1091402"/>
                  </a:cubicBezTo>
                  <a:cubicBezTo>
                    <a:pt x="1144942" y="1087918"/>
                    <a:pt x="1168526" y="1085903"/>
                    <a:pt x="1192167" y="1085370"/>
                  </a:cubicBezTo>
                  <a:cubicBezTo>
                    <a:pt x="1215931" y="1084506"/>
                    <a:pt x="1239895" y="1084252"/>
                    <a:pt x="1264209" y="1082940"/>
                  </a:cubicBezTo>
                  <a:cubicBezTo>
                    <a:pt x="1298389" y="1081134"/>
                    <a:pt x="1330107" y="1077935"/>
                    <a:pt x="1360456" y="1069141"/>
                  </a:cubicBezTo>
                  <a:cubicBezTo>
                    <a:pt x="1375699" y="1064726"/>
                    <a:pt x="1390400" y="1058624"/>
                    <a:pt x="1404288" y="1050948"/>
                  </a:cubicBezTo>
                  <a:cubicBezTo>
                    <a:pt x="1407856" y="1049114"/>
                    <a:pt x="1411165" y="1046804"/>
                    <a:pt x="1414637" y="1044731"/>
                  </a:cubicBezTo>
                  <a:cubicBezTo>
                    <a:pt x="1418037" y="1042543"/>
                    <a:pt x="1421303" y="1040117"/>
                    <a:pt x="1424666" y="1037788"/>
                  </a:cubicBezTo>
                  <a:cubicBezTo>
                    <a:pt x="1427843" y="1035231"/>
                    <a:pt x="1431154" y="1032741"/>
                    <a:pt x="1434271" y="1030063"/>
                  </a:cubicBezTo>
                  <a:cubicBezTo>
                    <a:pt x="1437325" y="1027333"/>
                    <a:pt x="1440401" y="1024583"/>
                    <a:pt x="1443499" y="1021814"/>
                  </a:cubicBezTo>
                  <a:cubicBezTo>
                    <a:pt x="1461551" y="1004598"/>
                    <a:pt x="1477692" y="985486"/>
                    <a:pt x="1491642" y="964808"/>
                  </a:cubicBezTo>
                  <a:cubicBezTo>
                    <a:pt x="1512461" y="934171"/>
                    <a:pt x="1530634" y="901818"/>
                    <a:pt x="1545963" y="868100"/>
                  </a:cubicBezTo>
                  <a:cubicBezTo>
                    <a:pt x="1557709" y="842884"/>
                    <a:pt x="1568920" y="817675"/>
                    <a:pt x="1579692" y="792075"/>
                  </a:cubicBezTo>
                  <a:cubicBezTo>
                    <a:pt x="1590176" y="766511"/>
                    <a:pt x="1600663" y="740943"/>
                    <a:pt x="1611151" y="715370"/>
                  </a:cubicBezTo>
                  <a:cubicBezTo>
                    <a:pt x="1623347" y="686082"/>
                    <a:pt x="1638072" y="652752"/>
                    <a:pt x="1654872" y="621249"/>
                  </a:cubicBezTo>
                  <a:cubicBezTo>
                    <a:pt x="1671733" y="589815"/>
                    <a:pt x="1690836" y="560294"/>
                    <a:pt x="1709737" y="538216"/>
                  </a:cubicBezTo>
                  <a:cubicBezTo>
                    <a:pt x="1727205" y="517668"/>
                    <a:pt x="1742309" y="502744"/>
                    <a:pt x="1767824" y="486314"/>
                  </a:cubicBezTo>
                  <a:cubicBezTo>
                    <a:pt x="1769873" y="484889"/>
                    <a:pt x="1772344" y="483695"/>
                    <a:pt x="1774865" y="482209"/>
                  </a:cubicBezTo>
                  <a:cubicBezTo>
                    <a:pt x="1777430" y="480802"/>
                    <a:pt x="1780088" y="479157"/>
                    <a:pt x="1782986" y="477703"/>
                  </a:cubicBezTo>
                  <a:cubicBezTo>
                    <a:pt x="1788858" y="474957"/>
                    <a:pt x="1795068" y="471663"/>
                    <a:pt x="1801695" y="469275"/>
                  </a:cubicBezTo>
                  <a:cubicBezTo>
                    <a:pt x="1808169" y="466469"/>
                    <a:pt x="1814957" y="464493"/>
                    <a:pt x="1821262" y="462459"/>
                  </a:cubicBezTo>
                  <a:cubicBezTo>
                    <a:pt x="1824393" y="461354"/>
                    <a:pt x="1827552" y="460833"/>
                    <a:pt x="1830466" y="460034"/>
                  </a:cubicBezTo>
                  <a:cubicBezTo>
                    <a:pt x="1833401" y="459298"/>
                    <a:pt x="1836163" y="458605"/>
                    <a:pt x="1838693" y="457970"/>
                  </a:cubicBezTo>
                  <a:cubicBezTo>
                    <a:pt x="1848942" y="456123"/>
                    <a:pt x="1855472" y="454717"/>
                    <a:pt x="1854265" y="454307"/>
                  </a:cubicBezTo>
                  <a:cubicBezTo>
                    <a:pt x="1851552" y="454099"/>
                    <a:pt x="1848824" y="454167"/>
                    <a:pt x="1846123" y="454511"/>
                  </a:cubicBezTo>
                  <a:cubicBezTo>
                    <a:pt x="1843633" y="454738"/>
                    <a:pt x="1840500" y="454858"/>
                    <a:pt x="1836743" y="455414"/>
                  </a:cubicBezTo>
                  <a:cubicBezTo>
                    <a:pt x="1832993" y="456067"/>
                    <a:pt x="1828577" y="456837"/>
                    <a:pt x="1823431" y="4577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8">
              <a:extLst>
                <a:ext uri="{FF2B5EF4-FFF2-40B4-BE49-F238E27FC236}">
                  <a16:creationId xmlns:a16="http://schemas.microsoft.com/office/drawing/2014/main" id="{901EAB77-BF36-72EF-8DA9-436BE0CFDE7A}"/>
                </a:ext>
              </a:extLst>
            </p:cNvPr>
            <p:cNvSpPr/>
            <p:nvPr/>
          </p:nvSpPr>
          <p:spPr>
            <a:xfrm rot="-1499042" flipH="1">
              <a:off x="6542413" y="-671604"/>
              <a:ext cx="2278729" cy="2158057"/>
            </a:xfrm>
            <a:custGeom>
              <a:avLst/>
              <a:gdLst/>
              <a:ahLst/>
              <a:cxnLst/>
              <a:rect l="l" t="t" r="r" b="b"/>
              <a:pathLst>
                <a:path w="2162825" h="2048291" extrusionOk="0">
                  <a:moveTo>
                    <a:pt x="1823431" y="457734"/>
                  </a:moveTo>
                  <a:cubicBezTo>
                    <a:pt x="1808495" y="461082"/>
                    <a:pt x="1793969" y="466049"/>
                    <a:pt x="1780111" y="472547"/>
                  </a:cubicBezTo>
                  <a:cubicBezTo>
                    <a:pt x="1776587" y="474259"/>
                    <a:pt x="1773219" y="476138"/>
                    <a:pt x="1769916" y="477856"/>
                  </a:cubicBezTo>
                  <a:cubicBezTo>
                    <a:pt x="1766576" y="479516"/>
                    <a:pt x="1763552" y="481445"/>
                    <a:pt x="1760681" y="483242"/>
                  </a:cubicBezTo>
                  <a:cubicBezTo>
                    <a:pt x="1757820" y="485053"/>
                    <a:pt x="1755062" y="486666"/>
                    <a:pt x="1752656" y="488316"/>
                  </a:cubicBezTo>
                  <a:cubicBezTo>
                    <a:pt x="1750285" y="490017"/>
                    <a:pt x="1748131" y="491563"/>
                    <a:pt x="1746247" y="492915"/>
                  </a:cubicBezTo>
                  <a:cubicBezTo>
                    <a:pt x="1736574" y="499981"/>
                    <a:pt x="1727384" y="507685"/>
                    <a:pt x="1718738" y="515974"/>
                  </a:cubicBezTo>
                  <a:cubicBezTo>
                    <a:pt x="1714613" y="520247"/>
                    <a:pt x="1710302" y="524345"/>
                    <a:pt x="1706355" y="528746"/>
                  </a:cubicBezTo>
                  <a:cubicBezTo>
                    <a:pt x="1702454" y="533183"/>
                    <a:pt x="1698373" y="537469"/>
                    <a:pt x="1694745" y="542101"/>
                  </a:cubicBezTo>
                  <a:cubicBezTo>
                    <a:pt x="1679947" y="560250"/>
                    <a:pt x="1666588" y="579523"/>
                    <a:pt x="1654788" y="599748"/>
                  </a:cubicBezTo>
                  <a:cubicBezTo>
                    <a:pt x="1631092" y="639965"/>
                    <a:pt x="1612256" y="682707"/>
                    <a:pt x="1593883" y="726810"/>
                  </a:cubicBezTo>
                  <a:cubicBezTo>
                    <a:pt x="1579864" y="760645"/>
                    <a:pt x="1566350" y="794367"/>
                    <a:pt x="1551232" y="827530"/>
                  </a:cubicBezTo>
                  <a:cubicBezTo>
                    <a:pt x="1536783" y="860821"/>
                    <a:pt x="1520629" y="893346"/>
                    <a:pt x="1502834" y="924976"/>
                  </a:cubicBezTo>
                  <a:cubicBezTo>
                    <a:pt x="1486093" y="953606"/>
                    <a:pt x="1467215" y="980987"/>
                    <a:pt x="1444353" y="1004559"/>
                  </a:cubicBezTo>
                  <a:cubicBezTo>
                    <a:pt x="1441449" y="1007448"/>
                    <a:pt x="1438692" y="1010497"/>
                    <a:pt x="1435670" y="1013256"/>
                  </a:cubicBezTo>
                  <a:lnTo>
                    <a:pt x="1426621" y="1021550"/>
                  </a:lnTo>
                  <a:cubicBezTo>
                    <a:pt x="1423543" y="1024209"/>
                    <a:pt x="1420399" y="1026728"/>
                    <a:pt x="1417235" y="1029249"/>
                  </a:cubicBezTo>
                  <a:cubicBezTo>
                    <a:pt x="1413921" y="1031560"/>
                    <a:pt x="1410776" y="1034117"/>
                    <a:pt x="1407329" y="1036230"/>
                  </a:cubicBezTo>
                  <a:cubicBezTo>
                    <a:pt x="1393778" y="1045097"/>
                    <a:pt x="1379125" y="1052156"/>
                    <a:pt x="1363744" y="1057227"/>
                  </a:cubicBezTo>
                  <a:cubicBezTo>
                    <a:pt x="1328471" y="1069070"/>
                    <a:pt x="1290674" y="1071710"/>
                    <a:pt x="1253141" y="1072647"/>
                  </a:cubicBezTo>
                  <a:cubicBezTo>
                    <a:pt x="1215502" y="1073573"/>
                    <a:pt x="1177521" y="1072405"/>
                    <a:pt x="1139290" y="1075935"/>
                  </a:cubicBezTo>
                  <a:cubicBezTo>
                    <a:pt x="1120086" y="1077650"/>
                    <a:pt x="1101069" y="1081042"/>
                    <a:pt x="1082457" y="1086074"/>
                  </a:cubicBezTo>
                  <a:lnTo>
                    <a:pt x="1068535" y="1089965"/>
                  </a:lnTo>
                  <a:cubicBezTo>
                    <a:pt x="1063918" y="1091334"/>
                    <a:pt x="1059436" y="1093086"/>
                    <a:pt x="1054880" y="1094631"/>
                  </a:cubicBezTo>
                  <a:cubicBezTo>
                    <a:pt x="1050366" y="1096286"/>
                    <a:pt x="1045743" y="1097686"/>
                    <a:pt x="1041317" y="1099555"/>
                  </a:cubicBezTo>
                  <a:lnTo>
                    <a:pt x="1028027" y="1105138"/>
                  </a:lnTo>
                  <a:cubicBezTo>
                    <a:pt x="992793" y="1120510"/>
                    <a:pt x="959408" y="1139807"/>
                    <a:pt x="928504" y="1162663"/>
                  </a:cubicBezTo>
                  <a:cubicBezTo>
                    <a:pt x="883116" y="1195845"/>
                    <a:pt x="842425" y="1235009"/>
                    <a:pt x="807538" y="1279091"/>
                  </a:cubicBezTo>
                  <a:cubicBezTo>
                    <a:pt x="773592" y="1323116"/>
                    <a:pt x="746493" y="1372012"/>
                    <a:pt x="727158" y="1424127"/>
                  </a:cubicBezTo>
                  <a:cubicBezTo>
                    <a:pt x="687612" y="1527262"/>
                    <a:pt x="671078" y="1635708"/>
                    <a:pt x="639669" y="1741219"/>
                  </a:cubicBezTo>
                  <a:cubicBezTo>
                    <a:pt x="627538" y="1783570"/>
                    <a:pt x="611696" y="1824769"/>
                    <a:pt x="592327" y="1864339"/>
                  </a:cubicBezTo>
                  <a:cubicBezTo>
                    <a:pt x="576465" y="1896001"/>
                    <a:pt x="557202" y="1925842"/>
                    <a:pt x="534877" y="1953336"/>
                  </a:cubicBezTo>
                  <a:cubicBezTo>
                    <a:pt x="532049" y="1956724"/>
                    <a:pt x="529382" y="1960253"/>
                    <a:pt x="526425" y="1963529"/>
                  </a:cubicBezTo>
                  <a:lnTo>
                    <a:pt x="517491" y="1973307"/>
                  </a:lnTo>
                  <a:cubicBezTo>
                    <a:pt x="511698" y="1979985"/>
                    <a:pt x="505206" y="1985990"/>
                    <a:pt x="498910" y="1992192"/>
                  </a:cubicBezTo>
                  <a:cubicBezTo>
                    <a:pt x="486715" y="2004518"/>
                    <a:pt x="472702" y="2014905"/>
                    <a:pt x="457360" y="2022990"/>
                  </a:cubicBezTo>
                  <a:lnTo>
                    <a:pt x="450002" y="2026343"/>
                  </a:lnTo>
                  <a:cubicBezTo>
                    <a:pt x="448770" y="2026887"/>
                    <a:pt x="447563" y="2027501"/>
                    <a:pt x="446311" y="2027993"/>
                  </a:cubicBezTo>
                  <a:lnTo>
                    <a:pt x="442488" y="2029283"/>
                  </a:lnTo>
                  <a:lnTo>
                    <a:pt x="434846" y="2031885"/>
                  </a:lnTo>
                  <a:lnTo>
                    <a:pt x="426982" y="2033692"/>
                  </a:lnTo>
                  <a:lnTo>
                    <a:pt x="423049" y="2034601"/>
                  </a:lnTo>
                  <a:cubicBezTo>
                    <a:pt x="421724" y="2034834"/>
                    <a:pt x="420379" y="2034950"/>
                    <a:pt x="419045" y="2035132"/>
                  </a:cubicBezTo>
                  <a:lnTo>
                    <a:pt x="411024" y="2036146"/>
                  </a:lnTo>
                  <a:cubicBezTo>
                    <a:pt x="408331" y="2036307"/>
                    <a:pt x="405623" y="2036314"/>
                    <a:pt x="402922" y="2036413"/>
                  </a:cubicBezTo>
                  <a:lnTo>
                    <a:pt x="398868" y="2036533"/>
                  </a:lnTo>
                  <a:cubicBezTo>
                    <a:pt x="397516" y="2036558"/>
                    <a:pt x="396160" y="2036388"/>
                    <a:pt x="394806" y="2036327"/>
                  </a:cubicBezTo>
                  <a:cubicBezTo>
                    <a:pt x="372820" y="2034972"/>
                    <a:pt x="351259" y="2029668"/>
                    <a:pt x="331156" y="2020667"/>
                  </a:cubicBezTo>
                  <a:cubicBezTo>
                    <a:pt x="326076" y="2018403"/>
                    <a:pt x="320934" y="2016289"/>
                    <a:pt x="315989" y="2013673"/>
                  </a:cubicBezTo>
                  <a:lnTo>
                    <a:pt x="308502" y="2009921"/>
                  </a:lnTo>
                  <a:cubicBezTo>
                    <a:pt x="306028" y="2008622"/>
                    <a:pt x="303604" y="2007212"/>
                    <a:pt x="301152" y="2005862"/>
                  </a:cubicBezTo>
                  <a:lnTo>
                    <a:pt x="293827" y="2001749"/>
                  </a:lnTo>
                  <a:lnTo>
                    <a:pt x="286692" y="1997307"/>
                  </a:lnTo>
                  <a:lnTo>
                    <a:pt x="279554" y="1992866"/>
                  </a:lnTo>
                  <a:lnTo>
                    <a:pt x="275983" y="1990646"/>
                  </a:lnTo>
                  <a:lnTo>
                    <a:pt x="272551" y="1988235"/>
                  </a:lnTo>
                  <a:lnTo>
                    <a:pt x="258857" y="1978531"/>
                  </a:lnTo>
                  <a:lnTo>
                    <a:pt x="245822" y="1968005"/>
                  </a:lnTo>
                  <a:cubicBezTo>
                    <a:pt x="237329" y="1960768"/>
                    <a:pt x="229265" y="1953044"/>
                    <a:pt x="221669" y="1944872"/>
                  </a:cubicBezTo>
                  <a:cubicBezTo>
                    <a:pt x="206527" y="1928396"/>
                    <a:pt x="193277" y="1910279"/>
                    <a:pt x="182165" y="1890858"/>
                  </a:cubicBezTo>
                  <a:cubicBezTo>
                    <a:pt x="171026" y="1871228"/>
                    <a:pt x="161034" y="1850969"/>
                    <a:pt x="152240" y="1830182"/>
                  </a:cubicBezTo>
                  <a:cubicBezTo>
                    <a:pt x="143197" y="1809391"/>
                    <a:pt x="134723" y="1788249"/>
                    <a:pt x="125916" y="1767207"/>
                  </a:cubicBezTo>
                  <a:cubicBezTo>
                    <a:pt x="117320" y="1745969"/>
                    <a:pt x="107222" y="1725306"/>
                    <a:pt x="97582" y="1704827"/>
                  </a:cubicBezTo>
                  <a:cubicBezTo>
                    <a:pt x="87762" y="1684693"/>
                    <a:pt x="79072" y="1664028"/>
                    <a:pt x="71553" y="1642927"/>
                  </a:cubicBezTo>
                  <a:cubicBezTo>
                    <a:pt x="67970" y="1632380"/>
                    <a:pt x="65060" y="1621617"/>
                    <a:pt x="62839" y="1610702"/>
                  </a:cubicBezTo>
                  <a:cubicBezTo>
                    <a:pt x="60494" y="1599605"/>
                    <a:pt x="58146" y="1588503"/>
                    <a:pt x="55798" y="1577394"/>
                  </a:cubicBezTo>
                  <a:cubicBezTo>
                    <a:pt x="46873" y="1532869"/>
                    <a:pt x="39419" y="1488034"/>
                    <a:pt x="33201" y="1443450"/>
                  </a:cubicBezTo>
                  <a:cubicBezTo>
                    <a:pt x="20115" y="1347058"/>
                    <a:pt x="13979" y="1249850"/>
                    <a:pt x="14838" y="1152579"/>
                  </a:cubicBezTo>
                  <a:cubicBezTo>
                    <a:pt x="14992" y="1089379"/>
                    <a:pt x="18068" y="1026232"/>
                    <a:pt x="24067" y="963141"/>
                  </a:cubicBezTo>
                  <a:cubicBezTo>
                    <a:pt x="30056" y="900155"/>
                    <a:pt x="38766" y="837388"/>
                    <a:pt x="50731" y="775248"/>
                  </a:cubicBezTo>
                  <a:cubicBezTo>
                    <a:pt x="74809" y="651048"/>
                    <a:pt x="110860" y="528996"/>
                    <a:pt x="161436" y="413420"/>
                  </a:cubicBezTo>
                  <a:cubicBezTo>
                    <a:pt x="164382" y="406765"/>
                    <a:pt x="167144" y="399962"/>
                    <a:pt x="170276" y="393271"/>
                  </a:cubicBezTo>
                  <a:cubicBezTo>
                    <a:pt x="173364" y="386559"/>
                    <a:pt x="176473" y="379804"/>
                    <a:pt x="179602" y="373005"/>
                  </a:cubicBezTo>
                  <a:cubicBezTo>
                    <a:pt x="181160" y="369604"/>
                    <a:pt x="182723" y="366193"/>
                    <a:pt x="184291" y="362773"/>
                  </a:cubicBezTo>
                  <a:cubicBezTo>
                    <a:pt x="185875" y="359363"/>
                    <a:pt x="187605" y="356029"/>
                    <a:pt x="189260" y="352639"/>
                  </a:cubicBezTo>
                  <a:cubicBezTo>
                    <a:pt x="192642" y="345902"/>
                    <a:pt x="195879" y="339043"/>
                    <a:pt x="199412" y="332311"/>
                  </a:cubicBezTo>
                  <a:cubicBezTo>
                    <a:pt x="213611" y="305088"/>
                    <a:pt x="229449" y="278750"/>
                    <a:pt x="246837" y="253443"/>
                  </a:cubicBezTo>
                  <a:cubicBezTo>
                    <a:pt x="264134" y="228196"/>
                    <a:pt x="283438" y="204383"/>
                    <a:pt x="304561" y="182235"/>
                  </a:cubicBezTo>
                  <a:cubicBezTo>
                    <a:pt x="324742" y="160759"/>
                    <a:pt x="346928" y="141258"/>
                    <a:pt x="370816" y="123996"/>
                  </a:cubicBezTo>
                  <a:cubicBezTo>
                    <a:pt x="375607" y="120262"/>
                    <a:pt x="380611" y="117122"/>
                    <a:pt x="385434" y="113936"/>
                  </a:cubicBezTo>
                  <a:cubicBezTo>
                    <a:pt x="390289" y="110798"/>
                    <a:pt x="394949" y="107578"/>
                    <a:pt x="399733" y="104677"/>
                  </a:cubicBezTo>
                  <a:cubicBezTo>
                    <a:pt x="404580" y="101883"/>
                    <a:pt x="409373" y="99120"/>
                    <a:pt x="414158" y="96363"/>
                  </a:cubicBezTo>
                  <a:lnTo>
                    <a:pt x="421330" y="92238"/>
                  </a:lnTo>
                  <a:cubicBezTo>
                    <a:pt x="423796" y="90998"/>
                    <a:pt x="426268" y="89755"/>
                    <a:pt x="428746" y="88509"/>
                  </a:cubicBezTo>
                  <a:cubicBezTo>
                    <a:pt x="433694" y="86007"/>
                    <a:pt x="438680" y="83485"/>
                    <a:pt x="443753" y="80920"/>
                  </a:cubicBezTo>
                  <a:cubicBezTo>
                    <a:pt x="448915" y="78546"/>
                    <a:pt x="454246" y="76309"/>
                    <a:pt x="459654" y="73896"/>
                  </a:cubicBezTo>
                  <a:cubicBezTo>
                    <a:pt x="462362" y="72698"/>
                    <a:pt x="465105" y="71484"/>
                    <a:pt x="467885" y="70253"/>
                  </a:cubicBezTo>
                  <a:cubicBezTo>
                    <a:pt x="470696" y="69093"/>
                    <a:pt x="473615" y="68082"/>
                    <a:pt x="476542" y="66956"/>
                  </a:cubicBezTo>
                  <a:cubicBezTo>
                    <a:pt x="482422" y="64785"/>
                    <a:pt x="488438" y="62366"/>
                    <a:pt x="494764" y="60121"/>
                  </a:cubicBezTo>
                  <a:cubicBezTo>
                    <a:pt x="529736" y="48259"/>
                    <a:pt x="566339" y="41894"/>
                    <a:pt x="603265" y="41256"/>
                  </a:cubicBezTo>
                  <a:cubicBezTo>
                    <a:pt x="640378" y="40800"/>
                    <a:pt x="677434" y="44306"/>
                    <a:pt x="713802" y="51713"/>
                  </a:cubicBezTo>
                  <a:cubicBezTo>
                    <a:pt x="771664" y="62923"/>
                    <a:pt x="821355" y="78689"/>
                    <a:pt x="876824" y="93961"/>
                  </a:cubicBezTo>
                  <a:cubicBezTo>
                    <a:pt x="910694" y="103672"/>
                    <a:pt x="945050" y="111602"/>
                    <a:pt x="979750" y="117718"/>
                  </a:cubicBezTo>
                  <a:cubicBezTo>
                    <a:pt x="997411" y="120842"/>
                    <a:pt x="1015341" y="122634"/>
                    <a:pt x="1033293" y="124095"/>
                  </a:cubicBezTo>
                  <a:cubicBezTo>
                    <a:pt x="1051270" y="125308"/>
                    <a:pt x="1069282" y="125803"/>
                    <a:pt x="1087329" y="125577"/>
                  </a:cubicBezTo>
                  <a:cubicBezTo>
                    <a:pt x="1159497" y="124517"/>
                    <a:pt x="1230468" y="111803"/>
                    <a:pt x="1297554" y="96612"/>
                  </a:cubicBezTo>
                  <a:cubicBezTo>
                    <a:pt x="1399138" y="73527"/>
                    <a:pt x="1498366" y="43035"/>
                    <a:pt x="1600061" y="24626"/>
                  </a:cubicBezTo>
                  <a:cubicBezTo>
                    <a:pt x="1650821" y="15385"/>
                    <a:pt x="1702178" y="8952"/>
                    <a:pt x="1753594" y="9169"/>
                  </a:cubicBezTo>
                  <a:cubicBezTo>
                    <a:pt x="1804888" y="9370"/>
                    <a:pt x="1856448" y="16572"/>
                    <a:pt x="1904237" y="34898"/>
                  </a:cubicBezTo>
                  <a:cubicBezTo>
                    <a:pt x="1939734" y="48485"/>
                    <a:pt x="1972595" y="68141"/>
                    <a:pt x="2001350" y="92987"/>
                  </a:cubicBezTo>
                  <a:cubicBezTo>
                    <a:pt x="2010736" y="101260"/>
                    <a:pt x="2019429" y="109977"/>
                    <a:pt x="2027842" y="118876"/>
                  </a:cubicBezTo>
                  <a:cubicBezTo>
                    <a:pt x="2036280" y="127761"/>
                    <a:pt x="2044347" y="136962"/>
                    <a:pt x="2052247" y="146590"/>
                  </a:cubicBezTo>
                  <a:cubicBezTo>
                    <a:pt x="2062191" y="158648"/>
                    <a:pt x="2071592" y="171117"/>
                    <a:pt x="2080451" y="183996"/>
                  </a:cubicBezTo>
                  <a:cubicBezTo>
                    <a:pt x="2089301" y="196869"/>
                    <a:pt x="2097812" y="210025"/>
                    <a:pt x="2105568" y="223703"/>
                  </a:cubicBezTo>
                  <a:cubicBezTo>
                    <a:pt x="2118036" y="245093"/>
                    <a:pt x="2128621" y="267524"/>
                    <a:pt x="2137204" y="290745"/>
                  </a:cubicBezTo>
                  <a:cubicBezTo>
                    <a:pt x="2145921" y="313710"/>
                    <a:pt x="2151279" y="337810"/>
                    <a:pt x="2153112" y="362303"/>
                  </a:cubicBezTo>
                  <a:cubicBezTo>
                    <a:pt x="2154626" y="382190"/>
                    <a:pt x="2152009" y="402175"/>
                    <a:pt x="2145427" y="421004"/>
                  </a:cubicBezTo>
                  <a:cubicBezTo>
                    <a:pt x="2144560" y="423308"/>
                    <a:pt x="2143796" y="425656"/>
                    <a:pt x="2142852" y="427926"/>
                  </a:cubicBezTo>
                  <a:lnTo>
                    <a:pt x="2139614" y="434555"/>
                  </a:lnTo>
                  <a:cubicBezTo>
                    <a:pt x="2137453" y="438971"/>
                    <a:pt x="2134983" y="443229"/>
                    <a:pt x="2132222" y="447297"/>
                  </a:cubicBezTo>
                  <a:cubicBezTo>
                    <a:pt x="2130949" y="449402"/>
                    <a:pt x="2129508" y="451401"/>
                    <a:pt x="2127911" y="453273"/>
                  </a:cubicBezTo>
                  <a:lnTo>
                    <a:pt x="2123343" y="459072"/>
                  </a:lnTo>
                  <a:cubicBezTo>
                    <a:pt x="2121867" y="461052"/>
                    <a:pt x="2120017" y="462643"/>
                    <a:pt x="2118379" y="464452"/>
                  </a:cubicBezTo>
                  <a:lnTo>
                    <a:pt x="2115846" y="467085"/>
                  </a:lnTo>
                  <a:lnTo>
                    <a:pt x="2113088" y="469454"/>
                  </a:lnTo>
                  <a:cubicBezTo>
                    <a:pt x="2105890" y="475910"/>
                    <a:pt x="2097606" y="481043"/>
                    <a:pt x="2088619" y="484616"/>
                  </a:cubicBezTo>
                  <a:cubicBezTo>
                    <a:pt x="2079547" y="488120"/>
                    <a:pt x="2069996" y="490226"/>
                    <a:pt x="2060292" y="490862"/>
                  </a:cubicBezTo>
                  <a:cubicBezTo>
                    <a:pt x="2040678" y="492326"/>
                    <a:pt x="2020592" y="488918"/>
                    <a:pt x="2000862" y="484062"/>
                  </a:cubicBezTo>
                  <a:cubicBezTo>
                    <a:pt x="1959982" y="473638"/>
                    <a:pt x="1932234" y="462347"/>
                    <a:pt x="1898306" y="456461"/>
                  </a:cubicBezTo>
                  <a:cubicBezTo>
                    <a:pt x="1891182" y="455190"/>
                    <a:pt x="1883991" y="454318"/>
                    <a:pt x="1876770" y="453850"/>
                  </a:cubicBezTo>
                  <a:cubicBezTo>
                    <a:pt x="1873089" y="453687"/>
                    <a:pt x="1869570" y="453520"/>
                    <a:pt x="1866434" y="453707"/>
                  </a:cubicBezTo>
                  <a:cubicBezTo>
                    <a:pt x="1864875" y="453770"/>
                    <a:pt x="1863418" y="453828"/>
                    <a:pt x="1862096" y="453882"/>
                  </a:cubicBezTo>
                  <a:cubicBezTo>
                    <a:pt x="1860778" y="454050"/>
                    <a:pt x="1859594" y="454201"/>
                    <a:pt x="1858576" y="454330"/>
                  </a:cubicBezTo>
                  <a:cubicBezTo>
                    <a:pt x="1854762" y="454873"/>
                    <a:pt x="1853709" y="455123"/>
                    <a:pt x="1854994" y="455224"/>
                  </a:cubicBezTo>
                  <a:cubicBezTo>
                    <a:pt x="1855637" y="455275"/>
                    <a:pt x="1856867" y="455289"/>
                    <a:pt x="1858634" y="455286"/>
                  </a:cubicBezTo>
                  <a:cubicBezTo>
                    <a:pt x="1860922" y="455228"/>
                    <a:pt x="1863212" y="455292"/>
                    <a:pt x="1865493" y="455477"/>
                  </a:cubicBezTo>
                  <a:cubicBezTo>
                    <a:pt x="1872837" y="455812"/>
                    <a:pt x="1880125" y="456921"/>
                    <a:pt x="1887236" y="458786"/>
                  </a:cubicBezTo>
                  <a:cubicBezTo>
                    <a:pt x="1892298" y="460273"/>
                    <a:pt x="1893916" y="460987"/>
                    <a:pt x="1902732" y="463433"/>
                  </a:cubicBezTo>
                  <a:cubicBezTo>
                    <a:pt x="1911010" y="465840"/>
                    <a:pt x="1921270" y="469008"/>
                    <a:pt x="1932679" y="472785"/>
                  </a:cubicBezTo>
                  <a:cubicBezTo>
                    <a:pt x="1944094" y="476541"/>
                    <a:pt x="1956670" y="480858"/>
                    <a:pt x="1969738" y="485021"/>
                  </a:cubicBezTo>
                  <a:cubicBezTo>
                    <a:pt x="1995790" y="493395"/>
                    <a:pt x="2024263" y="500801"/>
                    <a:pt x="2048214" y="501239"/>
                  </a:cubicBezTo>
                  <a:lnTo>
                    <a:pt x="2054008" y="501220"/>
                  </a:lnTo>
                  <a:lnTo>
                    <a:pt x="2056907" y="501206"/>
                  </a:lnTo>
                  <a:lnTo>
                    <a:pt x="2059813" y="500998"/>
                  </a:lnTo>
                  <a:lnTo>
                    <a:pt x="2065628" y="500574"/>
                  </a:lnTo>
                  <a:lnTo>
                    <a:pt x="2071426" y="499721"/>
                  </a:lnTo>
                  <a:lnTo>
                    <a:pt x="2074326" y="499283"/>
                  </a:lnTo>
                  <a:lnTo>
                    <a:pt x="2077194" y="498625"/>
                  </a:lnTo>
                  <a:lnTo>
                    <a:pt x="2082930" y="497265"/>
                  </a:lnTo>
                  <a:lnTo>
                    <a:pt x="2088546" y="495411"/>
                  </a:lnTo>
                  <a:lnTo>
                    <a:pt x="2091351" y="494469"/>
                  </a:lnTo>
                  <a:cubicBezTo>
                    <a:pt x="2092267" y="494103"/>
                    <a:pt x="2093163" y="493681"/>
                    <a:pt x="2094070" y="493288"/>
                  </a:cubicBezTo>
                  <a:lnTo>
                    <a:pt x="2099492" y="490877"/>
                  </a:lnTo>
                  <a:cubicBezTo>
                    <a:pt x="2101239" y="489953"/>
                    <a:pt x="2102945" y="488944"/>
                    <a:pt x="2104672" y="487977"/>
                  </a:cubicBezTo>
                  <a:cubicBezTo>
                    <a:pt x="2108099" y="485998"/>
                    <a:pt x="2111398" y="483806"/>
                    <a:pt x="2114551" y="481415"/>
                  </a:cubicBezTo>
                  <a:cubicBezTo>
                    <a:pt x="2116179" y="480287"/>
                    <a:pt x="2117577" y="478883"/>
                    <a:pt x="2119099" y="477627"/>
                  </a:cubicBezTo>
                  <a:cubicBezTo>
                    <a:pt x="2120564" y="476310"/>
                    <a:pt x="2122140" y="475097"/>
                    <a:pt x="2123511" y="473688"/>
                  </a:cubicBezTo>
                  <a:lnTo>
                    <a:pt x="2127589" y="469426"/>
                  </a:lnTo>
                  <a:cubicBezTo>
                    <a:pt x="2128987" y="468051"/>
                    <a:pt x="2130286" y="466577"/>
                    <a:pt x="2131475" y="465018"/>
                  </a:cubicBezTo>
                  <a:lnTo>
                    <a:pt x="2138697" y="455788"/>
                  </a:lnTo>
                  <a:cubicBezTo>
                    <a:pt x="2140819" y="452507"/>
                    <a:pt x="2142852" y="449160"/>
                    <a:pt x="2144925" y="445844"/>
                  </a:cubicBezTo>
                  <a:cubicBezTo>
                    <a:pt x="2145426" y="445004"/>
                    <a:pt x="2145990" y="444200"/>
                    <a:pt x="2146437" y="443332"/>
                  </a:cubicBezTo>
                  <a:lnTo>
                    <a:pt x="2147716" y="440691"/>
                  </a:lnTo>
                  <a:lnTo>
                    <a:pt x="2150267" y="435406"/>
                  </a:lnTo>
                  <a:cubicBezTo>
                    <a:pt x="2151166" y="433670"/>
                    <a:pt x="2151974" y="431889"/>
                    <a:pt x="2152688" y="430069"/>
                  </a:cubicBezTo>
                  <a:lnTo>
                    <a:pt x="2154675" y="424555"/>
                  </a:lnTo>
                  <a:cubicBezTo>
                    <a:pt x="2159840" y="409860"/>
                    <a:pt x="2162682" y="394450"/>
                    <a:pt x="2163101" y="378880"/>
                  </a:cubicBezTo>
                  <a:cubicBezTo>
                    <a:pt x="2163377" y="366282"/>
                    <a:pt x="2162489" y="353686"/>
                    <a:pt x="2160446" y="341252"/>
                  </a:cubicBezTo>
                  <a:cubicBezTo>
                    <a:pt x="2159663" y="334956"/>
                    <a:pt x="2158048" y="328820"/>
                    <a:pt x="2156798" y="322583"/>
                  </a:cubicBezTo>
                  <a:cubicBezTo>
                    <a:pt x="2156090" y="319486"/>
                    <a:pt x="2155175" y="316442"/>
                    <a:pt x="2154371" y="313362"/>
                  </a:cubicBezTo>
                  <a:cubicBezTo>
                    <a:pt x="2153520" y="310297"/>
                    <a:pt x="2152780" y="307190"/>
                    <a:pt x="2151735" y="304181"/>
                  </a:cubicBezTo>
                  <a:cubicBezTo>
                    <a:pt x="2144001" y="279804"/>
                    <a:pt x="2133984" y="256210"/>
                    <a:pt x="2121817" y="233713"/>
                  </a:cubicBezTo>
                  <a:cubicBezTo>
                    <a:pt x="2097943" y="189510"/>
                    <a:pt x="2068731" y="148403"/>
                    <a:pt x="2034836" y="111314"/>
                  </a:cubicBezTo>
                  <a:cubicBezTo>
                    <a:pt x="2027222" y="102988"/>
                    <a:pt x="2019429" y="95072"/>
                    <a:pt x="2011284" y="87665"/>
                  </a:cubicBezTo>
                  <a:cubicBezTo>
                    <a:pt x="2003234" y="80349"/>
                    <a:pt x="1994767" y="73503"/>
                    <a:pt x="1985928" y="67163"/>
                  </a:cubicBezTo>
                  <a:cubicBezTo>
                    <a:pt x="1968734" y="54713"/>
                    <a:pt x="1950388" y="43935"/>
                    <a:pt x="1931141" y="34977"/>
                  </a:cubicBezTo>
                  <a:cubicBezTo>
                    <a:pt x="1911887" y="26067"/>
                    <a:pt x="1891849" y="18956"/>
                    <a:pt x="1871285" y="13734"/>
                  </a:cubicBezTo>
                  <a:cubicBezTo>
                    <a:pt x="1850002" y="8265"/>
                    <a:pt x="1828308" y="4545"/>
                    <a:pt x="1806418" y="2613"/>
                  </a:cubicBezTo>
                  <a:cubicBezTo>
                    <a:pt x="1758636" y="-1959"/>
                    <a:pt x="1707617" y="636"/>
                    <a:pt x="1657332" y="7160"/>
                  </a:cubicBezTo>
                  <a:cubicBezTo>
                    <a:pt x="1606996" y="13669"/>
                    <a:pt x="1557237" y="23803"/>
                    <a:pt x="1510618" y="34363"/>
                  </a:cubicBezTo>
                  <a:cubicBezTo>
                    <a:pt x="1455846" y="46769"/>
                    <a:pt x="1403759" y="60636"/>
                    <a:pt x="1351591" y="73498"/>
                  </a:cubicBezTo>
                  <a:cubicBezTo>
                    <a:pt x="1299430" y="86337"/>
                    <a:pt x="1247144" y="98371"/>
                    <a:pt x="1192140" y="106514"/>
                  </a:cubicBezTo>
                  <a:cubicBezTo>
                    <a:pt x="1158283" y="111624"/>
                    <a:pt x="1124121" y="114447"/>
                    <a:pt x="1089885" y="114965"/>
                  </a:cubicBezTo>
                  <a:lnTo>
                    <a:pt x="1077029" y="114915"/>
                  </a:lnTo>
                  <a:lnTo>
                    <a:pt x="1070598" y="114883"/>
                  </a:lnTo>
                  <a:lnTo>
                    <a:pt x="1064169" y="114660"/>
                  </a:lnTo>
                  <a:lnTo>
                    <a:pt x="1051304" y="114202"/>
                  </a:lnTo>
                  <a:lnTo>
                    <a:pt x="1038450" y="113346"/>
                  </a:lnTo>
                  <a:cubicBezTo>
                    <a:pt x="1034158" y="113108"/>
                    <a:pt x="1029878" y="112727"/>
                    <a:pt x="1025603" y="112266"/>
                  </a:cubicBezTo>
                  <a:lnTo>
                    <a:pt x="1012762" y="110971"/>
                  </a:lnTo>
                  <a:cubicBezTo>
                    <a:pt x="1004243" y="109748"/>
                    <a:pt x="995660" y="108889"/>
                    <a:pt x="987175" y="107310"/>
                  </a:cubicBezTo>
                  <a:cubicBezTo>
                    <a:pt x="925647" y="97088"/>
                    <a:pt x="865707" y="78285"/>
                    <a:pt x="805067" y="61892"/>
                  </a:cubicBezTo>
                  <a:cubicBezTo>
                    <a:pt x="774733" y="53673"/>
                    <a:pt x="744173" y="45894"/>
                    <a:pt x="713118" y="40092"/>
                  </a:cubicBezTo>
                  <a:cubicBezTo>
                    <a:pt x="697604" y="37152"/>
                    <a:pt x="681974" y="34672"/>
                    <a:pt x="666231" y="32951"/>
                  </a:cubicBezTo>
                  <a:cubicBezTo>
                    <a:pt x="650481" y="31109"/>
                    <a:pt x="634647" y="30067"/>
                    <a:pt x="618791" y="29829"/>
                  </a:cubicBezTo>
                  <a:cubicBezTo>
                    <a:pt x="586946" y="29177"/>
                    <a:pt x="555146" y="32530"/>
                    <a:pt x="524138" y="39809"/>
                  </a:cubicBezTo>
                  <a:cubicBezTo>
                    <a:pt x="520233" y="40601"/>
                    <a:pt x="516430" y="41804"/>
                    <a:pt x="512579" y="42812"/>
                  </a:cubicBezTo>
                  <a:cubicBezTo>
                    <a:pt x="508740" y="43870"/>
                    <a:pt x="504879" y="44854"/>
                    <a:pt x="501113" y="46155"/>
                  </a:cubicBezTo>
                  <a:lnTo>
                    <a:pt x="489749" y="49840"/>
                  </a:lnTo>
                  <a:lnTo>
                    <a:pt x="478627" y="54103"/>
                  </a:lnTo>
                  <a:cubicBezTo>
                    <a:pt x="471224" y="56976"/>
                    <a:pt x="463737" y="59651"/>
                    <a:pt x="456593" y="63134"/>
                  </a:cubicBezTo>
                  <a:lnTo>
                    <a:pt x="445758" y="68077"/>
                  </a:lnTo>
                  <a:lnTo>
                    <a:pt x="440340" y="70551"/>
                  </a:lnTo>
                  <a:cubicBezTo>
                    <a:pt x="438557" y="71421"/>
                    <a:pt x="436825" y="72392"/>
                    <a:pt x="435064" y="73308"/>
                  </a:cubicBezTo>
                  <a:cubicBezTo>
                    <a:pt x="428079" y="77074"/>
                    <a:pt x="420970" y="80628"/>
                    <a:pt x="414088" y="84575"/>
                  </a:cubicBezTo>
                  <a:lnTo>
                    <a:pt x="393731" y="96919"/>
                  </a:lnTo>
                  <a:cubicBezTo>
                    <a:pt x="387134" y="101321"/>
                    <a:pt x="380631" y="105868"/>
                    <a:pt x="374078" y="110338"/>
                  </a:cubicBezTo>
                  <a:cubicBezTo>
                    <a:pt x="370753" y="112509"/>
                    <a:pt x="367663" y="114998"/>
                    <a:pt x="364513" y="117404"/>
                  </a:cubicBezTo>
                  <a:lnTo>
                    <a:pt x="355084" y="124654"/>
                  </a:lnTo>
                  <a:cubicBezTo>
                    <a:pt x="330256" y="144370"/>
                    <a:pt x="307105" y="166107"/>
                    <a:pt x="285868" y="189643"/>
                  </a:cubicBezTo>
                  <a:lnTo>
                    <a:pt x="270394" y="207383"/>
                  </a:lnTo>
                  <a:lnTo>
                    <a:pt x="255715" y="225765"/>
                  </a:lnTo>
                  <a:lnTo>
                    <a:pt x="252055" y="230368"/>
                  </a:lnTo>
                  <a:lnTo>
                    <a:pt x="248594" y="235119"/>
                  </a:lnTo>
                  <a:lnTo>
                    <a:pt x="241671" y="244619"/>
                  </a:lnTo>
                  <a:lnTo>
                    <a:pt x="234768" y="254132"/>
                  </a:lnTo>
                  <a:lnTo>
                    <a:pt x="228246" y="263905"/>
                  </a:lnTo>
                  <a:cubicBezTo>
                    <a:pt x="219331" y="276799"/>
                    <a:pt x="211349" y="290272"/>
                    <a:pt x="203188" y="303634"/>
                  </a:cubicBezTo>
                  <a:lnTo>
                    <a:pt x="191723" y="324119"/>
                  </a:lnTo>
                  <a:lnTo>
                    <a:pt x="188857" y="329240"/>
                  </a:lnTo>
                  <a:lnTo>
                    <a:pt x="186174" y="334457"/>
                  </a:lnTo>
                  <a:lnTo>
                    <a:pt x="180827" y="344900"/>
                  </a:lnTo>
                  <a:lnTo>
                    <a:pt x="175481" y="355345"/>
                  </a:lnTo>
                  <a:cubicBezTo>
                    <a:pt x="173736" y="358840"/>
                    <a:pt x="172125" y="362383"/>
                    <a:pt x="170440" y="365898"/>
                  </a:cubicBezTo>
                  <a:lnTo>
                    <a:pt x="160436" y="387033"/>
                  </a:lnTo>
                  <a:cubicBezTo>
                    <a:pt x="153853" y="401162"/>
                    <a:pt x="147727" y="415496"/>
                    <a:pt x="141391" y="429737"/>
                  </a:cubicBezTo>
                  <a:lnTo>
                    <a:pt x="132472" y="451345"/>
                  </a:lnTo>
                  <a:cubicBezTo>
                    <a:pt x="129525" y="458558"/>
                    <a:pt x="126438" y="465717"/>
                    <a:pt x="123725" y="473022"/>
                  </a:cubicBezTo>
                  <a:cubicBezTo>
                    <a:pt x="118205" y="487594"/>
                    <a:pt x="112352" y="502047"/>
                    <a:pt x="107282" y="516785"/>
                  </a:cubicBezTo>
                  <a:cubicBezTo>
                    <a:pt x="86198" y="575475"/>
                    <a:pt x="68249" y="635244"/>
                    <a:pt x="53510" y="695838"/>
                  </a:cubicBezTo>
                  <a:cubicBezTo>
                    <a:pt x="38890" y="756471"/>
                    <a:pt x="27347" y="817776"/>
                    <a:pt x="18883" y="879753"/>
                  </a:cubicBezTo>
                  <a:cubicBezTo>
                    <a:pt x="9498" y="948047"/>
                    <a:pt x="3701" y="1016786"/>
                    <a:pt x="1515" y="1085686"/>
                  </a:cubicBezTo>
                  <a:cubicBezTo>
                    <a:pt x="-930" y="1154515"/>
                    <a:pt x="495" y="1223418"/>
                    <a:pt x="4827" y="1292130"/>
                  </a:cubicBezTo>
                  <a:cubicBezTo>
                    <a:pt x="8754" y="1354126"/>
                    <a:pt x="15141" y="1414923"/>
                    <a:pt x="24036" y="1475318"/>
                  </a:cubicBezTo>
                  <a:cubicBezTo>
                    <a:pt x="26284" y="1490414"/>
                    <a:pt x="28502" y="1505513"/>
                    <a:pt x="31166" y="1520553"/>
                  </a:cubicBezTo>
                  <a:lnTo>
                    <a:pt x="35013" y="1543151"/>
                  </a:lnTo>
                  <a:cubicBezTo>
                    <a:pt x="36431" y="1550664"/>
                    <a:pt x="37852" y="1558183"/>
                    <a:pt x="39273" y="1565707"/>
                  </a:cubicBezTo>
                  <a:cubicBezTo>
                    <a:pt x="41984" y="1580784"/>
                    <a:pt x="45283" y="1595773"/>
                    <a:pt x="48403" y="1610845"/>
                  </a:cubicBezTo>
                  <a:cubicBezTo>
                    <a:pt x="49938" y="1618278"/>
                    <a:pt x="51612" y="1626124"/>
                    <a:pt x="53839" y="1633727"/>
                  </a:cubicBezTo>
                  <a:cubicBezTo>
                    <a:pt x="55933" y="1641374"/>
                    <a:pt x="58500" y="1648837"/>
                    <a:pt x="61149" y="1656266"/>
                  </a:cubicBezTo>
                  <a:cubicBezTo>
                    <a:pt x="75932" y="1696730"/>
                    <a:pt x="97273" y="1734433"/>
                    <a:pt x="113369" y="1774433"/>
                  </a:cubicBezTo>
                  <a:cubicBezTo>
                    <a:pt x="130224" y="1814505"/>
                    <a:pt x="146065" y="1856098"/>
                    <a:pt x="168306" y="1895127"/>
                  </a:cubicBezTo>
                  <a:cubicBezTo>
                    <a:pt x="179366" y="1914702"/>
                    <a:pt x="192450" y="1933062"/>
                    <a:pt x="207343" y="1949908"/>
                  </a:cubicBezTo>
                  <a:cubicBezTo>
                    <a:pt x="222329" y="1966352"/>
                    <a:pt x="239066" y="1981111"/>
                    <a:pt x="257258" y="1993924"/>
                  </a:cubicBezTo>
                  <a:cubicBezTo>
                    <a:pt x="261801" y="1997004"/>
                    <a:pt x="266165" y="2000351"/>
                    <a:pt x="270827" y="2003177"/>
                  </a:cubicBezTo>
                  <a:cubicBezTo>
                    <a:pt x="275475" y="2006022"/>
                    <a:pt x="280111" y="2008860"/>
                    <a:pt x="284735" y="2011690"/>
                  </a:cubicBezTo>
                  <a:cubicBezTo>
                    <a:pt x="294063" y="2017207"/>
                    <a:pt x="303613" y="2022224"/>
                    <a:pt x="313314" y="2026850"/>
                  </a:cubicBezTo>
                  <a:cubicBezTo>
                    <a:pt x="332491" y="2036255"/>
                    <a:pt x="352919" y="2042862"/>
                    <a:pt x="373973" y="2046468"/>
                  </a:cubicBezTo>
                  <a:cubicBezTo>
                    <a:pt x="390689" y="2049337"/>
                    <a:pt x="407774" y="2049309"/>
                    <a:pt x="424480" y="2046384"/>
                  </a:cubicBezTo>
                  <a:cubicBezTo>
                    <a:pt x="441348" y="2043196"/>
                    <a:pt x="457481" y="2036916"/>
                    <a:pt x="472063" y="2027862"/>
                  </a:cubicBezTo>
                  <a:cubicBezTo>
                    <a:pt x="486510" y="2018802"/>
                    <a:pt x="499753" y="2007953"/>
                    <a:pt x="511477" y="1995573"/>
                  </a:cubicBezTo>
                  <a:cubicBezTo>
                    <a:pt x="514454" y="1992576"/>
                    <a:pt x="517569" y="1989709"/>
                    <a:pt x="520439" y="1986601"/>
                  </a:cubicBezTo>
                  <a:lnTo>
                    <a:pt x="528964" y="1977187"/>
                  </a:lnTo>
                  <a:cubicBezTo>
                    <a:pt x="531769" y="1974015"/>
                    <a:pt x="534740" y="1970983"/>
                    <a:pt x="537413" y="1967692"/>
                  </a:cubicBezTo>
                  <a:lnTo>
                    <a:pt x="545421" y="1957806"/>
                  </a:lnTo>
                  <a:cubicBezTo>
                    <a:pt x="566572" y="1931243"/>
                    <a:pt x="584967" y="1902600"/>
                    <a:pt x="600325" y="1872320"/>
                  </a:cubicBezTo>
                  <a:cubicBezTo>
                    <a:pt x="615495" y="1842320"/>
                    <a:pt x="628533" y="1811289"/>
                    <a:pt x="639343" y="1779458"/>
                  </a:cubicBezTo>
                  <a:cubicBezTo>
                    <a:pt x="664261" y="1707026"/>
                    <a:pt x="680234" y="1632778"/>
                    <a:pt x="699676" y="1558761"/>
                  </a:cubicBezTo>
                  <a:cubicBezTo>
                    <a:pt x="710669" y="1514879"/>
                    <a:pt x="724123" y="1471650"/>
                    <a:pt x="739974" y="1429279"/>
                  </a:cubicBezTo>
                  <a:cubicBezTo>
                    <a:pt x="748102" y="1408269"/>
                    <a:pt x="757299" y="1387688"/>
                    <a:pt x="767529" y="1367616"/>
                  </a:cubicBezTo>
                  <a:cubicBezTo>
                    <a:pt x="772950" y="1357783"/>
                    <a:pt x="778056" y="1347772"/>
                    <a:pt x="784072" y="1338318"/>
                  </a:cubicBezTo>
                  <a:lnTo>
                    <a:pt x="788435" y="1331142"/>
                  </a:lnTo>
                  <a:lnTo>
                    <a:pt x="790616" y="1327557"/>
                  </a:lnTo>
                  <a:lnTo>
                    <a:pt x="792970" y="1324086"/>
                  </a:lnTo>
                  <a:lnTo>
                    <a:pt x="802394" y="1310228"/>
                  </a:lnTo>
                  <a:cubicBezTo>
                    <a:pt x="814386" y="1293428"/>
                    <a:pt x="827328" y="1277326"/>
                    <a:pt x="841156" y="1261999"/>
                  </a:cubicBezTo>
                  <a:cubicBezTo>
                    <a:pt x="847967" y="1254109"/>
                    <a:pt x="855372" y="1246707"/>
                    <a:pt x="862648" y="1239162"/>
                  </a:cubicBezTo>
                  <a:cubicBezTo>
                    <a:pt x="866220" y="1235324"/>
                    <a:pt x="870162" y="1231842"/>
                    <a:pt x="873918" y="1228173"/>
                  </a:cubicBezTo>
                  <a:cubicBezTo>
                    <a:pt x="877748" y="1224580"/>
                    <a:pt x="881446" y="1220841"/>
                    <a:pt x="885386" y="1217359"/>
                  </a:cubicBezTo>
                  <a:cubicBezTo>
                    <a:pt x="916322" y="1189150"/>
                    <a:pt x="950082" y="1164200"/>
                    <a:pt x="986132" y="1142903"/>
                  </a:cubicBezTo>
                  <a:cubicBezTo>
                    <a:pt x="1007524" y="1130423"/>
                    <a:pt x="1029838" y="1119595"/>
                    <a:pt x="1052881" y="1110513"/>
                  </a:cubicBezTo>
                  <a:cubicBezTo>
                    <a:pt x="1075077" y="1101871"/>
                    <a:pt x="1098083" y="1095469"/>
                    <a:pt x="1121554" y="1091402"/>
                  </a:cubicBezTo>
                  <a:cubicBezTo>
                    <a:pt x="1144943" y="1087918"/>
                    <a:pt x="1168527" y="1085904"/>
                    <a:pt x="1192168" y="1085370"/>
                  </a:cubicBezTo>
                  <a:cubicBezTo>
                    <a:pt x="1215932" y="1084506"/>
                    <a:pt x="1239895" y="1084252"/>
                    <a:pt x="1264209" y="1082941"/>
                  </a:cubicBezTo>
                  <a:cubicBezTo>
                    <a:pt x="1298389" y="1081135"/>
                    <a:pt x="1330107" y="1077935"/>
                    <a:pt x="1360456" y="1069141"/>
                  </a:cubicBezTo>
                  <a:cubicBezTo>
                    <a:pt x="1375699" y="1064726"/>
                    <a:pt x="1390401" y="1058624"/>
                    <a:pt x="1404288" y="1050949"/>
                  </a:cubicBezTo>
                  <a:cubicBezTo>
                    <a:pt x="1407857" y="1049115"/>
                    <a:pt x="1411165" y="1046805"/>
                    <a:pt x="1414638" y="1044732"/>
                  </a:cubicBezTo>
                  <a:cubicBezTo>
                    <a:pt x="1418037" y="1042544"/>
                    <a:pt x="1421304" y="1040117"/>
                    <a:pt x="1424666" y="1037789"/>
                  </a:cubicBezTo>
                  <a:cubicBezTo>
                    <a:pt x="1427844" y="1035232"/>
                    <a:pt x="1431154" y="1032742"/>
                    <a:pt x="1434271" y="1030064"/>
                  </a:cubicBezTo>
                  <a:cubicBezTo>
                    <a:pt x="1437325" y="1027334"/>
                    <a:pt x="1440402" y="1024584"/>
                    <a:pt x="1443500" y="1021815"/>
                  </a:cubicBezTo>
                  <a:cubicBezTo>
                    <a:pt x="1461552" y="1004599"/>
                    <a:pt x="1477692" y="985486"/>
                    <a:pt x="1491642" y="964809"/>
                  </a:cubicBezTo>
                  <a:cubicBezTo>
                    <a:pt x="1512461" y="934171"/>
                    <a:pt x="1530634" y="901818"/>
                    <a:pt x="1545964" y="868101"/>
                  </a:cubicBezTo>
                  <a:cubicBezTo>
                    <a:pt x="1557709" y="842884"/>
                    <a:pt x="1568920" y="817675"/>
                    <a:pt x="1579692" y="792075"/>
                  </a:cubicBezTo>
                  <a:cubicBezTo>
                    <a:pt x="1590176" y="766512"/>
                    <a:pt x="1600663" y="740943"/>
                    <a:pt x="1611151" y="715371"/>
                  </a:cubicBezTo>
                  <a:cubicBezTo>
                    <a:pt x="1623347" y="686083"/>
                    <a:pt x="1638072" y="652752"/>
                    <a:pt x="1654872" y="621249"/>
                  </a:cubicBezTo>
                  <a:cubicBezTo>
                    <a:pt x="1671733" y="589815"/>
                    <a:pt x="1690836" y="560294"/>
                    <a:pt x="1709737" y="538217"/>
                  </a:cubicBezTo>
                  <a:cubicBezTo>
                    <a:pt x="1727205" y="517668"/>
                    <a:pt x="1742309" y="502745"/>
                    <a:pt x="1767824" y="486314"/>
                  </a:cubicBezTo>
                  <a:cubicBezTo>
                    <a:pt x="1769873" y="484890"/>
                    <a:pt x="1772344" y="483696"/>
                    <a:pt x="1774865" y="482209"/>
                  </a:cubicBezTo>
                  <a:cubicBezTo>
                    <a:pt x="1777430" y="480803"/>
                    <a:pt x="1780088" y="479157"/>
                    <a:pt x="1782986" y="477703"/>
                  </a:cubicBezTo>
                  <a:cubicBezTo>
                    <a:pt x="1788858" y="474957"/>
                    <a:pt x="1795069" y="471664"/>
                    <a:pt x="1801695" y="469275"/>
                  </a:cubicBezTo>
                  <a:cubicBezTo>
                    <a:pt x="1808169" y="466470"/>
                    <a:pt x="1814957" y="464494"/>
                    <a:pt x="1821262" y="462459"/>
                  </a:cubicBezTo>
                  <a:cubicBezTo>
                    <a:pt x="1824393" y="461355"/>
                    <a:pt x="1827552" y="460834"/>
                    <a:pt x="1830466" y="460034"/>
                  </a:cubicBezTo>
                  <a:cubicBezTo>
                    <a:pt x="1833401" y="459298"/>
                    <a:pt x="1836163" y="458606"/>
                    <a:pt x="1838693" y="457971"/>
                  </a:cubicBezTo>
                  <a:cubicBezTo>
                    <a:pt x="1848942" y="456123"/>
                    <a:pt x="1855473" y="454718"/>
                    <a:pt x="1854266" y="454307"/>
                  </a:cubicBezTo>
                  <a:cubicBezTo>
                    <a:pt x="1851552" y="454100"/>
                    <a:pt x="1848824" y="454168"/>
                    <a:pt x="1846124" y="454511"/>
                  </a:cubicBezTo>
                  <a:cubicBezTo>
                    <a:pt x="1843633" y="454739"/>
                    <a:pt x="1840500" y="454859"/>
                    <a:pt x="1836743" y="455414"/>
                  </a:cubicBezTo>
                  <a:cubicBezTo>
                    <a:pt x="1832994" y="456067"/>
                    <a:pt x="1828577" y="456837"/>
                    <a:pt x="1823431" y="45773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9" name="Google Shape;1599;p48">
            <a:extLst>
              <a:ext uri="{FF2B5EF4-FFF2-40B4-BE49-F238E27FC236}">
                <a16:creationId xmlns:a16="http://schemas.microsoft.com/office/drawing/2014/main" id="{D23E06BB-C679-774C-64A2-F533CF6C356B}"/>
              </a:ext>
            </a:extLst>
          </p:cNvPr>
          <p:cNvGrpSpPr/>
          <p:nvPr/>
        </p:nvGrpSpPr>
        <p:grpSpPr>
          <a:xfrm flipH="1">
            <a:off x="-475900" y="-1010348"/>
            <a:ext cx="2092823" cy="2159400"/>
            <a:chOff x="4269648" y="4132451"/>
            <a:chExt cx="2092823" cy="2159400"/>
          </a:xfrm>
        </p:grpSpPr>
        <p:sp>
          <p:nvSpPr>
            <p:cNvPr id="1600" name="Google Shape;1600;p48">
              <a:extLst>
                <a:ext uri="{FF2B5EF4-FFF2-40B4-BE49-F238E27FC236}">
                  <a16:creationId xmlns:a16="http://schemas.microsoft.com/office/drawing/2014/main" id="{9D17CE0B-F363-5844-C130-6DB40F067A4A}"/>
                </a:ext>
              </a:extLst>
            </p:cNvPr>
            <p:cNvSpPr/>
            <p:nvPr/>
          </p:nvSpPr>
          <p:spPr>
            <a:xfrm>
              <a:off x="4425500" y="4354803"/>
              <a:ext cx="1936971" cy="1937048"/>
            </a:xfrm>
            <a:custGeom>
              <a:avLst/>
              <a:gdLst/>
              <a:ahLst/>
              <a:cxnLst/>
              <a:rect l="l" t="t" r="r" b="b"/>
              <a:pathLst>
                <a:path w="1810253" h="1810325" extrusionOk="0">
                  <a:moveTo>
                    <a:pt x="15423" y="1164928"/>
                  </a:moveTo>
                  <a:cubicBezTo>
                    <a:pt x="44633" y="1292088"/>
                    <a:pt x="117633" y="1405819"/>
                    <a:pt x="206180" y="1501679"/>
                  </a:cubicBezTo>
                  <a:cubicBezTo>
                    <a:pt x="308621" y="1612579"/>
                    <a:pt x="434394" y="1703403"/>
                    <a:pt x="575844" y="1756253"/>
                  </a:cubicBezTo>
                  <a:cubicBezTo>
                    <a:pt x="784199" y="1834100"/>
                    <a:pt x="1020509" y="1825649"/>
                    <a:pt x="1229035" y="1748263"/>
                  </a:cubicBezTo>
                  <a:cubicBezTo>
                    <a:pt x="1450046" y="1666245"/>
                    <a:pt x="1644027" y="1504633"/>
                    <a:pt x="1748038" y="1293165"/>
                  </a:cubicBezTo>
                  <a:cubicBezTo>
                    <a:pt x="1825130" y="1136429"/>
                    <a:pt x="1844427" y="930399"/>
                    <a:pt x="1727909" y="800243"/>
                  </a:cubicBezTo>
                  <a:cubicBezTo>
                    <a:pt x="1683044" y="750128"/>
                    <a:pt x="1622510" y="716309"/>
                    <a:pt x="1576246" y="667482"/>
                  </a:cubicBezTo>
                  <a:cubicBezTo>
                    <a:pt x="1486804" y="573085"/>
                    <a:pt x="1461972" y="437070"/>
                    <a:pt x="1425322" y="312326"/>
                  </a:cubicBezTo>
                  <a:cubicBezTo>
                    <a:pt x="1388673" y="187581"/>
                    <a:pt x="1323074" y="54257"/>
                    <a:pt x="1199608" y="13345"/>
                  </a:cubicBezTo>
                  <a:cubicBezTo>
                    <a:pt x="1101030" y="-19320"/>
                    <a:pt x="994771" y="16670"/>
                    <a:pt x="894031" y="41895"/>
                  </a:cubicBezTo>
                  <a:cubicBezTo>
                    <a:pt x="739580" y="80572"/>
                    <a:pt x="577064" y="94602"/>
                    <a:pt x="432885" y="162135"/>
                  </a:cubicBezTo>
                  <a:cubicBezTo>
                    <a:pt x="130374" y="303832"/>
                    <a:pt x="-55552" y="855943"/>
                    <a:pt x="15423" y="11649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8">
              <a:extLst>
                <a:ext uri="{FF2B5EF4-FFF2-40B4-BE49-F238E27FC236}">
                  <a16:creationId xmlns:a16="http://schemas.microsoft.com/office/drawing/2014/main" id="{6B10726D-2BE8-4A51-420E-59C783FA035F}"/>
                </a:ext>
              </a:extLst>
            </p:cNvPr>
            <p:cNvSpPr/>
            <p:nvPr/>
          </p:nvSpPr>
          <p:spPr>
            <a:xfrm>
              <a:off x="4269648" y="4132451"/>
              <a:ext cx="1850113" cy="2067567"/>
            </a:xfrm>
            <a:custGeom>
              <a:avLst/>
              <a:gdLst/>
              <a:ahLst/>
              <a:cxnLst/>
              <a:rect l="l" t="t" r="r" b="b"/>
              <a:pathLst>
                <a:path w="1729078" h="1932306" extrusionOk="0">
                  <a:moveTo>
                    <a:pt x="1020567" y="1883381"/>
                  </a:moveTo>
                  <a:cubicBezTo>
                    <a:pt x="978555" y="1893842"/>
                    <a:pt x="934514" y="1903055"/>
                    <a:pt x="888444" y="1911020"/>
                  </a:cubicBezTo>
                  <a:cubicBezTo>
                    <a:pt x="658572" y="1950769"/>
                    <a:pt x="486648" y="1935906"/>
                    <a:pt x="347387" y="1864248"/>
                  </a:cubicBezTo>
                  <a:cubicBezTo>
                    <a:pt x="182980" y="1779649"/>
                    <a:pt x="59846" y="1602944"/>
                    <a:pt x="17994" y="1391548"/>
                  </a:cubicBezTo>
                  <a:cubicBezTo>
                    <a:pt x="-15247" y="1223739"/>
                    <a:pt x="-1676" y="1031762"/>
                    <a:pt x="59457" y="804673"/>
                  </a:cubicBezTo>
                  <a:lnTo>
                    <a:pt x="59457" y="804673"/>
                  </a:lnTo>
                  <a:cubicBezTo>
                    <a:pt x="77236" y="738642"/>
                    <a:pt x="102388" y="670652"/>
                    <a:pt x="126702" y="604909"/>
                  </a:cubicBezTo>
                  <a:cubicBezTo>
                    <a:pt x="169007" y="490564"/>
                    <a:pt x="212741" y="372327"/>
                    <a:pt x="221763" y="255658"/>
                  </a:cubicBezTo>
                  <a:cubicBezTo>
                    <a:pt x="234523" y="90812"/>
                    <a:pt x="337227" y="-6878"/>
                    <a:pt x="489782" y="720"/>
                  </a:cubicBezTo>
                  <a:cubicBezTo>
                    <a:pt x="628638" y="7617"/>
                    <a:pt x="747201" y="100358"/>
                    <a:pt x="824296" y="169520"/>
                  </a:cubicBezTo>
                  <a:cubicBezTo>
                    <a:pt x="846468" y="189417"/>
                    <a:pt x="868582" y="210283"/>
                    <a:pt x="889958" y="230463"/>
                  </a:cubicBezTo>
                  <a:cubicBezTo>
                    <a:pt x="959048" y="295669"/>
                    <a:pt x="1030480" y="363094"/>
                    <a:pt x="1115032" y="407912"/>
                  </a:cubicBezTo>
                  <a:cubicBezTo>
                    <a:pt x="1173686" y="438998"/>
                    <a:pt x="1239665" y="459819"/>
                    <a:pt x="1303463" y="479957"/>
                  </a:cubicBezTo>
                  <a:cubicBezTo>
                    <a:pt x="1407672" y="512835"/>
                    <a:pt x="1515415" y="546839"/>
                    <a:pt x="1591811" y="626431"/>
                  </a:cubicBezTo>
                  <a:cubicBezTo>
                    <a:pt x="1676627" y="714761"/>
                    <a:pt x="1703555" y="842140"/>
                    <a:pt x="1716428" y="930275"/>
                  </a:cubicBezTo>
                  <a:cubicBezTo>
                    <a:pt x="1742342" y="1107668"/>
                    <a:pt x="1729399" y="1262159"/>
                    <a:pt x="1677964" y="1389461"/>
                  </a:cubicBezTo>
                  <a:cubicBezTo>
                    <a:pt x="1620322" y="1532139"/>
                    <a:pt x="1504829" y="1660675"/>
                    <a:pt x="1352760" y="1751399"/>
                  </a:cubicBezTo>
                  <a:cubicBezTo>
                    <a:pt x="1257942" y="1807966"/>
                    <a:pt x="1148446" y="1851537"/>
                    <a:pt x="1020567" y="1883381"/>
                  </a:cubicBezTo>
                  <a:close/>
                  <a:moveTo>
                    <a:pt x="407448" y="18936"/>
                  </a:moveTo>
                  <a:cubicBezTo>
                    <a:pt x="291543" y="47798"/>
                    <a:pt x="240699" y="153997"/>
                    <a:pt x="232768" y="256503"/>
                  </a:cubicBezTo>
                  <a:cubicBezTo>
                    <a:pt x="223629" y="374705"/>
                    <a:pt x="179611" y="493678"/>
                    <a:pt x="137060" y="608728"/>
                  </a:cubicBezTo>
                  <a:cubicBezTo>
                    <a:pt x="112824" y="674247"/>
                    <a:pt x="87755" y="741994"/>
                    <a:pt x="70120" y="807534"/>
                  </a:cubicBezTo>
                  <a:lnTo>
                    <a:pt x="70120" y="807534"/>
                  </a:lnTo>
                  <a:cubicBezTo>
                    <a:pt x="9428" y="1032961"/>
                    <a:pt x="-4087" y="1223291"/>
                    <a:pt x="28811" y="1389409"/>
                  </a:cubicBezTo>
                  <a:cubicBezTo>
                    <a:pt x="70022" y="1597524"/>
                    <a:pt x="190999" y="1771369"/>
                    <a:pt x="352428" y="1854445"/>
                  </a:cubicBezTo>
                  <a:cubicBezTo>
                    <a:pt x="489456" y="1924939"/>
                    <a:pt x="659175" y="1939463"/>
                    <a:pt x="886556" y="1900147"/>
                  </a:cubicBezTo>
                  <a:cubicBezTo>
                    <a:pt x="1071700" y="1868162"/>
                    <a:pt x="1222315" y="1816382"/>
                    <a:pt x="1347112" y="1741928"/>
                  </a:cubicBezTo>
                  <a:cubicBezTo>
                    <a:pt x="1497113" y="1652439"/>
                    <a:pt x="1610989" y="1525794"/>
                    <a:pt x="1667739" y="1385325"/>
                  </a:cubicBezTo>
                  <a:cubicBezTo>
                    <a:pt x="1718433" y="1259861"/>
                    <a:pt x="1731144" y="1107292"/>
                    <a:pt x="1705518" y="931858"/>
                  </a:cubicBezTo>
                  <a:cubicBezTo>
                    <a:pt x="1692856" y="845237"/>
                    <a:pt x="1666468" y="720121"/>
                    <a:pt x="1583852" y="634062"/>
                  </a:cubicBezTo>
                  <a:cubicBezTo>
                    <a:pt x="1509407" y="556509"/>
                    <a:pt x="1407763" y="524429"/>
                    <a:pt x="1300142" y="490473"/>
                  </a:cubicBezTo>
                  <a:cubicBezTo>
                    <a:pt x="1235863" y="470189"/>
                    <a:pt x="1169404" y="449216"/>
                    <a:pt x="1109865" y="417656"/>
                  </a:cubicBezTo>
                  <a:cubicBezTo>
                    <a:pt x="1023995" y="372141"/>
                    <a:pt x="952000" y="304195"/>
                    <a:pt x="882384" y="238481"/>
                  </a:cubicBezTo>
                  <a:cubicBezTo>
                    <a:pt x="861052" y="218347"/>
                    <a:pt x="838995" y="197533"/>
                    <a:pt x="816924" y="177726"/>
                  </a:cubicBezTo>
                  <a:cubicBezTo>
                    <a:pt x="741077" y="109692"/>
                    <a:pt x="624588" y="18461"/>
                    <a:pt x="489240" y="11733"/>
                  </a:cubicBezTo>
                  <a:cubicBezTo>
                    <a:pt x="461770" y="10100"/>
                    <a:pt x="434209" y="12527"/>
                    <a:pt x="407448" y="189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Google Shape;1458;p43">
            <a:extLst>
              <a:ext uri="{FF2B5EF4-FFF2-40B4-BE49-F238E27FC236}">
                <a16:creationId xmlns:a16="http://schemas.microsoft.com/office/drawing/2014/main" id="{C496BBD8-AB6A-AD89-C212-EAA4FD99E292}"/>
              </a:ext>
            </a:extLst>
          </p:cNvPr>
          <p:cNvSpPr txBox="1"/>
          <p:nvPr/>
        </p:nvSpPr>
        <p:spPr>
          <a:xfrm flipH="1">
            <a:off x="0" y="288508"/>
            <a:ext cx="9143999" cy="198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Gemeinsam haben sich die </a:t>
            </a:r>
            <a:r>
              <a:rPr lang="de-DE" sz="1900" b="1" dirty="0">
                <a:solidFill>
                  <a:schemeClr val="tx2">
                    <a:lumMod val="50000"/>
                  </a:schemeClr>
                </a:solidFill>
                <a:latin typeface="Figtree"/>
                <a:ea typeface="Figtree"/>
                <a:cs typeface="Figtree"/>
                <a:sym typeface="Figtree"/>
              </a:rPr>
              <a:t>Schülervertretung</a:t>
            </a: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der </a:t>
            </a:r>
            <a:r>
              <a:rPr lang="de-DE" sz="1900" b="1" dirty="0">
                <a:solidFill>
                  <a:schemeClr val="tx2">
                    <a:lumMod val="50000"/>
                  </a:schemeClr>
                </a:solidFill>
                <a:latin typeface="Figtree"/>
                <a:ea typeface="Figtree"/>
                <a:cs typeface="Figtree"/>
                <a:sym typeface="Figtree"/>
              </a:rPr>
              <a:t>Förderverein der DSL</a:t>
            </a: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und der </a:t>
            </a:r>
            <a:r>
              <a:rPr lang="de-DE" sz="1900" b="1" dirty="0">
                <a:solidFill>
                  <a:schemeClr val="tx2">
                    <a:lumMod val="50000"/>
                  </a:schemeClr>
                </a:solidFill>
                <a:latin typeface="Figtree"/>
                <a:ea typeface="Figtree"/>
                <a:cs typeface="Figtree"/>
                <a:sym typeface="Figtree"/>
              </a:rPr>
              <a:t>Abiturjahrgang 2015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dazu entschieden, eine Spendenaktion ins Leben zu rufen, die sowohl der Forschung an ME/CFS, als auch den Geschwistern zugute kommt. </a:t>
            </a:r>
          </a:p>
        </p:txBody>
      </p:sp>
      <p:sp>
        <p:nvSpPr>
          <p:cNvPr id="11" name="Google Shape;1122;p32">
            <a:extLst>
              <a:ext uri="{FF2B5EF4-FFF2-40B4-BE49-F238E27FC236}">
                <a16:creationId xmlns:a16="http://schemas.microsoft.com/office/drawing/2014/main" id="{A0649B43-BA30-CCC3-84EC-87BCB54C7483}"/>
              </a:ext>
            </a:extLst>
          </p:cNvPr>
          <p:cNvSpPr/>
          <p:nvPr/>
        </p:nvSpPr>
        <p:spPr>
          <a:xfrm>
            <a:off x="1384708" y="2379996"/>
            <a:ext cx="1289700" cy="1130100"/>
          </a:xfrm>
          <a:prstGeom prst="teardrop">
            <a:avLst>
              <a:gd name="adj" fmla="val 57901"/>
            </a:avLst>
          </a:prstGeom>
          <a:solidFill>
            <a:srgbClr val="B3CDE7">
              <a:alpha val="20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pic>
        <p:nvPicPr>
          <p:cNvPr id="13" name="Grafik 12" descr="Start mit einfarbiger Füllung">
            <a:extLst>
              <a:ext uri="{FF2B5EF4-FFF2-40B4-BE49-F238E27FC236}">
                <a16:creationId xmlns:a16="http://schemas.microsoft.com/office/drawing/2014/main" id="{937D0E03-0B2B-2027-3E91-6EDCB55C8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3209" y="2567275"/>
            <a:ext cx="704372" cy="704372"/>
          </a:xfrm>
          <a:prstGeom prst="rect">
            <a:avLst/>
          </a:prstGeom>
        </p:spPr>
      </p:pic>
      <p:sp>
        <p:nvSpPr>
          <p:cNvPr id="15" name="Google Shape;1124;p32">
            <a:extLst>
              <a:ext uri="{FF2B5EF4-FFF2-40B4-BE49-F238E27FC236}">
                <a16:creationId xmlns:a16="http://schemas.microsoft.com/office/drawing/2014/main" id="{5D500006-178B-00D2-14B5-EE7DBF1744DE}"/>
              </a:ext>
            </a:extLst>
          </p:cNvPr>
          <p:cNvSpPr txBox="1">
            <a:spLocks/>
          </p:cNvSpPr>
          <p:nvPr/>
        </p:nvSpPr>
        <p:spPr>
          <a:xfrm>
            <a:off x="2767200" y="2518908"/>
            <a:ext cx="5945419" cy="95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Yanone Kaffeesatz Medium"/>
              <a:buNone/>
              <a:defRPr sz="59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Yanone Kaffeesatz Medium"/>
              <a:buNone/>
              <a:defRPr sz="52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Yanone Kaffeesatz Medium"/>
              <a:buNone/>
              <a:defRPr sz="52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Yanone Kaffeesatz Medium"/>
              <a:buNone/>
              <a:defRPr sz="52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Yanone Kaffeesatz Medium"/>
              <a:buNone/>
              <a:defRPr sz="52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Yanone Kaffeesatz Medium"/>
              <a:buNone/>
              <a:defRPr sz="52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Yanone Kaffeesatz Medium"/>
              <a:buNone/>
              <a:defRPr sz="52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Yanone Kaffeesatz Medium"/>
              <a:buNone/>
              <a:defRPr sz="52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Yanone Kaffeesatz Medium"/>
              <a:buNone/>
              <a:defRPr sz="52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pPr algn="l"/>
            <a:r>
              <a:rPr lang="de-DE" sz="2800" dirty="0"/>
              <a:t>Gebt daher bitte den Elternbrief, den eure Klassen- / Kursleitung bekommen hat, zu Hause ab !</a:t>
            </a:r>
          </a:p>
        </p:txBody>
      </p:sp>
      <p:sp>
        <p:nvSpPr>
          <p:cNvPr id="17" name="Google Shape;1458;p43">
            <a:extLst>
              <a:ext uri="{FF2B5EF4-FFF2-40B4-BE49-F238E27FC236}">
                <a16:creationId xmlns:a16="http://schemas.microsoft.com/office/drawing/2014/main" id="{B130B86B-58E4-D6D3-E0ED-36817F6E16EC}"/>
              </a:ext>
            </a:extLst>
          </p:cNvPr>
          <p:cNvSpPr txBox="1"/>
          <p:nvPr/>
        </p:nvSpPr>
        <p:spPr>
          <a:xfrm flipH="1">
            <a:off x="1397673" y="3668021"/>
            <a:ext cx="6332693" cy="1017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Sollte der Elternbrief nicht bei euch angekommen sein, haben ihn eure Klassen- bzw. Kurssprecher*innen (Schüler*</a:t>
            </a:r>
            <a:r>
              <a:rPr lang="de-DE" dirty="0" err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innenratschat</a:t>
            </a:r>
            <a:r>
              <a:rPr lang="de-DE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auf Teams) sowie eure Lehrkräfte (Lehrerteam) auch noch digital vorliegen.</a:t>
            </a:r>
          </a:p>
        </p:txBody>
      </p:sp>
    </p:spTree>
    <p:extLst>
      <p:ext uri="{BB962C8B-B14F-4D97-AF65-F5344CB8AC3E}">
        <p14:creationId xmlns:p14="http://schemas.microsoft.com/office/powerpoint/2010/main" val="361202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Noch </a:t>
            </a:r>
            <a:r>
              <a:rPr lang="en" dirty="0" err="1"/>
              <a:t>mehr</a:t>
            </a:r>
            <a:r>
              <a:rPr lang="en" dirty="0"/>
              <a:t> </a:t>
            </a:r>
            <a:r>
              <a:rPr lang="en" dirty="0" err="1"/>
              <a:t>Infos</a:t>
            </a:r>
            <a:r>
              <a:rPr lang="en" dirty="0"/>
              <a:t>?</a:t>
            </a:r>
            <a:endParaRPr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4937B5B-78FE-BF7E-DD19-9247B53823C3}"/>
              </a:ext>
            </a:extLst>
          </p:cNvPr>
          <p:cNvGrpSpPr/>
          <p:nvPr/>
        </p:nvGrpSpPr>
        <p:grpSpPr>
          <a:xfrm>
            <a:off x="347586" y="1136460"/>
            <a:ext cx="2341760" cy="1855462"/>
            <a:chOff x="347586" y="1136460"/>
            <a:chExt cx="2341760" cy="1855462"/>
          </a:xfrm>
        </p:grpSpPr>
        <p:sp>
          <p:nvSpPr>
            <p:cNvPr id="8" name="Google Shape;1122;p32">
              <a:extLst>
                <a:ext uri="{FF2B5EF4-FFF2-40B4-BE49-F238E27FC236}">
                  <a16:creationId xmlns:a16="http://schemas.microsoft.com/office/drawing/2014/main" id="{01A07A61-29CE-9AAB-750D-4654CC935DBE}"/>
                </a:ext>
              </a:extLst>
            </p:cNvPr>
            <p:cNvSpPr/>
            <p:nvPr/>
          </p:nvSpPr>
          <p:spPr>
            <a:xfrm>
              <a:off x="550726" y="1136460"/>
              <a:ext cx="2138620" cy="1643836"/>
            </a:xfrm>
            <a:prstGeom prst="teardrop">
              <a:avLst>
                <a:gd name="adj" fmla="val 57901"/>
              </a:avLst>
            </a:prstGeom>
            <a:solidFill>
              <a:srgbClr val="FFFFFF"/>
            </a:solidFill>
            <a:ln w="28575"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ippori Antique"/>
                <a:ea typeface="Shippori Antique"/>
                <a:cs typeface="Shippori Antique"/>
                <a:sym typeface="Shippori Antique"/>
              </a:endParaRPr>
            </a:p>
          </p:txBody>
        </p:sp>
        <p:sp>
          <p:nvSpPr>
            <p:cNvPr id="5" name="Google Shape;1601;p48">
              <a:extLst>
                <a:ext uri="{FF2B5EF4-FFF2-40B4-BE49-F238E27FC236}">
                  <a16:creationId xmlns:a16="http://schemas.microsoft.com/office/drawing/2014/main" id="{0691D00D-FCA8-8553-8F42-4284BE309E6B}"/>
                </a:ext>
              </a:extLst>
            </p:cNvPr>
            <p:cNvSpPr/>
            <p:nvPr/>
          </p:nvSpPr>
          <p:spPr>
            <a:xfrm rot="15304376" flipH="1">
              <a:off x="545200" y="1064606"/>
              <a:ext cx="1729702" cy="2124929"/>
            </a:xfrm>
            <a:custGeom>
              <a:avLst/>
              <a:gdLst/>
              <a:ahLst/>
              <a:cxnLst/>
              <a:rect l="l" t="t" r="r" b="b"/>
              <a:pathLst>
                <a:path w="1729078" h="1932306" extrusionOk="0">
                  <a:moveTo>
                    <a:pt x="1020567" y="1883381"/>
                  </a:moveTo>
                  <a:cubicBezTo>
                    <a:pt x="978555" y="1893842"/>
                    <a:pt x="934514" y="1903055"/>
                    <a:pt x="888444" y="1911020"/>
                  </a:cubicBezTo>
                  <a:cubicBezTo>
                    <a:pt x="658572" y="1950769"/>
                    <a:pt x="486648" y="1935906"/>
                    <a:pt x="347387" y="1864248"/>
                  </a:cubicBezTo>
                  <a:cubicBezTo>
                    <a:pt x="182980" y="1779649"/>
                    <a:pt x="59846" y="1602944"/>
                    <a:pt x="17994" y="1391548"/>
                  </a:cubicBezTo>
                  <a:cubicBezTo>
                    <a:pt x="-15247" y="1223739"/>
                    <a:pt x="-1676" y="1031762"/>
                    <a:pt x="59457" y="804673"/>
                  </a:cubicBezTo>
                  <a:lnTo>
                    <a:pt x="59457" y="804673"/>
                  </a:lnTo>
                  <a:cubicBezTo>
                    <a:pt x="77236" y="738642"/>
                    <a:pt x="102388" y="670652"/>
                    <a:pt x="126702" y="604909"/>
                  </a:cubicBezTo>
                  <a:cubicBezTo>
                    <a:pt x="169007" y="490564"/>
                    <a:pt x="212741" y="372327"/>
                    <a:pt x="221763" y="255658"/>
                  </a:cubicBezTo>
                  <a:cubicBezTo>
                    <a:pt x="234523" y="90812"/>
                    <a:pt x="337227" y="-6878"/>
                    <a:pt x="489782" y="720"/>
                  </a:cubicBezTo>
                  <a:cubicBezTo>
                    <a:pt x="628638" y="7617"/>
                    <a:pt x="747201" y="100358"/>
                    <a:pt x="824296" y="169520"/>
                  </a:cubicBezTo>
                  <a:cubicBezTo>
                    <a:pt x="846468" y="189417"/>
                    <a:pt x="868582" y="210283"/>
                    <a:pt x="889958" y="230463"/>
                  </a:cubicBezTo>
                  <a:cubicBezTo>
                    <a:pt x="959048" y="295669"/>
                    <a:pt x="1030480" y="363094"/>
                    <a:pt x="1115032" y="407912"/>
                  </a:cubicBezTo>
                  <a:cubicBezTo>
                    <a:pt x="1173686" y="438998"/>
                    <a:pt x="1239665" y="459819"/>
                    <a:pt x="1303463" y="479957"/>
                  </a:cubicBezTo>
                  <a:cubicBezTo>
                    <a:pt x="1407672" y="512835"/>
                    <a:pt x="1515415" y="546839"/>
                    <a:pt x="1591811" y="626431"/>
                  </a:cubicBezTo>
                  <a:cubicBezTo>
                    <a:pt x="1676627" y="714761"/>
                    <a:pt x="1703555" y="842140"/>
                    <a:pt x="1716428" y="930275"/>
                  </a:cubicBezTo>
                  <a:cubicBezTo>
                    <a:pt x="1742342" y="1107668"/>
                    <a:pt x="1729399" y="1262159"/>
                    <a:pt x="1677964" y="1389461"/>
                  </a:cubicBezTo>
                  <a:cubicBezTo>
                    <a:pt x="1620322" y="1532139"/>
                    <a:pt x="1504829" y="1660675"/>
                    <a:pt x="1352760" y="1751399"/>
                  </a:cubicBezTo>
                  <a:cubicBezTo>
                    <a:pt x="1257942" y="1807966"/>
                    <a:pt x="1148446" y="1851537"/>
                    <a:pt x="1020567" y="1883381"/>
                  </a:cubicBezTo>
                  <a:close/>
                  <a:moveTo>
                    <a:pt x="407448" y="18936"/>
                  </a:moveTo>
                  <a:cubicBezTo>
                    <a:pt x="291543" y="47798"/>
                    <a:pt x="240699" y="153997"/>
                    <a:pt x="232768" y="256503"/>
                  </a:cubicBezTo>
                  <a:cubicBezTo>
                    <a:pt x="223629" y="374705"/>
                    <a:pt x="179611" y="493678"/>
                    <a:pt x="137060" y="608728"/>
                  </a:cubicBezTo>
                  <a:cubicBezTo>
                    <a:pt x="112824" y="674247"/>
                    <a:pt x="87755" y="741994"/>
                    <a:pt x="70120" y="807534"/>
                  </a:cubicBezTo>
                  <a:lnTo>
                    <a:pt x="70120" y="807534"/>
                  </a:lnTo>
                  <a:cubicBezTo>
                    <a:pt x="9428" y="1032961"/>
                    <a:pt x="-4087" y="1223291"/>
                    <a:pt x="28811" y="1389409"/>
                  </a:cubicBezTo>
                  <a:cubicBezTo>
                    <a:pt x="70022" y="1597524"/>
                    <a:pt x="190999" y="1771369"/>
                    <a:pt x="352428" y="1854445"/>
                  </a:cubicBezTo>
                  <a:cubicBezTo>
                    <a:pt x="489456" y="1924939"/>
                    <a:pt x="659175" y="1939463"/>
                    <a:pt x="886556" y="1900147"/>
                  </a:cubicBezTo>
                  <a:cubicBezTo>
                    <a:pt x="1071700" y="1868162"/>
                    <a:pt x="1222315" y="1816382"/>
                    <a:pt x="1347112" y="1741928"/>
                  </a:cubicBezTo>
                  <a:cubicBezTo>
                    <a:pt x="1497113" y="1652439"/>
                    <a:pt x="1610989" y="1525794"/>
                    <a:pt x="1667739" y="1385325"/>
                  </a:cubicBezTo>
                  <a:cubicBezTo>
                    <a:pt x="1718433" y="1259861"/>
                    <a:pt x="1731144" y="1107292"/>
                    <a:pt x="1705518" y="931858"/>
                  </a:cubicBezTo>
                  <a:cubicBezTo>
                    <a:pt x="1692856" y="845237"/>
                    <a:pt x="1666468" y="720121"/>
                    <a:pt x="1583852" y="634062"/>
                  </a:cubicBezTo>
                  <a:cubicBezTo>
                    <a:pt x="1509407" y="556509"/>
                    <a:pt x="1407763" y="524429"/>
                    <a:pt x="1300142" y="490473"/>
                  </a:cubicBezTo>
                  <a:cubicBezTo>
                    <a:pt x="1235863" y="470189"/>
                    <a:pt x="1169404" y="449216"/>
                    <a:pt x="1109865" y="417656"/>
                  </a:cubicBezTo>
                  <a:cubicBezTo>
                    <a:pt x="1023995" y="372141"/>
                    <a:pt x="952000" y="304195"/>
                    <a:pt x="882384" y="238481"/>
                  </a:cubicBezTo>
                  <a:cubicBezTo>
                    <a:pt x="861052" y="218347"/>
                    <a:pt x="838995" y="197533"/>
                    <a:pt x="816924" y="177726"/>
                  </a:cubicBezTo>
                  <a:cubicBezTo>
                    <a:pt x="741077" y="109692"/>
                    <a:pt x="624588" y="18461"/>
                    <a:pt x="489240" y="11733"/>
                  </a:cubicBezTo>
                  <a:cubicBezTo>
                    <a:pt x="461770" y="10100"/>
                    <a:pt x="434209" y="12527"/>
                    <a:pt x="407448" y="189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rafik 6" descr="Ein Bild, das Muster, Symmetrie, Quadrat, Design enthält.&#10;&#10;KI-generierte Inhalte können fehlerhaft sein.">
              <a:extLst>
                <a:ext uri="{FF2B5EF4-FFF2-40B4-BE49-F238E27FC236}">
                  <a16:creationId xmlns:a16="http://schemas.microsoft.com/office/drawing/2014/main" id="{11484B09-BD17-A4AF-C18A-2306746C8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580" y="1459012"/>
              <a:ext cx="1088542" cy="1088542"/>
            </a:xfrm>
            <a:prstGeom prst="rect">
              <a:avLst/>
            </a:prstGeom>
          </p:spPr>
        </p:pic>
      </p:grpSp>
      <p:sp>
        <p:nvSpPr>
          <p:cNvPr id="9" name="Google Shape;1458;p43">
            <a:extLst>
              <a:ext uri="{FF2B5EF4-FFF2-40B4-BE49-F238E27FC236}">
                <a16:creationId xmlns:a16="http://schemas.microsoft.com/office/drawing/2014/main" id="{81C6490C-8C2B-9DF2-687A-A8E55B9862A0}"/>
              </a:ext>
            </a:extLst>
          </p:cNvPr>
          <p:cNvSpPr txBox="1"/>
          <p:nvPr/>
        </p:nvSpPr>
        <p:spPr>
          <a:xfrm flipH="1">
            <a:off x="2793859" y="1226270"/>
            <a:ext cx="6189478" cy="15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Noch viel mehr Informationen, Daten und Fakten zur Krankheit gibt es auf der offiziellen Seite von ME/CFS: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https://</a:t>
            </a:r>
            <a:r>
              <a:rPr lang="de-DE" sz="1900" dirty="0" err="1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www.mecfs.de</a:t>
            </a:r>
            <a:endParaRPr lang="de-DE" sz="1900" dirty="0">
              <a:solidFill>
                <a:schemeClr val="accen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2" name="Google Shape;1122;p32">
            <a:extLst>
              <a:ext uri="{FF2B5EF4-FFF2-40B4-BE49-F238E27FC236}">
                <a16:creationId xmlns:a16="http://schemas.microsoft.com/office/drawing/2014/main" id="{07E3AD3E-DBED-0C64-0303-4F7611F1CFC2}"/>
              </a:ext>
            </a:extLst>
          </p:cNvPr>
          <p:cNvSpPr/>
          <p:nvPr/>
        </p:nvSpPr>
        <p:spPr>
          <a:xfrm rot="10800000">
            <a:off x="6511269" y="2991362"/>
            <a:ext cx="2138620" cy="1643836"/>
          </a:xfrm>
          <a:prstGeom prst="teardrop">
            <a:avLst>
              <a:gd name="adj" fmla="val 57901"/>
            </a:avLst>
          </a:prstGeom>
          <a:solidFill>
            <a:srgbClr val="FFFFFF"/>
          </a:solidFill>
          <a:ln w="28575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13" name="Google Shape;1601;p48">
            <a:extLst>
              <a:ext uri="{FF2B5EF4-FFF2-40B4-BE49-F238E27FC236}">
                <a16:creationId xmlns:a16="http://schemas.microsoft.com/office/drawing/2014/main" id="{0454467D-B69B-37D4-149A-E4BDB29FE36C}"/>
              </a:ext>
            </a:extLst>
          </p:cNvPr>
          <p:cNvSpPr/>
          <p:nvPr/>
        </p:nvSpPr>
        <p:spPr>
          <a:xfrm rot="4504376" flipH="1">
            <a:off x="6925713" y="2582123"/>
            <a:ext cx="1729702" cy="2124929"/>
          </a:xfrm>
          <a:custGeom>
            <a:avLst/>
            <a:gdLst/>
            <a:ahLst/>
            <a:cxnLst/>
            <a:rect l="l" t="t" r="r" b="b"/>
            <a:pathLst>
              <a:path w="1729078" h="1932306" extrusionOk="0">
                <a:moveTo>
                  <a:pt x="1020567" y="1883381"/>
                </a:moveTo>
                <a:cubicBezTo>
                  <a:pt x="978555" y="1893842"/>
                  <a:pt x="934514" y="1903055"/>
                  <a:pt x="888444" y="1911020"/>
                </a:cubicBezTo>
                <a:cubicBezTo>
                  <a:pt x="658572" y="1950769"/>
                  <a:pt x="486648" y="1935906"/>
                  <a:pt x="347387" y="1864248"/>
                </a:cubicBezTo>
                <a:cubicBezTo>
                  <a:pt x="182980" y="1779649"/>
                  <a:pt x="59846" y="1602944"/>
                  <a:pt x="17994" y="1391548"/>
                </a:cubicBezTo>
                <a:cubicBezTo>
                  <a:pt x="-15247" y="1223739"/>
                  <a:pt x="-1676" y="1031762"/>
                  <a:pt x="59457" y="804673"/>
                </a:cubicBezTo>
                <a:lnTo>
                  <a:pt x="59457" y="804673"/>
                </a:lnTo>
                <a:cubicBezTo>
                  <a:pt x="77236" y="738642"/>
                  <a:pt x="102388" y="670652"/>
                  <a:pt x="126702" y="604909"/>
                </a:cubicBezTo>
                <a:cubicBezTo>
                  <a:pt x="169007" y="490564"/>
                  <a:pt x="212741" y="372327"/>
                  <a:pt x="221763" y="255658"/>
                </a:cubicBezTo>
                <a:cubicBezTo>
                  <a:pt x="234523" y="90812"/>
                  <a:pt x="337227" y="-6878"/>
                  <a:pt x="489782" y="720"/>
                </a:cubicBezTo>
                <a:cubicBezTo>
                  <a:pt x="628638" y="7617"/>
                  <a:pt x="747201" y="100358"/>
                  <a:pt x="824296" y="169520"/>
                </a:cubicBezTo>
                <a:cubicBezTo>
                  <a:pt x="846468" y="189417"/>
                  <a:pt x="868582" y="210283"/>
                  <a:pt x="889958" y="230463"/>
                </a:cubicBezTo>
                <a:cubicBezTo>
                  <a:pt x="959048" y="295669"/>
                  <a:pt x="1030480" y="363094"/>
                  <a:pt x="1115032" y="407912"/>
                </a:cubicBezTo>
                <a:cubicBezTo>
                  <a:pt x="1173686" y="438998"/>
                  <a:pt x="1239665" y="459819"/>
                  <a:pt x="1303463" y="479957"/>
                </a:cubicBezTo>
                <a:cubicBezTo>
                  <a:pt x="1407672" y="512835"/>
                  <a:pt x="1515415" y="546839"/>
                  <a:pt x="1591811" y="626431"/>
                </a:cubicBezTo>
                <a:cubicBezTo>
                  <a:pt x="1676627" y="714761"/>
                  <a:pt x="1703555" y="842140"/>
                  <a:pt x="1716428" y="930275"/>
                </a:cubicBezTo>
                <a:cubicBezTo>
                  <a:pt x="1742342" y="1107668"/>
                  <a:pt x="1729399" y="1262159"/>
                  <a:pt x="1677964" y="1389461"/>
                </a:cubicBezTo>
                <a:cubicBezTo>
                  <a:pt x="1620322" y="1532139"/>
                  <a:pt x="1504829" y="1660675"/>
                  <a:pt x="1352760" y="1751399"/>
                </a:cubicBezTo>
                <a:cubicBezTo>
                  <a:pt x="1257942" y="1807966"/>
                  <a:pt x="1148446" y="1851537"/>
                  <a:pt x="1020567" y="1883381"/>
                </a:cubicBezTo>
                <a:close/>
                <a:moveTo>
                  <a:pt x="407448" y="18936"/>
                </a:moveTo>
                <a:cubicBezTo>
                  <a:pt x="291543" y="47798"/>
                  <a:pt x="240699" y="153997"/>
                  <a:pt x="232768" y="256503"/>
                </a:cubicBezTo>
                <a:cubicBezTo>
                  <a:pt x="223629" y="374705"/>
                  <a:pt x="179611" y="493678"/>
                  <a:pt x="137060" y="608728"/>
                </a:cubicBezTo>
                <a:cubicBezTo>
                  <a:pt x="112824" y="674247"/>
                  <a:pt x="87755" y="741994"/>
                  <a:pt x="70120" y="807534"/>
                </a:cubicBezTo>
                <a:lnTo>
                  <a:pt x="70120" y="807534"/>
                </a:lnTo>
                <a:cubicBezTo>
                  <a:pt x="9428" y="1032961"/>
                  <a:pt x="-4087" y="1223291"/>
                  <a:pt x="28811" y="1389409"/>
                </a:cubicBezTo>
                <a:cubicBezTo>
                  <a:pt x="70022" y="1597524"/>
                  <a:pt x="190999" y="1771369"/>
                  <a:pt x="352428" y="1854445"/>
                </a:cubicBezTo>
                <a:cubicBezTo>
                  <a:pt x="489456" y="1924939"/>
                  <a:pt x="659175" y="1939463"/>
                  <a:pt x="886556" y="1900147"/>
                </a:cubicBezTo>
                <a:cubicBezTo>
                  <a:pt x="1071700" y="1868162"/>
                  <a:pt x="1222315" y="1816382"/>
                  <a:pt x="1347112" y="1741928"/>
                </a:cubicBezTo>
                <a:cubicBezTo>
                  <a:pt x="1497113" y="1652439"/>
                  <a:pt x="1610989" y="1525794"/>
                  <a:pt x="1667739" y="1385325"/>
                </a:cubicBezTo>
                <a:cubicBezTo>
                  <a:pt x="1718433" y="1259861"/>
                  <a:pt x="1731144" y="1107292"/>
                  <a:pt x="1705518" y="931858"/>
                </a:cubicBezTo>
                <a:cubicBezTo>
                  <a:pt x="1692856" y="845237"/>
                  <a:pt x="1666468" y="720121"/>
                  <a:pt x="1583852" y="634062"/>
                </a:cubicBezTo>
                <a:cubicBezTo>
                  <a:pt x="1509407" y="556509"/>
                  <a:pt x="1407763" y="524429"/>
                  <a:pt x="1300142" y="490473"/>
                </a:cubicBezTo>
                <a:cubicBezTo>
                  <a:pt x="1235863" y="470189"/>
                  <a:pt x="1169404" y="449216"/>
                  <a:pt x="1109865" y="417656"/>
                </a:cubicBezTo>
                <a:cubicBezTo>
                  <a:pt x="1023995" y="372141"/>
                  <a:pt x="952000" y="304195"/>
                  <a:pt x="882384" y="238481"/>
                </a:cubicBezTo>
                <a:cubicBezTo>
                  <a:pt x="861052" y="218347"/>
                  <a:pt x="838995" y="197533"/>
                  <a:pt x="816924" y="177726"/>
                </a:cubicBezTo>
                <a:cubicBezTo>
                  <a:pt x="741077" y="109692"/>
                  <a:pt x="624588" y="18461"/>
                  <a:pt x="489240" y="11733"/>
                </a:cubicBezTo>
                <a:cubicBezTo>
                  <a:pt x="461770" y="10100"/>
                  <a:pt x="434209" y="12527"/>
                  <a:pt x="407448" y="1893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CFE7850-DDD2-3A20-819D-A0C139DC5A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0493" y="3224104"/>
            <a:ext cx="1088542" cy="1088542"/>
          </a:xfrm>
          <a:prstGeom prst="rect">
            <a:avLst/>
          </a:prstGeom>
        </p:spPr>
      </p:pic>
      <p:sp>
        <p:nvSpPr>
          <p:cNvPr id="15" name="Google Shape;1458;p43">
            <a:extLst>
              <a:ext uri="{FF2B5EF4-FFF2-40B4-BE49-F238E27FC236}">
                <a16:creationId xmlns:a16="http://schemas.microsoft.com/office/drawing/2014/main" id="{7FB3D30A-D1C6-A2BA-E837-6BF11EA5BBF3}"/>
              </a:ext>
            </a:extLst>
          </p:cNvPr>
          <p:cNvSpPr txBox="1"/>
          <p:nvPr/>
        </p:nvSpPr>
        <p:spPr>
          <a:xfrm flipH="1">
            <a:off x="270767" y="3016769"/>
            <a:ext cx="6308871" cy="15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Auch der offizielle Instagram Account von ME/CFS zeigt viele coole Einblicke und spannende Dokumentationen: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dirty="0">
                <a:solidFill>
                  <a:schemeClr val="tx2">
                    <a:lumMod val="50000"/>
                  </a:schemeClr>
                </a:solidFill>
                <a:latin typeface="Figtree"/>
                <a:ea typeface="Figtree"/>
                <a:cs typeface="Figtree"/>
                <a:sym typeface="Figtree"/>
              </a:rPr>
              <a:t>https://</a:t>
            </a:r>
            <a:r>
              <a:rPr lang="de-DE" sz="1900" dirty="0" err="1">
                <a:solidFill>
                  <a:schemeClr val="tx2">
                    <a:lumMod val="50000"/>
                  </a:schemeClr>
                </a:solidFill>
                <a:latin typeface="Figtree"/>
                <a:ea typeface="Figtree"/>
                <a:cs typeface="Figtree"/>
                <a:sym typeface="Figtree"/>
              </a:rPr>
              <a:t>www.instagram.com</a:t>
            </a:r>
            <a:r>
              <a:rPr lang="de-DE" sz="1900" dirty="0">
                <a:solidFill>
                  <a:schemeClr val="tx2">
                    <a:lumMod val="50000"/>
                  </a:schemeClr>
                </a:solidFill>
                <a:latin typeface="Figtree"/>
                <a:ea typeface="Figtree"/>
                <a:cs typeface="Figtree"/>
                <a:sym typeface="Figtree"/>
              </a:rPr>
              <a:t>/</a:t>
            </a:r>
            <a:r>
              <a:rPr lang="de-DE" sz="1900" dirty="0" err="1">
                <a:solidFill>
                  <a:schemeClr val="tx2">
                    <a:lumMod val="50000"/>
                  </a:schemeClr>
                </a:solidFill>
                <a:latin typeface="Figtree"/>
                <a:ea typeface="Figtree"/>
                <a:cs typeface="Figtree"/>
                <a:sym typeface="Figtree"/>
              </a:rPr>
              <a:t>dg_mecfs</a:t>
            </a:r>
            <a:endParaRPr lang="de-DE" sz="1900" dirty="0">
              <a:solidFill>
                <a:schemeClr val="tx2">
                  <a:lumMod val="50000"/>
                </a:schemeClr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24;p32">
            <a:extLst>
              <a:ext uri="{FF2B5EF4-FFF2-40B4-BE49-F238E27FC236}">
                <a16:creationId xmlns:a16="http://schemas.microsoft.com/office/drawing/2014/main" id="{4D50C5FE-F489-3E4C-E0CF-940A047F9A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049" y="4212792"/>
            <a:ext cx="3503849" cy="611213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Was </a:t>
            </a:r>
            <a:r>
              <a:rPr lang="en" dirty="0" err="1"/>
              <a:t>seht</a:t>
            </a:r>
            <a:r>
              <a:rPr lang="en" dirty="0"/>
              <a:t> </a:t>
            </a:r>
            <a:r>
              <a:rPr lang="en" dirty="0" err="1"/>
              <a:t>ihr</a:t>
            </a:r>
            <a:r>
              <a:rPr lang="en" dirty="0"/>
              <a:t>?</a:t>
            </a:r>
            <a:endParaRPr dirty="0"/>
          </a:p>
        </p:txBody>
      </p:sp>
      <p:sp>
        <p:nvSpPr>
          <p:cNvPr id="16" name="Google Shape;1122;p32">
            <a:extLst>
              <a:ext uri="{FF2B5EF4-FFF2-40B4-BE49-F238E27FC236}">
                <a16:creationId xmlns:a16="http://schemas.microsoft.com/office/drawing/2014/main" id="{DAFC841D-26E7-A91E-FFAE-A797FD8A4513}"/>
              </a:ext>
            </a:extLst>
          </p:cNvPr>
          <p:cNvSpPr/>
          <p:nvPr/>
        </p:nvSpPr>
        <p:spPr>
          <a:xfrm>
            <a:off x="2097548" y="3778730"/>
            <a:ext cx="1289700" cy="1130100"/>
          </a:xfrm>
          <a:prstGeom prst="teardrop">
            <a:avLst>
              <a:gd name="adj" fmla="val 57901"/>
            </a:avLst>
          </a:prstGeom>
          <a:solidFill>
            <a:srgbClr val="E9EF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21" name="Google Shape;1124;p32">
            <a:extLst>
              <a:ext uri="{FF2B5EF4-FFF2-40B4-BE49-F238E27FC236}">
                <a16:creationId xmlns:a16="http://schemas.microsoft.com/office/drawing/2014/main" id="{5BAD53A0-6ABA-7936-41BA-BBB0195A4192}"/>
              </a:ext>
            </a:extLst>
          </p:cNvPr>
          <p:cNvSpPr txBox="1">
            <a:spLocks/>
          </p:cNvSpPr>
          <p:nvPr/>
        </p:nvSpPr>
        <p:spPr>
          <a:xfrm>
            <a:off x="2543449" y="3897212"/>
            <a:ext cx="542649" cy="89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r>
              <a:rPr lang="de-DE" sz="6100" dirty="0"/>
              <a:t>?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C2E718EE-B0C6-CC95-F03D-7EFD3C17857B}"/>
              </a:ext>
            </a:extLst>
          </p:cNvPr>
          <p:cNvSpPr/>
          <p:nvPr/>
        </p:nvSpPr>
        <p:spPr>
          <a:xfrm>
            <a:off x="968078" y="736600"/>
            <a:ext cx="3503849" cy="2679700"/>
          </a:xfrm>
          <a:prstGeom prst="roundRect">
            <a:avLst>
              <a:gd name="adj" fmla="val 1236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0A4200F1-3582-06DF-0A1A-FB0F2820E43A}"/>
              </a:ext>
            </a:extLst>
          </p:cNvPr>
          <p:cNvSpPr/>
          <p:nvPr/>
        </p:nvSpPr>
        <p:spPr>
          <a:xfrm>
            <a:off x="1120478" y="889000"/>
            <a:ext cx="3503849" cy="2679700"/>
          </a:xfrm>
          <a:prstGeom prst="roundRect">
            <a:avLst>
              <a:gd name="adj" fmla="val 12361"/>
            </a:avLst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234CA4ED-D253-33B8-02D5-75D441A15235}"/>
              </a:ext>
            </a:extLst>
          </p:cNvPr>
          <p:cNvSpPr/>
          <p:nvPr/>
        </p:nvSpPr>
        <p:spPr>
          <a:xfrm>
            <a:off x="4917828" y="1126548"/>
            <a:ext cx="3503849" cy="2679700"/>
          </a:xfrm>
          <a:prstGeom prst="roundRect">
            <a:avLst>
              <a:gd name="adj" fmla="val 1236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2C2B048D-55ED-B7A7-FCFB-45AEA87EF87E}"/>
              </a:ext>
            </a:extLst>
          </p:cNvPr>
          <p:cNvSpPr/>
          <p:nvPr/>
        </p:nvSpPr>
        <p:spPr>
          <a:xfrm>
            <a:off x="5070228" y="1278948"/>
            <a:ext cx="3503849" cy="2679700"/>
          </a:xfrm>
          <a:prstGeom prst="roundRect">
            <a:avLst>
              <a:gd name="adj" fmla="val 12361"/>
            </a:avLst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7C6CBAE-1713-85E9-4E56-E315224E6D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4" r="3718"/>
          <a:stretch/>
        </p:blipFill>
        <p:spPr>
          <a:xfrm>
            <a:off x="1236579" y="1012686"/>
            <a:ext cx="3271853" cy="2315148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3338FAE-B13D-9B97-4B0B-B245BDB627BF}"/>
              </a:ext>
            </a:extLst>
          </p:cNvPr>
          <p:cNvGrpSpPr/>
          <p:nvPr/>
        </p:nvGrpSpPr>
        <p:grpSpPr>
          <a:xfrm>
            <a:off x="4185447" y="1675504"/>
            <a:ext cx="1232971" cy="989511"/>
            <a:chOff x="4069307" y="1629287"/>
            <a:chExt cx="1232971" cy="989511"/>
          </a:xfrm>
        </p:grpSpPr>
        <p:sp>
          <p:nvSpPr>
            <p:cNvPr id="23" name="Google Shape;1122;p32">
              <a:extLst>
                <a:ext uri="{FF2B5EF4-FFF2-40B4-BE49-F238E27FC236}">
                  <a16:creationId xmlns:a16="http://schemas.microsoft.com/office/drawing/2014/main" id="{28B6B97D-DEA2-4AF9-1565-019CE984E730}"/>
                </a:ext>
              </a:extLst>
            </p:cNvPr>
            <p:cNvSpPr/>
            <p:nvPr/>
          </p:nvSpPr>
          <p:spPr>
            <a:xfrm>
              <a:off x="4188544" y="1629287"/>
              <a:ext cx="949650" cy="902258"/>
            </a:xfrm>
            <a:prstGeom prst="teardrop">
              <a:avLst>
                <a:gd name="adj" fmla="val 57901"/>
              </a:avLst>
            </a:prstGeom>
            <a:solidFill>
              <a:srgbClr val="B3C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ippori Antique"/>
                <a:ea typeface="Shippori Antique"/>
                <a:cs typeface="Shippori Antique"/>
                <a:sym typeface="Shippori Antique"/>
              </a:endParaRPr>
            </a:p>
          </p:txBody>
        </p:sp>
        <p:sp>
          <p:nvSpPr>
            <p:cNvPr id="24" name="Google Shape;1124;p32">
              <a:extLst>
                <a:ext uri="{FF2B5EF4-FFF2-40B4-BE49-F238E27FC236}">
                  <a16:creationId xmlns:a16="http://schemas.microsoft.com/office/drawing/2014/main" id="{9000D2BB-74F9-950D-FC83-CBA0A827C962}"/>
                </a:ext>
              </a:extLst>
            </p:cNvPr>
            <p:cNvSpPr txBox="1">
              <a:spLocks/>
            </p:cNvSpPr>
            <p:nvPr/>
          </p:nvSpPr>
          <p:spPr>
            <a:xfrm>
              <a:off x="4069307" y="1721722"/>
              <a:ext cx="1232971" cy="897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Yanone Kaffeesatz Medium"/>
                <a:buNone/>
                <a:defRPr sz="3800" b="0" i="0" u="none" strike="noStrike" cap="none">
                  <a:solidFill>
                    <a:schemeClr val="dk1"/>
                  </a:solidFill>
                  <a:latin typeface="Yanone Kaffeesatz Medium"/>
                  <a:ea typeface="Yanone Kaffeesatz Medium"/>
                  <a:cs typeface="Yanone Kaffeesatz Medium"/>
                  <a:sym typeface="Yanone Kaffeesatz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Yanone Kaffeesatz Medium"/>
                <a:buNone/>
                <a:defRPr sz="3800" b="0" i="0" u="none" strike="noStrike" cap="none">
                  <a:solidFill>
                    <a:schemeClr val="dk1"/>
                  </a:solidFill>
                  <a:latin typeface="Yanone Kaffeesatz Medium"/>
                  <a:ea typeface="Yanone Kaffeesatz Medium"/>
                  <a:cs typeface="Yanone Kaffeesatz Medium"/>
                  <a:sym typeface="Yanone Kaffeesatz Medium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Yanone Kaffeesatz Medium"/>
                <a:buNone/>
                <a:defRPr sz="3800" b="0" i="0" u="none" strike="noStrike" cap="none">
                  <a:solidFill>
                    <a:schemeClr val="dk1"/>
                  </a:solidFill>
                  <a:latin typeface="Yanone Kaffeesatz Medium"/>
                  <a:ea typeface="Yanone Kaffeesatz Medium"/>
                  <a:cs typeface="Yanone Kaffeesatz Medium"/>
                  <a:sym typeface="Yanone Kaffeesatz Medium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Yanone Kaffeesatz Medium"/>
                <a:buNone/>
                <a:defRPr sz="3800" b="0" i="0" u="none" strike="noStrike" cap="none">
                  <a:solidFill>
                    <a:schemeClr val="dk1"/>
                  </a:solidFill>
                  <a:latin typeface="Yanone Kaffeesatz Medium"/>
                  <a:ea typeface="Yanone Kaffeesatz Medium"/>
                  <a:cs typeface="Yanone Kaffeesatz Medium"/>
                  <a:sym typeface="Yanone Kaffeesatz Medium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Yanone Kaffeesatz Medium"/>
                <a:buNone/>
                <a:defRPr sz="3800" b="0" i="0" u="none" strike="noStrike" cap="none">
                  <a:solidFill>
                    <a:schemeClr val="dk1"/>
                  </a:solidFill>
                  <a:latin typeface="Yanone Kaffeesatz Medium"/>
                  <a:ea typeface="Yanone Kaffeesatz Medium"/>
                  <a:cs typeface="Yanone Kaffeesatz Medium"/>
                  <a:sym typeface="Yanone Kaffeesatz Medium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Yanone Kaffeesatz Medium"/>
                <a:buNone/>
                <a:defRPr sz="3800" b="0" i="0" u="none" strike="noStrike" cap="none">
                  <a:solidFill>
                    <a:schemeClr val="dk1"/>
                  </a:solidFill>
                  <a:latin typeface="Yanone Kaffeesatz Medium"/>
                  <a:ea typeface="Yanone Kaffeesatz Medium"/>
                  <a:cs typeface="Yanone Kaffeesatz Medium"/>
                  <a:sym typeface="Yanone Kaffeesatz Medium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Yanone Kaffeesatz Medium"/>
                <a:buNone/>
                <a:defRPr sz="3800" b="0" i="0" u="none" strike="noStrike" cap="none">
                  <a:solidFill>
                    <a:schemeClr val="dk1"/>
                  </a:solidFill>
                  <a:latin typeface="Yanone Kaffeesatz Medium"/>
                  <a:ea typeface="Yanone Kaffeesatz Medium"/>
                  <a:cs typeface="Yanone Kaffeesatz Medium"/>
                  <a:sym typeface="Yanone Kaffeesatz Medium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Yanone Kaffeesatz Medium"/>
                <a:buNone/>
                <a:defRPr sz="3800" b="0" i="0" u="none" strike="noStrike" cap="none">
                  <a:solidFill>
                    <a:schemeClr val="dk1"/>
                  </a:solidFill>
                  <a:latin typeface="Yanone Kaffeesatz Medium"/>
                  <a:ea typeface="Yanone Kaffeesatz Medium"/>
                  <a:cs typeface="Yanone Kaffeesatz Medium"/>
                  <a:sym typeface="Yanone Kaffeesatz Medium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Yanone Kaffeesatz Medium"/>
                <a:buNone/>
                <a:defRPr sz="3800" b="0" i="0" u="none" strike="noStrike" cap="none">
                  <a:solidFill>
                    <a:schemeClr val="dk1"/>
                  </a:solidFill>
                  <a:latin typeface="Yanone Kaffeesatz Medium"/>
                  <a:ea typeface="Yanone Kaffeesatz Medium"/>
                  <a:cs typeface="Yanone Kaffeesatz Medium"/>
                  <a:sym typeface="Yanone Kaffeesatz Medium"/>
                </a:defRPr>
              </a:lvl9pPr>
            </a:lstStyle>
            <a:p>
              <a:pPr algn="ctr"/>
              <a:r>
                <a:rPr lang="de-DE" sz="4400" dirty="0"/>
                <a:t>vs.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7AFDD7CB-F99D-9595-E349-8E00C1E667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77" r="12525"/>
          <a:stretch/>
        </p:blipFill>
        <p:spPr>
          <a:xfrm>
            <a:off x="5244658" y="1381357"/>
            <a:ext cx="3186695" cy="2472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2"/>
          <p:cNvSpPr/>
          <p:nvPr/>
        </p:nvSpPr>
        <p:spPr>
          <a:xfrm rot="10800000">
            <a:off x="831709" y="1124355"/>
            <a:ext cx="3437420" cy="2908844"/>
          </a:xfrm>
          <a:prstGeom prst="teardrop">
            <a:avLst>
              <a:gd name="adj" fmla="val 6986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12" name="Google Shape;1123;p32">
            <a:extLst>
              <a:ext uri="{FF2B5EF4-FFF2-40B4-BE49-F238E27FC236}">
                <a16:creationId xmlns:a16="http://schemas.microsoft.com/office/drawing/2014/main" id="{C5CC34CC-978C-DE62-AD9B-36410FCBD8FD}"/>
              </a:ext>
            </a:extLst>
          </p:cNvPr>
          <p:cNvSpPr/>
          <p:nvPr/>
        </p:nvSpPr>
        <p:spPr>
          <a:xfrm rot="10800000">
            <a:off x="984109" y="1276755"/>
            <a:ext cx="3437420" cy="2908844"/>
          </a:xfrm>
          <a:prstGeom prst="teardrop">
            <a:avLst>
              <a:gd name="adj" fmla="val 69867"/>
            </a:avLst>
          </a:prstGeom>
          <a:solidFill>
            <a:schemeClr val="tx2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1122" name="Google Shape;1122;p32"/>
          <p:cNvSpPr/>
          <p:nvPr/>
        </p:nvSpPr>
        <p:spPr>
          <a:xfrm>
            <a:off x="4905690" y="1068410"/>
            <a:ext cx="1289700" cy="1130100"/>
          </a:xfrm>
          <a:prstGeom prst="teardrop">
            <a:avLst>
              <a:gd name="adj" fmla="val 57901"/>
            </a:avLst>
          </a:prstGeom>
          <a:solidFill>
            <a:srgbClr val="B3CDE7">
              <a:alpha val="20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1124" name="Google Shape;1124;p32"/>
          <p:cNvSpPr txBox="1">
            <a:spLocks noGrp="1"/>
          </p:cNvSpPr>
          <p:nvPr>
            <p:ph type="title"/>
          </p:nvPr>
        </p:nvSpPr>
        <p:spPr>
          <a:xfrm>
            <a:off x="4891224" y="2369604"/>
            <a:ext cx="3503849" cy="1845071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Was </a:t>
            </a:r>
            <a:r>
              <a:rPr lang="en" dirty="0" err="1"/>
              <a:t>bedeutet</a:t>
            </a:r>
            <a:r>
              <a:rPr lang="en" dirty="0"/>
              <a:t> für </a:t>
            </a:r>
            <a:r>
              <a:rPr lang="en" dirty="0" err="1"/>
              <a:t>euch</a:t>
            </a:r>
            <a:r>
              <a:rPr lang="en" dirty="0"/>
              <a:t> </a:t>
            </a:r>
            <a:r>
              <a:rPr lang="en" dirty="0" err="1"/>
              <a:t>ein</a:t>
            </a:r>
            <a:r>
              <a:rPr lang="en" dirty="0"/>
              <a:t> „</a:t>
            </a:r>
            <a:r>
              <a:rPr lang="en" dirty="0" err="1"/>
              <a:t>kunterbuntes</a:t>
            </a:r>
            <a:r>
              <a:rPr lang="en" dirty="0"/>
              <a:t>” Leben?</a:t>
            </a:r>
            <a:endParaRPr dirty="0"/>
          </a:p>
        </p:txBody>
      </p:sp>
      <p:sp>
        <p:nvSpPr>
          <p:cNvPr id="1125" name="Google Shape;1125;p32"/>
          <p:cNvSpPr txBox="1">
            <a:spLocks noGrp="1"/>
          </p:cNvSpPr>
          <p:nvPr>
            <p:ph type="title" idx="2"/>
          </p:nvPr>
        </p:nvSpPr>
        <p:spPr>
          <a:xfrm>
            <a:off x="5305852" y="1356741"/>
            <a:ext cx="972000" cy="7305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?</a:t>
            </a:r>
            <a:endParaRPr dirty="0"/>
          </a:p>
        </p:txBody>
      </p:sp>
      <p:grpSp>
        <p:nvGrpSpPr>
          <p:cNvPr id="1127" name="Google Shape;1127;p32"/>
          <p:cNvGrpSpPr/>
          <p:nvPr/>
        </p:nvGrpSpPr>
        <p:grpSpPr>
          <a:xfrm>
            <a:off x="6605255" y="4173126"/>
            <a:ext cx="3166438" cy="1576636"/>
            <a:chOff x="6605255" y="4173126"/>
            <a:chExt cx="3166438" cy="1576636"/>
          </a:xfrm>
        </p:grpSpPr>
        <p:sp>
          <p:nvSpPr>
            <p:cNvPr id="1128" name="Google Shape;1128;p32"/>
            <p:cNvSpPr/>
            <p:nvPr/>
          </p:nvSpPr>
          <p:spPr>
            <a:xfrm>
              <a:off x="6641594" y="4272358"/>
              <a:ext cx="3001034" cy="1338968"/>
            </a:xfrm>
            <a:custGeom>
              <a:avLst/>
              <a:gdLst/>
              <a:ahLst/>
              <a:cxnLst/>
              <a:rect l="l" t="t" r="r" b="b"/>
              <a:pathLst>
                <a:path w="2811273" h="1254303" extrusionOk="0">
                  <a:moveTo>
                    <a:pt x="537197" y="69997"/>
                  </a:moveTo>
                  <a:cubicBezTo>
                    <a:pt x="597510" y="47225"/>
                    <a:pt x="659988" y="30653"/>
                    <a:pt x="723663" y="20539"/>
                  </a:cubicBezTo>
                  <a:cubicBezTo>
                    <a:pt x="757325" y="14947"/>
                    <a:pt x="791269" y="11200"/>
                    <a:pt x="825341" y="9315"/>
                  </a:cubicBezTo>
                  <a:cubicBezTo>
                    <a:pt x="852646" y="7953"/>
                    <a:pt x="881104" y="-1793"/>
                    <a:pt x="908229" y="719"/>
                  </a:cubicBezTo>
                  <a:cubicBezTo>
                    <a:pt x="926291" y="2392"/>
                    <a:pt x="943279" y="4902"/>
                    <a:pt x="961801" y="4902"/>
                  </a:cubicBezTo>
                  <a:cubicBezTo>
                    <a:pt x="980319" y="4786"/>
                    <a:pt x="998820" y="6012"/>
                    <a:pt x="1017160" y="8570"/>
                  </a:cubicBezTo>
                  <a:cubicBezTo>
                    <a:pt x="1050528" y="13325"/>
                    <a:pt x="1083174" y="11850"/>
                    <a:pt x="1116454" y="15328"/>
                  </a:cubicBezTo>
                  <a:cubicBezTo>
                    <a:pt x="1152822" y="19128"/>
                    <a:pt x="1187214" y="33100"/>
                    <a:pt x="1222453" y="42550"/>
                  </a:cubicBezTo>
                  <a:cubicBezTo>
                    <a:pt x="1239674" y="47168"/>
                    <a:pt x="1259805" y="43242"/>
                    <a:pt x="1275921" y="49131"/>
                  </a:cubicBezTo>
                  <a:cubicBezTo>
                    <a:pt x="1299393" y="57709"/>
                    <a:pt x="1315369" y="84223"/>
                    <a:pt x="1335743" y="98651"/>
                  </a:cubicBezTo>
                  <a:cubicBezTo>
                    <a:pt x="1350609" y="109178"/>
                    <a:pt x="1359799" y="110244"/>
                    <a:pt x="1377676" y="111742"/>
                  </a:cubicBezTo>
                  <a:cubicBezTo>
                    <a:pt x="1421716" y="115433"/>
                    <a:pt x="1463484" y="138653"/>
                    <a:pt x="1502182" y="157952"/>
                  </a:cubicBezTo>
                  <a:cubicBezTo>
                    <a:pt x="1584926" y="199214"/>
                    <a:pt x="1667677" y="240534"/>
                    <a:pt x="1751925" y="278670"/>
                  </a:cubicBezTo>
                  <a:cubicBezTo>
                    <a:pt x="1794639" y="298007"/>
                    <a:pt x="1837670" y="317348"/>
                    <a:pt x="1881560" y="333897"/>
                  </a:cubicBezTo>
                  <a:cubicBezTo>
                    <a:pt x="1898081" y="340126"/>
                    <a:pt x="1914379" y="341412"/>
                    <a:pt x="1930493" y="347996"/>
                  </a:cubicBezTo>
                  <a:cubicBezTo>
                    <a:pt x="1946085" y="354367"/>
                    <a:pt x="1958788" y="364863"/>
                    <a:pt x="1976014" y="367342"/>
                  </a:cubicBezTo>
                  <a:cubicBezTo>
                    <a:pt x="1996694" y="370316"/>
                    <a:pt x="2009181" y="380734"/>
                    <a:pt x="2029786" y="379890"/>
                  </a:cubicBezTo>
                  <a:cubicBezTo>
                    <a:pt x="2058929" y="378694"/>
                    <a:pt x="2070191" y="379693"/>
                    <a:pt x="2096690" y="394706"/>
                  </a:cubicBezTo>
                  <a:cubicBezTo>
                    <a:pt x="2115164" y="405337"/>
                    <a:pt x="2135328" y="412718"/>
                    <a:pt x="2156302" y="416526"/>
                  </a:cubicBezTo>
                  <a:cubicBezTo>
                    <a:pt x="2177644" y="420283"/>
                    <a:pt x="2198939" y="419715"/>
                    <a:pt x="2221046" y="419693"/>
                  </a:cubicBezTo>
                  <a:cubicBezTo>
                    <a:pt x="2244592" y="419669"/>
                    <a:pt x="2262463" y="425908"/>
                    <a:pt x="2285113" y="429195"/>
                  </a:cubicBezTo>
                  <a:cubicBezTo>
                    <a:pt x="2297994" y="431063"/>
                    <a:pt x="2314613" y="427689"/>
                    <a:pt x="2326892" y="432263"/>
                  </a:cubicBezTo>
                  <a:cubicBezTo>
                    <a:pt x="2333932" y="434884"/>
                    <a:pt x="2336105" y="439502"/>
                    <a:pt x="2342290" y="442845"/>
                  </a:cubicBezTo>
                  <a:cubicBezTo>
                    <a:pt x="2359818" y="451824"/>
                    <a:pt x="2378058" y="459340"/>
                    <a:pt x="2396824" y="465315"/>
                  </a:cubicBezTo>
                  <a:cubicBezTo>
                    <a:pt x="2428049" y="476006"/>
                    <a:pt x="2460756" y="469442"/>
                    <a:pt x="2492898" y="471212"/>
                  </a:cubicBezTo>
                  <a:cubicBezTo>
                    <a:pt x="2525795" y="473023"/>
                    <a:pt x="2552234" y="488762"/>
                    <a:pt x="2582257" y="500418"/>
                  </a:cubicBezTo>
                  <a:cubicBezTo>
                    <a:pt x="2629182" y="518499"/>
                    <a:pt x="2671946" y="545915"/>
                    <a:pt x="2707956" y="581005"/>
                  </a:cubicBezTo>
                  <a:cubicBezTo>
                    <a:pt x="2742432" y="614833"/>
                    <a:pt x="2758711" y="658792"/>
                    <a:pt x="2794469" y="691613"/>
                  </a:cubicBezTo>
                  <a:cubicBezTo>
                    <a:pt x="2810096" y="705956"/>
                    <a:pt x="2804076" y="696749"/>
                    <a:pt x="2804799" y="715075"/>
                  </a:cubicBezTo>
                  <a:cubicBezTo>
                    <a:pt x="2808118" y="799151"/>
                    <a:pt x="2824459" y="875538"/>
                    <a:pt x="2790191" y="956959"/>
                  </a:cubicBezTo>
                  <a:cubicBezTo>
                    <a:pt x="2757099" y="1035585"/>
                    <a:pt x="2691865" y="1094732"/>
                    <a:pt x="2613982" y="1127822"/>
                  </a:cubicBezTo>
                  <a:cubicBezTo>
                    <a:pt x="2484206" y="1182962"/>
                    <a:pt x="2334506" y="1177087"/>
                    <a:pt x="2197784" y="1198660"/>
                  </a:cubicBezTo>
                  <a:cubicBezTo>
                    <a:pt x="2026624" y="1225667"/>
                    <a:pt x="1850479" y="1235416"/>
                    <a:pt x="1677597" y="1244387"/>
                  </a:cubicBezTo>
                  <a:cubicBezTo>
                    <a:pt x="1343797" y="1261709"/>
                    <a:pt x="1008944" y="1256600"/>
                    <a:pt x="675626" y="1232248"/>
                  </a:cubicBezTo>
                  <a:cubicBezTo>
                    <a:pt x="480964" y="1218026"/>
                    <a:pt x="233586" y="1192261"/>
                    <a:pt x="94429" y="1036628"/>
                  </a:cubicBezTo>
                  <a:cubicBezTo>
                    <a:pt x="-49148" y="876051"/>
                    <a:pt x="-11427" y="612043"/>
                    <a:pt x="94039" y="441837"/>
                  </a:cubicBezTo>
                  <a:cubicBezTo>
                    <a:pt x="209015" y="256286"/>
                    <a:pt x="363551" y="135975"/>
                    <a:pt x="537197" y="69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9" name="Google Shape;1129;p32"/>
            <p:cNvGrpSpPr/>
            <p:nvPr/>
          </p:nvGrpSpPr>
          <p:grpSpPr>
            <a:xfrm>
              <a:off x="6605255" y="4539502"/>
              <a:ext cx="1497126" cy="1210260"/>
              <a:chOff x="1593811" y="4238093"/>
              <a:chExt cx="1401279" cy="1132672"/>
            </a:xfrm>
          </p:grpSpPr>
          <p:sp>
            <p:nvSpPr>
              <p:cNvPr id="1130" name="Google Shape;1130;p32"/>
              <p:cNvSpPr/>
              <p:nvPr/>
            </p:nvSpPr>
            <p:spPr>
              <a:xfrm>
                <a:off x="2167944" y="5152091"/>
                <a:ext cx="121049" cy="54412"/>
              </a:xfrm>
              <a:custGeom>
                <a:avLst/>
                <a:gdLst/>
                <a:ahLst/>
                <a:cxnLst/>
                <a:rect l="l" t="t" r="r" b="b"/>
                <a:pathLst>
                  <a:path w="121049" h="54412" extrusionOk="0">
                    <a:moveTo>
                      <a:pt x="6059" y="54720"/>
                    </a:moveTo>
                    <a:cubicBezTo>
                      <a:pt x="31676" y="44091"/>
                      <a:pt x="128770" y="40085"/>
                      <a:pt x="120924" y="2232"/>
                    </a:cubicBezTo>
                    <a:cubicBezTo>
                      <a:pt x="111018" y="-8465"/>
                      <a:pt x="-29432" y="27695"/>
                      <a:pt x="6059" y="547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32"/>
              <p:cNvSpPr/>
              <p:nvPr/>
            </p:nvSpPr>
            <p:spPr>
              <a:xfrm>
                <a:off x="2233524" y="4979325"/>
                <a:ext cx="80122" cy="57255"/>
              </a:xfrm>
              <a:custGeom>
                <a:avLst/>
                <a:gdLst/>
                <a:ahLst/>
                <a:cxnLst/>
                <a:rect l="l" t="t" r="r" b="b"/>
                <a:pathLst>
                  <a:path w="80122" h="57255" extrusionOk="0">
                    <a:moveTo>
                      <a:pt x="6396" y="57563"/>
                    </a:moveTo>
                    <a:cubicBezTo>
                      <a:pt x="30538" y="51754"/>
                      <a:pt x="35601" y="51981"/>
                      <a:pt x="61561" y="38822"/>
                    </a:cubicBezTo>
                    <a:cubicBezTo>
                      <a:pt x="64636" y="29088"/>
                      <a:pt x="75070" y="24771"/>
                      <a:pt x="80446" y="18337"/>
                    </a:cubicBezTo>
                    <a:cubicBezTo>
                      <a:pt x="77988" y="12538"/>
                      <a:pt x="68708" y="-5706"/>
                      <a:pt x="62066" y="2311"/>
                    </a:cubicBezTo>
                    <a:cubicBezTo>
                      <a:pt x="51087" y="11242"/>
                      <a:pt x="39077" y="18827"/>
                      <a:pt x="26292" y="24902"/>
                    </a:cubicBezTo>
                    <a:cubicBezTo>
                      <a:pt x="9163" y="31173"/>
                      <a:pt x="-9601" y="37733"/>
                      <a:pt x="6396" y="575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32"/>
              <p:cNvSpPr/>
              <p:nvPr/>
            </p:nvSpPr>
            <p:spPr>
              <a:xfrm>
                <a:off x="2182335" y="4853661"/>
                <a:ext cx="69374" cy="66099"/>
              </a:xfrm>
              <a:custGeom>
                <a:avLst/>
                <a:gdLst/>
                <a:ahLst/>
                <a:cxnLst/>
                <a:rect l="l" t="t" r="r" b="b"/>
                <a:pathLst>
                  <a:path w="69374" h="66099" extrusionOk="0">
                    <a:moveTo>
                      <a:pt x="11746" y="66406"/>
                    </a:moveTo>
                    <a:cubicBezTo>
                      <a:pt x="30558" y="52404"/>
                      <a:pt x="69729" y="36279"/>
                      <a:pt x="69698" y="10443"/>
                    </a:cubicBezTo>
                    <a:cubicBezTo>
                      <a:pt x="55913" y="-17715"/>
                      <a:pt x="36621" y="20821"/>
                      <a:pt x="20009" y="29436"/>
                    </a:cubicBezTo>
                    <a:cubicBezTo>
                      <a:pt x="4478" y="40199"/>
                      <a:pt x="-10855" y="53698"/>
                      <a:pt x="11746" y="664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32"/>
              <p:cNvSpPr/>
              <p:nvPr/>
            </p:nvSpPr>
            <p:spPr>
              <a:xfrm>
                <a:off x="1877213" y="4898305"/>
                <a:ext cx="94899" cy="65813"/>
              </a:xfrm>
              <a:custGeom>
                <a:avLst/>
                <a:gdLst/>
                <a:ahLst/>
                <a:cxnLst/>
                <a:rect l="l" t="t" r="r" b="b"/>
                <a:pathLst>
                  <a:path w="94899" h="65813" extrusionOk="0">
                    <a:moveTo>
                      <a:pt x="8389" y="66121"/>
                    </a:moveTo>
                    <a:cubicBezTo>
                      <a:pt x="39397" y="53703"/>
                      <a:pt x="64429" y="38953"/>
                      <a:pt x="93913" y="16922"/>
                    </a:cubicBezTo>
                    <a:cubicBezTo>
                      <a:pt x="110391" y="-34927"/>
                      <a:pt x="-34810" y="49643"/>
                      <a:pt x="8389" y="661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32"/>
              <p:cNvSpPr/>
              <p:nvPr/>
            </p:nvSpPr>
            <p:spPr>
              <a:xfrm>
                <a:off x="2045029" y="4660236"/>
                <a:ext cx="82534" cy="68651"/>
              </a:xfrm>
              <a:custGeom>
                <a:avLst/>
                <a:gdLst/>
                <a:ahLst/>
                <a:cxnLst/>
                <a:rect l="l" t="t" r="r" b="b"/>
                <a:pathLst>
                  <a:path w="82534" h="68651" extrusionOk="0">
                    <a:moveTo>
                      <a:pt x="11033" y="68959"/>
                    </a:moveTo>
                    <a:cubicBezTo>
                      <a:pt x="35358" y="54609"/>
                      <a:pt x="69229" y="40301"/>
                      <a:pt x="82859" y="14084"/>
                    </a:cubicBezTo>
                    <a:cubicBezTo>
                      <a:pt x="71853" y="-20467"/>
                      <a:pt x="46394" y="19816"/>
                      <a:pt x="27754" y="28417"/>
                    </a:cubicBezTo>
                    <a:cubicBezTo>
                      <a:pt x="12034" y="39567"/>
                      <a:pt x="-14703" y="52784"/>
                      <a:pt x="11033" y="689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32"/>
              <p:cNvSpPr/>
              <p:nvPr/>
            </p:nvSpPr>
            <p:spPr>
              <a:xfrm>
                <a:off x="2020207" y="4550629"/>
                <a:ext cx="64073" cy="58393"/>
              </a:xfrm>
              <a:custGeom>
                <a:avLst/>
                <a:gdLst/>
                <a:ahLst/>
                <a:cxnLst/>
                <a:rect l="l" t="t" r="r" b="b"/>
                <a:pathLst>
                  <a:path w="64073" h="58393" extrusionOk="0">
                    <a:moveTo>
                      <a:pt x="9807" y="58701"/>
                    </a:moveTo>
                    <a:cubicBezTo>
                      <a:pt x="26545" y="48251"/>
                      <a:pt x="43627" y="47726"/>
                      <a:pt x="56000" y="28594"/>
                    </a:cubicBezTo>
                    <a:cubicBezTo>
                      <a:pt x="70955" y="21468"/>
                      <a:pt x="63442" y="8167"/>
                      <a:pt x="52776" y="307"/>
                    </a:cubicBezTo>
                    <a:cubicBezTo>
                      <a:pt x="37012" y="17379"/>
                      <a:pt x="-22553" y="33498"/>
                      <a:pt x="9807" y="587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32"/>
              <p:cNvSpPr/>
              <p:nvPr/>
            </p:nvSpPr>
            <p:spPr>
              <a:xfrm>
                <a:off x="2506318" y="4625100"/>
                <a:ext cx="97570" cy="79302"/>
              </a:xfrm>
              <a:custGeom>
                <a:avLst/>
                <a:gdLst/>
                <a:ahLst/>
                <a:cxnLst/>
                <a:rect l="l" t="t" r="r" b="b"/>
                <a:pathLst>
                  <a:path w="97570" h="79302" extrusionOk="0">
                    <a:moveTo>
                      <a:pt x="8541" y="79610"/>
                    </a:moveTo>
                    <a:cubicBezTo>
                      <a:pt x="38671" y="67717"/>
                      <a:pt x="45002" y="66811"/>
                      <a:pt x="76093" y="44684"/>
                    </a:cubicBezTo>
                    <a:cubicBezTo>
                      <a:pt x="79937" y="32670"/>
                      <a:pt x="91676" y="25228"/>
                      <a:pt x="97895" y="15966"/>
                    </a:cubicBezTo>
                    <a:cubicBezTo>
                      <a:pt x="94884" y="9084"/>
                      <a:pt x="82005" y="-6996"/>
                      <a:pt x="76132" y="4110"/>
                    </a:cubicBezTo>
                    <a:cubicBezTo>
                      <a:pt x="64144" y="17056"/>
                      <a:pt x="50635" y="28507"/>
                      <a:pt x="35898" y="38213"/>
                    </a:cubicBezTo>
                    <a:cubicBezTo>
                      <a:pt x="20536" y="50075"/>
                      <a:pt x="-15915" y="57817"/>
                      <a:pt x="8541" y="796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32"/>
              <p:cNvSpPr/>
              <p:nvPr/>
            </p:nvSpPr>
            <p:spPr>
              <a:xfrm>
                <a:off x="1593811" y="5025221"/>
                <a:ext cx="97570" cy="79303"/>
              </a:xfrm>
              <a:custGeom>
                <a:avLst/>
                <a:gdLst/>
                <a:ahLst/>
                <a:cxnLst/>
                <a:rect l="l" t="t" r="r" b="b"/>
                <a:pathLst>
                  <a:path w="97570" h="79303" extrusionOk="0">
                    <a:moveTo>
                      <a:pt x="8541" y="79610"/>
                    </a:moveTo>
                    <a:cubicBezTo>
                      <a:pt x="38671" y="67717"/>
                      <a:pt x="45003" y="66811"/>
                      <a:pt x="76092" y="44684"/>
                    </a:cubicBezTo>
                    <a:cubicBezTo>
                      <a:pt x="79937" y="32670"/>
                      <a:pt x="91676" y="25228"/>
                      <a:pt x="97894" y="15966"/>
                    </a:cubicBezTo>
                    <a:cubicBezTo>
                      <a:pt x="94883" y="9084"/>
                      <a:pt x="82004" y="-6997"/>
                      <a:pt x="76131" y="4110"/>
                    </a:cubicBezTo>
                    <a:cubicBezTo>
                      <a:pt x="64144" y="17056"/>
                      <a:pt x="50635" y="28507"/>
                      <a:pt x="35898" y="38213"/>
                    </a:cubicBezTo>
                    <a:cubicBezTo>
                      <a:pt x="20535" y="50076"/>
                      <a:pt x="-15915" y="57817"/>
                      <a:pt x="8541" y="796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32"/>
              <p:cNvSpPr/>
              <p:nvPr/>
            </p:nvSpPr>
            <p:spPr>
              <a:xfrm>
                <a:off x="2218214" y="4690455"/>
                <a:ext cx="73348" cy="63074"/>
              </a:xfrm>
              <a:custGeom>
                <a:avLst/>
                <a:gdLst/>
                <a:ahLst/>
                <a:cxnLst/>
                <a:rect l="l" t="t" r="r" b="b"/>
                <a:pathLst>
                  <a:path w="73348" h="63074" extrusionOk="0">
                    <a:moveTo>
                      <a:pt x="9324" y="63382"/>
                    </a:moveTo>
                    <a:cubicBezTo>
                      <a:pt x="30670" y="53481"/>
                      <a:pt x="35709" y="52681"/>
                      <a:pt x="58712" y="37648"/>
                    </a:cubicBezTo>
                    <a:cubicBezTo>
                      <a:pt x="65653" y="21356"/>
                      <a:pt x="89416" y="10259"/>
                      <a:pt x="57202" y="307"/>
                    </a:cubicBezTo>
                    <a:cubicBezTo>
                      <a:pt x="46358" y="10399"/>
                      <a:pt x="34733" y="19617"/>
                      <a:pt x="22434" y="27876"/>
                    </a:cubicBezTo>
                    <a:cubicBezTo>
                      <a:pt x="6123" y="36779"/>
                      <a:pt x="-10407" y="47437"/>
                      <a:pt x="9324" y="63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32"/>
              <p:cNvSpPr/>
              <p:nvPr/>
            </p:nvSpPr>
            <p:spPr>
              <a:xfrm>
                <a:off x="1629208" y="4819485"/>
                <a:ext cx="73348" cy="63074"/>
              </a:xfrm>
              <a:custGeom>
                <a:avLst/>
                <a:gdLst/>
                <a:ahLst/>
                <a:cxnLst/>
                <a:rect l="l" t="t" r="r" b="b"/>
                <a:pathLst>
                  <a:path w="73348" h="63074" extrusionOk="0">
                    <a:moveTo>
                      <a:pt x="9324" y="63382"/>
                    </a:moveTo>
                    <a:cubicBezTo>
                      <a:pt x="30670" y="53481"/>
                      <a:pt x="35710" y="52680"/>
                      <a:pt x="58712" y="37648"/>
                    </a:cubicBezTo>
                    <a:cubicBezTo>
                      <a:pt x="65653" y="21356"/>
                      <a:pt x="89416" y="10259"/>
                      <a:pt x="57201" y="307"/>
                    </a:cubicBezTo>
                    <a:cubicBezTo>
                      <a:pt x="46358" y="10399"/>
                      <a:pt x="34733" y="19617"/>
                      <a:pt x="22434" y="27876"/>
                    </a:cubicBezTo>
                    <a:cubicBezTo>
                      <a:pt x="6123" y="36779"/>
                      <a:pt x="-10407" y="47437"/>
                      <a:pt x="9324" y="63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32"/>
              <p:cNvSpPr/>
              <p:nvPr/>
            </p:nvSpPr>
            <p:spPr>
              <a:xfrm>
                <a:off x="2351504" y="4414808"/>
                <a:ext cx="116005" cy="101487"/>
              </a:xfrm>
              <a:custGeom>
                <a:avLst/>
                <a:gdLst/>
                <a:ahLst/>
                <a:cxnLst/>
                <a:rect l="l" t="t" r="r" b="b"/>
                <a:pathLst>
                  <a:path w="116005" h="101487" extrusionOk="0">
                    <a:moveTo>
                      <a:pt x="9650" y="101788"/>
                    </a:moveTo>
                    <a:cubicBezTo>
                      <a:pt x="33129" y="102732"/>
                      <a:pt x="166921" y="-4834"/>
                      <a:pt x="95617" y="499"/>
                    </a:cubicBezTo>
                    <a:cubicBezTo>
                      <a:pt x="80395" y="21200"/>
                      <a:pt x="62184" y="39529"/>
                      <a:pt x="41579" y="54886"/>
                    </a:cubicBezTo>
                    <a:cubicBezTo>
                      <a:pt x="27026" y="69017"/>
                      <a:pt x="-19286" y="80762"/>
                      <a:pt x="9650" y="101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32"/>
              <p:cNvSpPr/>
              <p:nvPr/>
            </p:nvSpPr>
            <p:spPr>
              <a:xfrm>
                <a:off x="2265208" y="4343960"/>
                <a:ext cx="72906" cy="71605"/>
              </a:xfrm>
              <a:custGeom>
                <a:avLst/>
                <a:gdLst/>
                <a:ahLst/>
                <a:cxnLst/>
                <a:rect l="l" t="t" r="r" b="b"/>
                <a:pathLst>
                  <a:path w="72906" h="71605" extrusionOk="0">
                    <a:moveTo>
                      <a:pt x="10591" y="71913"/>
                    </a:moveTo>
                    <a:cubicBezTo>
                      <a:pt x="29715" y="57179"/>
                      <a:pt x="48908" y="53630"/>
                      <a:pt x="63713" y="30002"/>
                    </a:cubicBezTo>
                    <a:cubicBezTo>
                      <a:pt x="78891" y="20991"/>
                      <a:pt x="74565" y="7420"/>
                      <a:pt x="60245" y="307"/>
                    </a:cubicBezTo>
                    <a:cubicBezTo>
                      <a:pt x="45320" y="21147"/>
                      <a:pt x="-25862" y="47662"/>
                      <a:pt x="10591" y="719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32"/>
              <p:cNvSpPr/>
              <p:nvPr/>
            </p:nvSpPr>
            <p:spPr>
              <a:xfrm>
                <a:off x="2471551" y="4917885"/>
                <a:ext cx="94177" cy="48626"/>
              </a:xfrm>
              <a:custGeom>
                <a:avLst/>
                <a:gdLst/>
                <a:ahLst/>
                <a:cxnLst/>
                <a:rect l="l" t="t" r="r" b="b"/>
                <a:pathLst>
                  <a:path w="94177" h="48626" extrusionOk="0">
                    <a:moveTo>
                      <a:pt x="6595" y="48933"/>
                    </a:moveTo>
                    <a:cubicBezTo>
                      <a:pt x="26995" y="41244"/>
                      <a:pt x="106271" y="36007"/>
                      <a:pt x="93016" y="2891"/>
                    </a:cubicBezTo>
                    <a:cubicBezTo>
                      <a:pt x="85942" y="-9278"/>
                      <a:pt x="-27147" y="24138"/>
                      <a:pt x="6595" y="48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32"/>
              <p:cNvSpPr/>
              <p:nvPr/>
            </p:nvSpPr>
            <p:spPr>
              <a:xfrm>
                <a:off x="2311561" y="4762900"/>
                <a:ext cx="54666" cy="54582"/>
              </a:xfrm>
              <a:custGeom>
                <a:avLst/>
                <a:gdLst/>
                <a:ahLst/>
                <a:cxnLst/>
                <a:rect l="l" t="t" r="r" b="b"/>
                <a:pathLst>
                  <a:path w="54666" h="54582" extrusionOk="0">
                    <a:moveTo>
                      <a:pt x="11580" y="54890"/>
                    </a:moveTo>
                    <a:cubicBezTo>
                      <a:pt x="29378" y="45736"/>
                      <a:pt x="41495" y="37904"/>
                      <a:pt x="54122" y="20152"/>
                    </a:cubicBezTo>
                    <a:cubicBezTo>
                      <a:pt x="59124" y="16376"/>
                      <a:pt x="41097" y="-8364"/>
                      <a:pt x="36008" y="3501"/>
                    </a:cubicBezTo>
                    <a:cubicBezTo>
                      <a:pt x="21916" y="19821"/>
                      <a:pt x="-19408" y="35030"/>
                      <a:pt x="11580" y="548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32"/>
              <p:cNvSpPr/>
              <p:nvPr/>
            </p:nvSpPr>
            <p:spPr>
              <a:xfrm>
                <a:off x="1766072" y="5077232"/>
                <a:ext cx="54666" cy="54583"/>
              </a:xfrm>
              <a:custGeom>
                <a:avLst/>
                <a:gdLst/>
                <a:ahLst/>
                <a:cxnLst/>
                <a:rect l="l" t="t" r="r" b="b"/>
                <a:pathLst>
                  <a:path w="54666" h="54583" extrusionOk="0">
                    <a:moveTo>
                      <a:pt x="11580" y="54890"/>
                    </a:moveTo>
                    <a:cubicBezTo>
                      <a:pt x="29378" y="45735"/>
                      <a:pt x="41495" y="37904"/>
                      <a:pt x="54122" y="20152"/>
                    </a:cubicBezTo>
                    <a:cubicBezTo>
                      <a:pt x="59124" y="16376"/>
                      <a:pt x="41097" y="-8364"/>
                      <a:pt x="36007" y="3501"/>
                    </a:cubicBezTo>
                    <a:cubicBezTo>
                      <a:pt x="21915" y="19821"/>
                      <a:pt x="-19408" y="35031"/>
                      <a:pt x="11580" y="548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32"/>
              <p:cNvSpPr/>
              <p:nvPr/>
            </p:nvSpPr>
            <p:spPr>
              <a:xfrm>
                <a:off x="2029314" y="5167998"/>
                <a:ext cx="74621" cy="68711"/>
              </a:xfrm>
              <a:custGeom>
                <a:avLst/>
                <a:gdLst/>
                <a:ahLst/>
                <a:cxnLst/>
                <a:rect l="l" t="t" r="r" b="b"/>
                <a:pathLst>
                  <a:path w="74621" h="68711" extrusionOk="0">
                    <a:moveTo>
                      <a:pt x="9944" y="69019"/>
                    </a:moveTo>
                    <a:cubicBezTo>
                      <a:pt x="30901" y="57243"/>
                      <a:pt x="40655" y="56439"/>
                      <a:pt x="60728" y="36746"/>
                    </a:cubicBezTo>
                    <a:cubicBezTo>
                      <a:pt x="60861" y="27513"/>
                      <a:pt x="72013" y="22908"/>
                      <a:pt x="74946" y="16313"/>
                    </a:cubicBezTo>
                    <a:cubicBezTo>
                      <a:pt x="71713" y="10807"/>
                      <a:pt x="60100" y="-6189"/>
                      <a:pt x="54518" y="2964"/>
                    </a:cubicBezTo>
                    <a:cubicBezTo>
                      <a:pt x="44549" y="13671"/>
                      <a:pt x="33698" y="23522"/>
                      <a:pt x="22077" y="32410"/>
                    </a:cubicBezTo>
                    <a:cubicBezTo>
                      <a:pt x="6552" y="42382"/>
                      <a:pt x="-11013" y="53530"/>
                      <a:pt x="9944" y="69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32"/>
              <p:cNvSpPr/>
              <p:nvPr/>
            </p:nvSpPr>
            <p:spPr>
              <a:xfrm>
                <a:off x="2002470" y="4935002"/>
                <a:ext cx="65239" cy="65129"/>
              </a:xfrm>
              <a:custGeom>
                <a:avLst/>
                <a:gdLst/>
                <a:ahLst/>
                <a:cxnLst/>
                <a:rect l="l" t="t" r="r" b="b"/>
                <a:pathLst>
                  <a:path w="65239" h="65129" extrusionOk="0">
                    <a:moveTo>
                      <a:pt x="10975" y="65437"/>
                    </a:moveTo>
                    <a:cubicBezTo>
                      <a:pt x="27801" y="52607"/>
                      <a:pt x="45502" y="50074"/>
                      <a:pt x="57469" y="28779"/>
                    </a:cubicBezTo>
                    <a:cubicBezTo>
                      <a:pt x="72092" y="20135"/>
                      <a:pt x="64746" y="7265"/>
                      <a:pt x="52459" y="307"/>
                    </a:cubicBezTo>
                    <a:cubicBezTo>
                      <a:pt x="38092" y="19510"/>
                      <a:pt x="-24286" y="42575"/>
                      <a:pt x="10975" y="654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32"/>
              <p:cNvSpPr/>
              <p:nvPr/>
            </p:nvSpPr>
            <p:spPr>
              <a:xfrm>
                <a:off x="2047946" y="4772974"/>
                <a:ext cx="38229" cy="39297"/>
              </a:xfrm>
              <a:custGeom>
                <a:avLst/>
                <a:gdLst/>
                <a:ahLst/>
                <a:cxnLst/>
                <a:rect l="l" t="t" r="r" b="b"/>
                <a:pathLst>
                  <a:path w="38229" h="39297" extrusionOk="0">
                    <a:moveTo>
                      <a:pt x="8831" y="39605"/>
                    </a:moveTo>
                    <a:cubicBezTo>
                      <a:pt x="13089" y="38095"/>
                      <a:pt x="17046" y="34181"/>
                      <a:pt x="22300" y="37808"/>
                    </a:cubicBezTo>
                    <a:cubicBezTo>
                      <a:pt x="25624" y="38060"/>
                      <a:pt x="25910" y="29670"/>
                      <a:pt x="33240" y="31467"/>
                    </a:cubicBezTo>
                    <a:cubicBezTo>
                      <a:pt x="40470" y="16015"/>
                      <a:pt x="41264" y="16939"/>
                      <a:pt x="29675" y="307"/>
                    </a:cubicBezTo>
                    <a:cubicBezTo>
                      <a:pt x="13090" y="7211"/>
                      <a:pt x="-13400" y="19802"/>
                      <a:pt x="8831" y="396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32"/>
              <p:cNvSpPr/>
              <p:nvPr/>
            </p:nvSpPr>
            <p:spPr>
              <a:xfrm>
                <a:off x="1776087" y="4742553"/>
                <a:ext cx="76661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76661" h="87100" extrusionOk="0">
                    <a:moveTo>
                      <a:pt x="12776" y="87408"/>
                    </a:moveTo>
                    <a:cubicBezTo>
                      <a:pt x="34121" y="69212"/>
                      <a:pt x="44477" y="65878"/>
                      <a:pt x="63939" y="39304"/>
                    </a:cubicBezTo>
                    <a:cubicBezTo>
                      <a:pt x="63345" y="28930"/>
                      <a:pt x="74410" y="21687"/>
                      <a:pt x="76986" y="13491"/>
                    </a:cubicBezTo>
                    <a:cubicBezTo>
                      <a:pt x="72913" y="7736"/>
                      <a:pt x="58165" y="-6812"/>
                      <a:pt x="54072" y="4493"/>
                    </a:cubicBezTo>
                    <a:cubicBezTo>
                      <a:pt x="44410" y="18938"/>
                      <a:pt x="33658" y="32625"/>
                      <a:pt x="21911" y="45434"/>
                    </a:cubicBezTo>
                    <a:cubicBezTo>
                      <a:pt x="8913" y="59040"/>
                      <a:pt x="-14067" y="75466"/>
                      <a:pt x="12776" y="874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32"/>
              <p:cNvSpPr/>
              <p:nvPr/>
            </p:nvSpPr>
            <p:spPr>
              <a:xfrm>
                <a:off x="2489101" y="5007184"/>
                <a:ext cx="75301" cy="44239"/>
              </a:xfrm>
              <a:custGeom>
                <a:avLst/>
                <a:gdLst/>
                <a:ahLst/>
                <a:cxnLst/>
                <a:rect l="l" t="t" r="r" b="b"/>
                <a:pathLst>
                  <a:path w="75301" h="44239" extrusionOk="0">
                    <a:moveTo>
                      <a:pt x="1010" y="40694"/>
                    </a:moveTo>
                    <a:cubicBezTo>
                      <a:pt x="30840" y="50848"/>
                      <a:pt x="60414" y="40668"/>
                      <a:pt x="75625" y="13297"/>
                    </a:cubicBezTo>
                    <a:cubicBezTo>
                      <a:pt x="60900" y="-5531"/>
                      <a:pt x="58055" y="-1886"/>
                      <a:pt x="42225" y="11492"/>
                    </a:cubicBezTo>
                    <a:cubicBezTo>
                      <a:pt x="25468" y="23146"/>
                      <a:pt x="-4593" y="10842"/>
                      <a:pt x="1010" y="406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32"/>
              <p:cNvSpPr/>
              <p:nvPr/>
            </p:nvSpPr>
            <p:spPr>
              <a:xfrm>
                <a:off x="2641656" y="4818138"/>
                <a:ext cx="76767" cy="65767"/>
              </a:xfrm>
              <a:custGeom>
                <a:avLst/>
                <a:gdLst/>
                <a:ahLst/>
                <a:cxnLst/>
                <a:rect l="l" t="t" r="r" b="b"/>
                <a:pathLst>
                  <a:path w="76767" h="65767" extrusionOk="0">
                    <a:moveTo>
                      <a:pt x="10877" y="66075"/>
                    </a:moveTo>
                    <a:cubicBezTo>
                      <a:pt x="31860" y="52312"/>
                      <a:pt x="73907" y="38240"/>
                      <a:pt x="77091" y="11116"/>
                    </a:cubicBezTo>
                    <a:cubicBezTo>
                      <a:pt x="64810" y="-18464"/>
                      <a:pt x="41114" y="21254"/>
                      <a:pt x="23336" y="28615"/>
                    </a:cubicBezTo>
                    <a:cubicBezTo>
                      <a:pt x="7220" y="38640"/>
                      <a:pt x="-12075" y="51406"/>
                      <a:pt x="10877" y="660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32"/>
              <p:cNvSpPr/>
              <p:nvPr/>
            </p:nvSpPr>
            <p:spPr>
              <a:xfrm>
                <a:off x="2700859" y="4514881"/>
                <a:ext cx="72906" cy="71605"/>
              </a:xfrm>
              <a:custGeom>
                <a:avLst/>
                <a:gdLst/>
                <a:ahLst/>
                <a:cxnLst/>
                <a:rect l="l" t="t" r="r" b="b"/>
                <a:pathLst>
                  <a:path w="72906" h="71605" extrusionOk="0">
                    <a:moveTo>
                      <a:pt x="10591" y="71913"/>
                    </a:moveTo>
                    <a:cubicBezTo>
                      <a:pt x="29714" y="57178"/>
                      <a:pt x="48908" y="53631"/>
                      <a:pt x="63713" y="30001"/>
                    </a:cubicBezTo>
                    <a:cubicBezTo>
                      <a:pt x="78891" y="20991"/>
                      <a:pt x="74564" y="7420"/>
                      <a:pt x="60245" y="307"/>
                    </a:cubicBezTo>
                    <a:cubicBezTo>
                      <a:pt x="45319" y="21147"/>
                      <a:pt x="-25862" y="47663"/>
                      <a:pt x="10591" y="719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32"/>
              <p:cNvSpPr/>
              <p:nvPr/>
            </p:nvSpPr>
            <p:spPr>
              <a:xfrm>
                <a:off x="2615634" y="4448354"/>
                <a:ext cx="57538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57538" h="58654" extrusionOk="0">
                    <a:moveTo>
                      <a:pt x="11270" y="58962"/>
                    </a:moveTo>
                    <a:cubicBezTo>
                      <a:pt x="25839" y="48025"/>
                      <a:pt x="41932" y="46562"/>
                      <a:pt x="51134" y="27557"/>
                    </a:cubicBezTo>
                    <a:cubicBezTo>
                      <a:pt x="64904" y="19360"/>
                      <a:pt x="54905" y="7074"/>
                      <a:pt x="44584" y="307"/>
                    </a:cubicBezTo>
                    <a:cubicBezTo>
                      <a:pt x="30535" y="17908"/>
                      <a:pt x="-22225" y="37482"/>
                      <a:pt x="11270" y="589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32"/>
              <p:cNvSpPr/>
              <p:nvPr/>
            </p:nvSpPr>
            <p:spPr>
              <a:xfrm>
                <a:off x="2388839" y="4558330"/>
                <a:ext cx="57538" cy="58655"/>
              </a:xfrm>
              <a:custGeom>
                <a:avLst/>
                <a:gdLst/>
                <a:ahLst/>
                <a:cxnLst/>
                <a:rect l="l" t="t" r="r" b="b"/>
                <a:pathLst>
                  <a:path w="57538" h="58655" extrusionOk="0">
                    <a:moveTo>
                      <a:pt x="11270" y="58963"/>
                    </a:moveTo>
                    <a:cubicBezTo>
                      <a:pt x="25838" y="48025"/>
                      <a:pt x="41933" y="46562"/>
                      <a:pt x="51134" y="27557"/>
                    </a:cubicBezTo>
                    <a:cubicBezTo>
                      <a:pt x="64905" y="19361"/>
                      <a:pt x="54905" y="7074"/>
                      <a:pt x="44584" y="307"/>
                    </a:cubicBezTo>
                    <a:cubicBezTo>
                      <a:pt x="30534" y="17910"/>
                      <a:pt x="-22225" y="37481"/>
                      <a:pt x="11270" y="589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32"/>
              <p:cNvSpPr/>
              <p:nvPr/>
            </p:nvSpPr>
            <p:spPr>
              <a:xfrm>
                <a:off x="2198735" y="4501994"/>
                <a:ext cx="81760" cy="77036"/>
              </a:xfrm>
              <a:custGeom>
                <a:avLst/>
                <a:gdLst/>
                <a:ahLst/>
                <a:cxnLst/>
                <a:rect l="l" t="t" r="r" b="b"/>
                <a:pathLst>
                  <a:path w="81760" h="77036" extrusionOk="0">
                    <a:moveTo>
                      <a:pt x="11562" y="77343"/>
                    </a:moveTo>
                    <a:cubicBezTo>
                      <a:pt x="36657" y="58717"/>
                      <a:pt x="70295" y="47182"/>
                      <a:pt x="81936" y="11124"/>
                    </a:cubicBezTo>
                    <a:cubicBezTo>
                      <a:pt x="83915" y="-8524"/>
                      <a:pt x="65434" y="3338"/>
                      <a:pt x="68378" y="9851"/>
                    </a:cubicBezTo>
                    <a:cubicBezTo>
                      <a:pt x="70059" y="9775"/>
                      <a:pt x="57191" y="8152"/>
                      <a:pt x="57315" y="9292"/>
                    </a:cubicBezTo>
                    <a:cubicBezTo>
                      <a:pt x="49089" y="23920"/>
                      <a:pt x="-28036" y="58117"/>
                      <a:pt x="11562" y="773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32"/>
              <p:cNvSpPr/>
              <p:nvPr/>
            </p:nvSpPr>
            <p:spPr>
              <a:xfrm>
                <a:off x="2148158" y="4376905"/>
                <a:ext cx="54483" cy="53016"/>
              </a:xfrm>
              <a:custGeom>
                <a:avLst/>
                <a:gdLst/>
                <a:ahLst/>
                <a:cxnLst/>
                <a:rect l="l" t="t" r="r" b="b"/>
                <a:pathLst>
                  <a:path w="54483" h="53016" extrusionOk="0">
                    <a:moveTo>
                      <a:pt x="12706" y="53324"/>
                    </a:moveTo>
                    <a:cubicBezTo>
                      <a:pt x="26142" y="45293"/>
                      <a:pt x="72072" y="22136"/>
                      <a:pt x="47891" y="3079"/>
                    </a:cubicBezTo>
                    <a:cubicBezTo>
                      <a:pt x="36019" y="-9526"/>
                      <a:pt x="16942" y="24627"/>
                      <a:pt x="4257" y="30211"/>
                    </a:cubicBezTo>
                    <a:cubicBezTo>
                      <a:pt x="-5723" y="36464"/>
                      <a:pt x="5601" y="47982"/>
                      <a:pt x="12706" y="53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32"/>
              <p:cNvSpPr/>
              <p:nvPr/>
            </p:nvSpPr>
            <p:spPr>
              <a:xfrm>
                <a:off x="2787186" y="4882578"/>
                <a:ext cx="89614" cy="69427"/>
              </a:xfrm>
              <a:custGeom>
                <a:avLst/>
                <a:gdLst/>
                <a:ahLst/>
                <a:cxnLst/>
                <a:rect l="l" t="t" r="r" b="b"/>
                <a:pathLst>
                  <a:path w="89614" h="69427" extrusionOk="0">
                    <a:moveTo>
                      <a:pt x="10635" y="69735"/>
                    </a:moveTo>
                    <a:cubicBezTo>
                      <a:pt x="39260" y="56274"/>
                      <a:pt x="65280" y="41036"/>
                      <a:pt x="89938" y="17398"/>
                    </a:cubicBezTo>
                    <a:cubicBezTo>
                      <a:pt x="82409" y="-20373"/>
                      <a:pt x="55899" y="14852"/>
                      <a:pt x="36793" y="24477"/>
                    </a:cubicBezTo>
                    <a:cubicBezTo>
                      <a:pt x="21233" y="36952"/>
                      <a:pt x="-18298" y="49983"/>
                      <a:pt x="10635" y="69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32"/>
              <p:cNvSpPr/>
              <p:nvPr/>
            </p:nvSpPr>
            <p:spPr>
              <a:xfrm>
                <a:off x="2607706" y="4728818"/>
                <a:ext cx="51780" cy="41822"/>
              </a:xfrm>
              <a:custGeom>
                <a:avLst/>
                <a:gdLst/>
                <a:ahLst/>
                <a:cxnLst/>
                <a:rect l="l" t="t" r="r" b="b"/>
                <a:pathLst>
                  <a:path w="51780" h="41822" extrusionOk="0">
                    <a:moveTo>
                      <a:pt x="3561" y="42040"/>
                    </a:moveTo>
                    <a:cubicBezTo>
                      <a:pt x="26701" y="42946"/>
                      <a:pt x="38340" y="37218"/>
                      <a:pt x="52105" y="16662"/>
                    </a:cubicBezTo>
                    <a:cubicBezTo>
                      <a:pt x="51912" y="11924"/>
                      <a:pt x="37531" y="-1273"/>
                      <a:pt x="33050" y="464"/>
                    </a:cubicBezTo>
                    <a:cubicBezTo>
                      <a:pt x="31054" y="3439"/>
                      <a:pt x="28569" y="6056"/>
                      <a:pt x="25702" y="8205"/>
                    </a:cubicBezTo>
                    <a:cubicBezTo>
                      <a:pt x="9991" y="18653"/>
                      <a:pt x="-6898" y="18105"/>
                      <a:pt x="3561" y="420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32"/>
              <p:cNvSpPr/>
              <p:nvPr/>
            </p:nvSpPr>
            <p:spPr>
              <a:xfrm>
                <a:off x="2886623" y="4555289"/>
                <a:ext cx="108467" cy="98960"/>
              </a:xfrm>
              <a:custGeom>
                <a:avLst/>
                <a:gdLst/>
                <a:ahLst/>
                <a:cxnLst/>
                <a:rect l="l" t="t" r="r" b="b"/>
                <a:pathLst>
                  <a:path w="108467" h="98960" extrusionOk="0">
                    <a:moveTo>
                      <a:pt x="11554" y="99268"/>
                    </a:moveTo>
                    <a:cubicBezTo>
                      <a:pt x="41752" y="78872"/>
                      <a:pt x="54509" y="75484"/>
                      <a:pt x="85389" y="45610"/>
                    </a:cubicBezTo>
                    <a:cubicBezTo>
                      <a:pt x="88668" y="33062"/>
                      <a:pt x="102739" y="26243"/>
                      <a:pt x="108792" y="16474"/>
                    </a:cubicBezTo>
                    <a:cubicBezTo>
                      <a:pt x="106185" y="7973"/>
                      <a:pt x="93087" y="-7508"/>
                      <a:pt x="86382" y="5015"/>
                    </a:cubicBezTo>
                    <a:cubicBezTo>
                      <a:pt x="71294" y="20562"/>
                      <a:pt x="55354" y="35260"/>
                      <a:pt x="38635" y="49040"/>
                    </a:cubicBezTo>
                    <a:cubicBezTo>
                      <a:pt x="24763" y="63808"/>
                      <a:pt x="-20470" y="81653"/>
                      <a:pt x="11554" y="99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32"/>
              <p:cNvSpPr/>
              <p:nvPr/>
            </p:nvSpPr>
            <p:spPr>
              <a:xfrm>
                <a:off x="2677848" y="4339065"/>
                <a:ext cx="67266" cy="71420"/>
              </a:xfrm>
              <a:custGeom>
                <a:avLst/>
                <a:gdLst/>
                <a:ahLst/>
                <a:cxnLst/>
                <a:rect l="l" t="t" r="r" b="b"/>
                <a:pathLst>
                  <a:path w="67266" h="71420" extrusionOk="0">
                    <a:moveTo>
                      <a:pt x="14301" y="71728"/>
                    </a:moveTo>
                    <a:cubicBezTo>
                      <a:pt x="32205" y="54515"/>
                      <a:pt x="59956" y="37244"/>
                      <a:pt x="67590" y="12868"/>
                    </a:cubicBezTo>
                    <a:cubicBezTo>
                      <a:pt x="55219" y="-14568"/>
                      <a:pt x="41752" y="9644"/>
                      <a:pt x="28033" y="22305"/>
                    </a:cubicBezTo>
                    <a:cubicBezTo>
                      <a:pt x="15018" y="37685"/>
                      <a:pt x="-18512" y="59723"/>
                      <a:pt x="14301" y="717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32"/>
              <p:cNvSpPr/>
              <p:nvPr/>
            </p:nvSpPr>
            <p:spPr>
              <a:xfrm>
                <a:off x="2564949" y="4238093"/>
                <a:ext cx="47778" cy="56236"/>
              </a:xfrm>
              <a:custGeom>
                <a:avLst/>
                <a:gdLst/>
                <a:ahLst/>
                <a:cxnLst/>
                <a:rect l="l" t="t" r="r" b="b"/>
                <a:pathLst>
                  <a:path w="47778" h="56236" extrusionOk="0">
                    <a:moveTo>
                      <a:pt x="13779" y="56543"/>
                    </a:moveTo>
                    <a:cubicBezTo>
                      <a:pt x="26932" y="45166"/>
                      <a:pt x="39922" y="40052"/>
                      <a:pt x="45237" y="20431"/>
                    </a:cubicBezTo>
                    <a:cubicBezTo>
                      <a:pt x="55340" y="15505"/>
                      <a:pt x="35864" y="2693"/>
                      <a:pt x="31003" y="307"/>
                    </a:cubicBezTo>
                    <a:cubicBezTo>
                      <a:pt x="19623" y="18604"/>
                      <a:pt x="-20243" y="41560"/>
                      <a:pt x="13779" y="565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32"/>
              <p:cNvSpPr/>
              <p:nvPr/>
            </p:nvSpPr>
            <p:spPr>
              <a:xfrm>
                <a:off x="1942576" y="4429793"/>
                <a:ext cx="120957" cy="107342"/>
              </a:xfrm>
              <a:custGeom>
                <a:avLst/>
                <a:gdLst/>
                <a:ahLst/>
                <a:cxnLst/>
                <a:rect l="l" t="t" r="r" b="b"/>
                <a:pathLst>
                  <a:path w="120957" h="107342" extrusionOk="0">
                    <a:moveTo>
                      <a:pt x="12033" y="107650"/>
                    </a:moveTo>
                    <a:cubicBezTo>
                      <a:pt x="50862" y="83710"/>
                      <a:pt x="83205" y="60102"/>
                      <a:pt x="117369" y="21756"/>
                    </a:cubicBezTo>
                    <a:cubicBezTo>
                      <a:pt x="131130" y="12574"/>
                      <a:pt x="104781" y="-11397"/>
                      <a:pt x="96954" y="7179"/>
                    </a:cubicBezTo>
                    <a:cubicBezTo>
                      <a:pt x="78707" y="24372"/>
                      <a:pt x="59151" y="40618"/>
                      <a:pt x="39838" y="56592"/>
                    </a:cubicBezTo>
                    <a:cubicBezTo>
                      <a:pt x="25490" y="71074"/>
                      <a:pt x="-21234" y="91360"/>
                      <a:pt x="12033" y="1076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32"/>
              <p:cNvSpPr/>
              <p:nvPr/>
            </p:nvSpPr>
            <p:spPr>
              <a:xfrm>
                <a:off x="1757833" y="4623100"/>
                <a:ext cx="71144" cy="51267"/>
              </a:xfrm>
              <a:custGeom>
                <a:avLst/>
                <a:gdLst/>
                <a:ahLst/>
                <a:cxnLst/>
                <a:rect l="l" t="t" r="r" b="b"/>
                <a:pathLst>
                  <a:path w="71144" h="51267" extrusionOk="0">
                    <a:moveTo>
                      <a:pt x="6020" y="51575"/>
                    </a:moveTo>
                    <a:cubicBezTo>
                      <a:pt x="26520" y="46390"/>
                      <a:pt x="35361" y="48179"/>
                      <a:pt x="56096" y="34768"/>
                    </a:cubicBezTo>
                    <a:cubicBezTo>
                      <a:pt x="57209" y="26433"/>
                      <a:pt x="68207" y="24363"/>
                      <a:pt x="71468" y="19040"/>
                    </a:cubicBezTo>
                    <a:cubicBezTo>
                      <a:pt x="69060" y="13576"/>
                      <a:pt x="61104" y="-4952"/>
                      <a:pt x="54458" y="1749"/>
                    </a:cubicBezTo>
                    <a:cubicBezTo>
                      <a:pt x="44596" y="9129"/>
                      <a:pt x="33956" y="15409"/>
                      <a:pt x="22727" y="20475"/>
                    </a:cubicBezTo>
                    <a:cubicBezTo>
                      <a:pt x="5299" y="25474"/>
                      <a:pt x="-7601" y="33510"/>
                      <a:pt x="6020" y="515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32"/>
              <p:cNvSpPr/>
              <p:nvPr/>
            </p:nvSpPr>
            <p:spPr>
              <a:xfrm>
                <a:off x="2389729" y="5235243"/>
                <a:ext cx="82695" cy="42804"/>
              </a:xfrm>
              <a:custGeom>
                <a:avLst/>
                <a:gdLst/>
                <a:ahLst/>
                <a:cxnLst/>
                <a:rect l="l" t="t" r="r" b="b"/>
                <a:pathLst>
                  <a:path w="82695" h="42804" extrusionOk="0">
                    <a:moveTo>
                      <a:pt x="2854" y="42148"/>
                    </a:moveTo>
                    <a:cubicBezTo>
                      <a:pt x="32828" y="45647"/>
                      <a:pt x="56060" y="39856"/>
                      <a:pt x="83017" y="20888"/>
                    </a:cubicBezTo>
                    <a:cubicBezTo>
                      <a:pt x="83198" y="3387"/>
                      <a:pt x="74426" y="-7027"/>
                      <a:pt x="56895" y="6472"/>
                    </a:cubicBezTo>
                    <a:cubicBezTo>
                      <a:pt x="37927" y="20415"/>
                      <a:pt x="-11333" y="7689"/>
                      <a:pt x="2854" y="42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32"/>
              <p:cNvSpPr/>
              <p:nvPr/>
            </p:nvSpPr>
            <p:spPr>
              <a:xfrm>
                <a:off x="2114601" y="5324824"/>
                <a:ext cx="74054" cy="45941"/>
              </a:xfrm>
              <a:custGeom>
                <a:avLst/>
                <a:gdLst/>
                <a:ahLst/>
                <a:cxnLst/>
                <a:rect l="l" t="t" r="r" b="b"/>
                <a:pathLst>
                  <a:path w="74054" h="45941" extrusionOk="0">
                    <a:moveTo>
                      <a:pt x="5791" y="46248"/>
                    </a:moveTo>
                    <a:cubicBezTo>
                      <a:pt x="25988" y="40298"/>
                      <a:pt x="43365" y="44256"/>
                      <a:pt x="62020" y="28671"/>
                    </a:cubicBezTo>
                    <a:cubicBezTo>
                      <a:pt x="78738" y="25815"/>
                      <a:pt x="76364" y="11158"/>
                      <a:pt x="67434" y="307"/>
                    </a:cubicBezTo>
                    <a:cubicBezTo>
                      <a:pt x="47193" y="13078"/>
                      <a:pt x="-18959" y="12381"/>
                      <a:pt x="5791" y="462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32"/>
              <p:cNvSpPr/>
              <p:nvPr/>
            </p:nvSpPr>
            <p:spPr>
              <a:xfrm>
                <a:off x="1957944" y="5082693"/>
                <a:ext cx="72906" cy="71605"/>
              </a:xfrm>
              <a:custGeom>
                <a:avLst/>
                <a:gdLst/>
                <a:ahLst/>
                <a:cxnLst/>
                <a:rect l="l" t="t" r="r" b="b"/>
                <a:pathLst>
                  <a:path w="72906" h="71605" extrusionOk="0">
                    <a:moveTo>
                      <a:pt x="10591" y="71913"/>
                    </a:moveTo>
                    <a:cubicBezTo>
                      <a:pt x="29715" y="57177"/>
                      <a:pt x="48908" y="53631"/>
                      <a:pt x="63713" y="30002"/>
                    </a:cubicBezTo>
                    <a:cubicBezTo>
                      <a:pt x="78890" y="20991"/>
                      <a:pt x="74565" y="7420"/>
                      <a:pt x="60245" y="307"/>
                    </a:cubicBezTo>
                    <a:cubicBezTo>
                      <a:pt x="45319" y="21146"/>
                      <a:pt x="-25862" y="47663"/>
                      <a:pt x="10591" y="719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6" name="Google Shape;1166;p32"/>
            <p:cNvSpPr/>
            <p:nvPr/>
          </p:nvSpPr>
          <p:spPr>
            <a:xfrm>
              <a:off x="7133371" y="4173126"/>
              <a:ext cx="2638322" cy="1188147"/>
            </a:xfrm>
            <a:custGeom>
              <a:avLst/>
              <a:gdLst/>
              <a:ahLst/>
              <a:cxnLst/>
              <a:rect l="l" t="t" r="r" b="b"/>
              <a:pathLst>
                <a:path w="2471496" h="1113018" extrusionOk="0">
                  <a:moveTo>
                    <a:pt x="2454781" y="1106464"/>
                  </a:moveTo>
                  <a:cubicBezTo>
                    <a:pt x="2478159" y="912079"/>
                    <a:pt x="2500277" y="682254"/>
                    <a:pt x="2355431" y="526004"/>
                  </a:cubicBezTo>
                  <a:cubicBezTo>
                    <a:pt x="2226660" y="387094"/>
                    <a:pt x="2015701" y="371775"/>
                    <a:pt x="1838349" y="365699"/>
                  </a:cubicBezTo>
                  <a:cubicBezTo>
                    <a:pt x="1615180" y="358053"/>
                    <a:pt x="1391394" y="376607"/>
                    <a:pt x="1168643" y="356001"/>
                  </a:cubicBezTo>
                  <a:cubicBezTo>
                    <a:pt x="1065859" y="346492"/>
                    <a:pt x="963420" y="328621"/>
                    <a:pt x="865165" y="296488"/>
                  </a:cubicBezTo>
                  <a:cubicBezTo>
                    <a:pt x="764826" y="263672"/>
                    <a:pt x="674945" y="212691"/>
                    <a:pt x="585854" y="156970"/>
                  </a:cubicBezTo>
                  <a:cubicBezTo>
                    <a:pt x="502826" y="105040"/>
                    <a:pt x="418618" y="51235"/>
                    <a:pt x="324132" y="22613"/>
                  </a:cubicBezTo>
                  <a:cubicBezTo>
                    <a:pt x="239612" y="-2991"/>
                    <a:pt x="144621" y="-10658"/>
                    <a:pt x="60791" y="21728"/>
                  </a:cubicBezTo>
                  <a:cubicBezTo>
                    <a:pt x="40673" y="29490"/>
                    <a:pt x="21487" y="39478"/>
                    <a:pt x="3592" y="51505"/>
                  </a:cubicBezTo>
                  <a:cubicBezTo>
                    <a:pt x="-4070" y="56653"/>
                    <a:pt x="3140" y="69145"/>
                    <a:pt x="10870" y="63951"/>
                  </a:cubicBezTo>
                  <a:cubicBezTo>
                    <a:pt x="87240" y="12633"/>
                    <a:pt x="182438" y="6099"/>
                    <a:pt x="270705" y="23968"/>
                  </a:cubicBezTo>
                  <a:cubicBezTo>
                    <a:pt x="366353" y="43331"/>
                    <a:pt x="451735" y="90935"/>
                    <a:pt x="533977" y="141630"/>
                  </a:cubicBezTo>
                  <a:cubicBezTo>
                    <a:pt x="619111" y="194108"/>
                    <a:pt x="702552" y="248746"/>
                    <a:pt x="795653" y="286433"/>
                  </a:cubicBezTo>
                  <a:cubicBezTo>
                    <a:pt x="889159" y="324284"/>
                    <a:pt x="988085" y="347368"/>
                    <a:pt x="1087853" y="361124"/>
                  </a:cubicBezTo>
                  <a:cubicBezTo>
                    <a:pt x="1300344" y="390422"/>
                    <a:pt x="1515000" y="377385"/>
                    <a:pt x="1728694" y="378177"/>
                  </a:cubicBezTo>
                  <a:cubicBezTo>
                    <a:pt x="1832689" y="378562"/>
                    <a:pt x="1937937" y="380787"/>
                    <a:pt x="2040867" y="396927"/>
                  </a:cubicBezTo>
                  <a:cubicBezTo>
                    <a:pt x="2127301" y="410480"/>
                    <a:pt x="2214526" y="435141"/>
                    <a:pt x="2287054" y="485676"/>
                  </a:cubicBezTo>
                  <a:cubicBezTo>
                    <a:pt x="2364241" y="539457"/>
                    <a:pt x="2413353" y="621075"/>
                    <a:pt x="2437558" y="710937"/>
                  </a:cubicBezTo>
                  <a:cubicBezTo>
                    <a:pt x="2465126" y="813283"/>
                    <a:pt x="2460556" y="920498"/>
                    <a:pt x="2449716" y="1024919"/>
                  </a:cubicBezTo>
                  <a:cubicBezTo>
                    <a:pt x="2446891" y="1052133"/>
                    <a:pt x="2443628" y="1079300"/>
                    <a:pt x="2440361" y="1106464"/>
                  </a:cubicBezTo>
                  <a:cubicBezTo>
                    <a:pt x="2439256" y="1115653"/>
                    <a:pt x="2453685" y="1115574"/>
                    <a:pt x="2454781" y="110646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32"/>
          <p:cNvGrpSpPr/>
          <p:nvPr/>
        </p:nvGrpSpPr>
        <p:grpSpPr>
          <a:xfrm rot="-1465044">
            <a:off x="7490739" y="-957944"/>
            <a:ext cx="2079350" cy="3200629"/>
            <a:chOff x="6665763" y="2302470"/>
            <a:chExt cx="2079254" cy="3200482"/>
          </a:xfrm>
        </p:grpSpPr>
        <p:sp>
          <p:nvSpPr>
            <p:cNvPr id="1168" name="Google Shape;1168;p32"/>
            <p:cNvSpPr/>
            <p:nvPr/>
          </p:nvSpPr>
          <p:spPr>
            <a:xfrm>
              <a:off x="6865152" y="2302470"/>
              <a:ext cx="1511895" cy="3200482"/>
            </a:xfrm>
            <a:custGeom>
              <a:avLst/>
              <a:gdLst/>
              <a:ahLst/>
              <a:cxnLst/>
              <a:rect l="l" t="t" r="r" b="b"/>
              <a:pathLst>
                <a:path w="1511895" h="3200482" extrusionOk="0">
                  <a:moveTo>
                    <a:pt x="2778" y="2577579"/>
                  </a:moveTo>
                  <a:cubicBezTo>
                    <a:pt x="-9298" y="2457107"/>
                    <a:pt x="25340" y="2346140"/>
                    <a:pt x="59960" y="2232153"/>
                  </a:cubicBezTo>
                  <a:cubicBezTo>
                    <a:pt x="78949" y="2169628"/>
                    <a:pt x="119076" y="2132877"/>
                    <a:pt x="143147" y="2075664"/>
                  </a:cubicBezTo>
                  <a:cubicBezTo>
                    <a:pt x="148587" y="2062735"/>
                    <a:pt x="152662" y="2034257"/>
                    <a:pt x="162101" y="2024372"/>
                  </a:cubicBezTo>
                  <a:cubicBezTo>
                    <a:pt x="167520" y="2018696"/>
                    <a:pt x="180261" y="2020649"/>
                    <a:pt x="186021" y="2014495"/>
                  </a:cubicBezTo>
                  <a:cubicBezTo>
                    <a:pt x="192156" y="2007940"/>
                    <a:pt x="190637" y="2001040"/>
                    <a:pt x="193153" y="1993352"/>
                  </a:cubicBezTo>
                  <a:cubicBezTo>
                    <a:pt x="208758" y="1945673"/>
                    <a:pt x="249416" y="1905421"/>
                    <a:pt x="281747" y="1868333"/>
                  </a:cubicBezTo>
                  <a:cubicBezTo>
                    <a:pt x="317460" y="1827366"/>
                    <a:pt x="354458" y="1786689"/>
                    <a:pt x="391861" y="1747034"/>
                  </a:cubicBezTo>
                  <a:cubicBezTo>
                    <a:pt x="469178" y="1665059"/>
                    <a:pt x="550447" y="1586970"/>
                    <a:pt x="630563" y="1507765"/>
                  </a:cubicBezTo>
                  <a:cubicBezTo>
                    <a:pt x="784508" y="1355565"/>
                    <a:pt x="809625" y="1136559"/>
                    <a:pt x="785463" y="931134"/>
                  </a:cubicBezTo>
                  <a:cubicBezTo>
                    <a:pt x="775843" y="849349"/>
                    <a:pt x="751154" y="770326"/>
                    <a:pt x="727117" y="691881"/>
                  </a:cubicBezTo>
                  <a:cubicBezTo>
                    <a:pt x="706594" y="624905"/>
                    <a:pt x="693284" y="558559"/>
                    <a:pt x="674807" y="491426"/>
                  </a:cubicBezTo>
                  <a:cubicBezTo>
                    <a:pt x="663427" y="450080"/>
                    <a:pt x="668793" y="410348"/>
                    <a:pt x="672937" y="365853"/>
                  </a:cubicBezTo>
                  <a:cubicBezTo>
                    <a:pt x="676937" y="322916"/>
                    <a:pt x="677140" y="274900"/>
                    <a:pt x="689333" y="235181"/>
                  </a:cubicBezTo>
                  <a:cubicBezTo>
                    <a:pt x="695024" y="216644"/>
                    <a:pt x="700418" y="191346"/>
                    <a:pt x="707653" y="172856"/>
                  </a:cubicBezTo>
                  <a:cubicBezTo>
                    <a:pt x="726571" y="124506"/>
                    <a:pt x="767003" y="76496"/>
                    <a:pt x="810255" y="48516"/>
                  </a:cubicBezTo>
                  <a:cubicBezTo>
                    <a:pt x="888218" y="-1902"/>
                    <a:pt x="991706" y="-14489"/>
                    <a:pt x="1077623" y="18913"/>
                  </a:cubicBezTo>
                  <a:cubicBezTo>
                    <a:pt x="1185009" y="60661"/>
                    <a:pt x="1286273" y="133654"/>
                    <a:pt x="1353159" y="227724"/>
                  </a:cubicBezTo>
                  <a:cubicBezTo>
                    <a:pt x="1468993" y="390637"/>
                    <a:pt x="1529693" y="610743"/>
                    <a:pt x="1507802" y="809974"/>
                  </a:cubicBezTo>
                  <a:cubicBezTo>
                    <a:pt x="1463537" y="1212769"/>
                    <a:pt x="1182286" y="1577131"/>
                    <a:pt x="1263772" y="1994919"/>
                  </a:cubicBezTo>
                  <a:cubicBezTo>
                    <a:pt x="1323757" y="2302471"/>
                    <a:pt x="1492187" y="2728430"/>
                    <a:pt x="1266349" y="3006778"/>
                  </a:cubicBezTo>
                  <a:cubicBezTo>
                    <a:pt x="1091710" y="3222019"/>
                    <a:pt x="779439" y="3230793"/>
                    <a:pt x="531832" y="3164042"/>
                  </a:cubicBezTo>
                  <a:cubicBezTo>
                    <a:pt x="246703" y="3087176"/>
                    <a:pt x="30295" y="2852105"/>
                    <a:pt x="2778" y="25775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6665763" y="2519002"/>
              <a:ext cx="2079254" cy="2698123"/>
            </a:xfrm>
            <a:custGeom>
              <a:avLst/>
              <a:gdLst/>
              <a:ahLst/>
              <a:cxnLst/>
              <a:rect l="l" t="t" r="r" b="b"/>
              <a:pathLst>
                <a:path w="2079254" h="2698123" extrusionOk="0">
                  <a:moveTo>
                    <a:pt x="2072692" y="63171"/>
                  </a:moveTo>
                  <a:cubicBezTo>
                    <a:pt x="1904937" y="45290"/>
                    <a:pt x="1736876" y="30700"/>
                    <a:pt x="1568511" y="19401"/>
                  </a:cubicBezTo>
                  <a:cubicBezTo>
                    <a:pt x="1483461" y="13709"/>
                    <a:pt x="1398360" y="8870"/>
                    <a:pt x="1313208" y="4884"/>
                  </a:cubicBezTo>
                  <a:cubicBezTo>
                    <a:pt x="1244198" y="1652"/>
                    <a:pt x="1174934" y="-2147"/>
                    <a:pt x="1105891" y="2408"/>
                  </a:cubicBezTo>
                  <a:cubicBezTo>
                    <a:pt x="983126" y="10506"/>
                    <a:pt x="857948" y="50140"/>
                    <a:pt x="790994" y="160996"/>
                  </a:cubicBezTo>
                  <a:cubicBezTo>
                    <a:pt x="727890" y="265480"/>
                    <a:pt x="731820" y="397331"/>
                    <a:pt x="754199" y="513120"/>
                  </a:cubicBezTo>
                  <a:cubicBezTo>
                    <a:pt x="782905" y="661643"/>
                    <a:pt x="850786" y="801203"/>
                    <a:pt x="862009" y="953381"/>
                  </a:cubicBezTo>
                  <a:cubicBezTo>
                    <a:pt x="867559" y="1028630"/>
                    <a:pt x="857120" y="1104091"/>
                    <a:pt x="824808" y="1172692"/>
                  </a:cubicBezTo>
                  <a:cubicBezTo>
                    <a:pt x="796926" y="1231886"/>
                    <a:pt x="756011" y="1283853"/>
                    <a:pt x="709449" y="1329483"/>
                  </a:cubicBezTo>
                  <a:cubicBezTo>
                    <a:pt x="610220" y="1426725"/>
                    <a:pt x="487588" y="1492840"/>
                    <a:pt x="371752" y="1567540"/>
                  </a:cubicBezTo>
                  <a:cubicBezTo>
                    <a:pt x="255207" y="1642698"/>
                    <a:pt x="145604" y="1730078"/>
                    <a:pt x="78559" y="1854062"/>
                  </a:cubicBezTo>
                  <a:cubicBezTo>
                    <a:pt x="13419" y="1974524"/>
                    <a:pt x="-11702" y="2115928"/>
                    <a:pt x="5674" y="2251590"/>
                  </a:cubicBezTo>
                  <a:cubicBezTo>
                    <a:pt x="23007" y="2386906"/>
                    <a:pt x="80540" y="2515040"/>
                    <a:pt x="165121" y="2621637"/>
                  </a:cubicBezTo>
                  <a:cubicBezTo>
                    <a:pt x="186032" y="2647922"/>
                    <a:pt x="208568" y="2672874"/>
                    <a:pt x="232595" y="2696347"/>
                  </a:cubicBezTo>
                  <a:cubicBezTo>
                    <a:pt x="239228" y="2702844"/>
                    <a:pt x="249433" y="2692661"/>
                    <a:pt x="242792" y="2686155"/>
                  </a:cubicBezTo>
                  <a:cubicBezTo>
                    <a:pt x="143613" y="2589010"/>
                    <a:pt x="69555" y="2466043"/>
                    <a:pt x="35383" y="2331142"/>
                  </a:cubicBezTo>
                  <a:cubicBezTo>
                    <a:pt x="1240" y="2197070"/>
                    <a:pt x="10000" y="2055673"/>
                    <a:pt x="60430" y="1926835"/>
                  </a:cubicBezTo>
                  <a:cubicBezTo>
                    <a:pt x="85703" y="1862728"/>
                    <a:pt x="121907" y="1803488"/>
                    <a:pt x="167434" y="1751748"/>
                  </a:cubicBezTo>
                  <a:cubicBezTo>
                    <a:pt x="214046" y="1698996"/>
                    <a:pt x="269218" y="1654656"/>
                    <a:pt x="326950" y="1614684"/>
                  </a:cubicBezTo>
                  <a:cubicBezTo>
                    <a:pt x="437814" y="1537926"/>
                    <a:pt x="558711" y="1476005"/>
                    <a:pt x="663215" y="1390136"/>
                  </a:cubicBezTo>
                  <a:cubicBezTo>
                    <a:pt x="761802" y="1309128"/>
                    <a:pt x="847544" y="1204836"/>
                    <a:pt x="870743" y="1076176"/>
                  </a:cubicBezTo>
                  <a:cubicBezTo>
                    <a:pt x="898024" y="924878"/>
                    <a:pt x="842579" y="774820"/>
                    <a:pt x="799635" y="632021"/>
                  </a:cubicBezTo>
                  <a:cubicBezTo>
                    <a:pt x="763472" y="511772"/>
                    <a:pt x="735515" y="380315"/>
                    <a:pt x="767444" y="255808"/>
                  </a:cubicBezTo>
                  <a:cubicBezTo>
                    <a:pt x="782177" y="198356"/>
                    <a:pt x="811054" y="145390"/>
                    <a:pt x="855315" y="105375"/>
                  </a:cubicBezTo>
                  <a:cubicBezTo>
                    <a:pt x="902964" y="62296"/>
                    <a:pt x="963999" y="38596"/>
                    <a:pt x="1026404" y="26628"/>
                  </a:cubicBezTo>
                  <a:cubicBezTo>
                    <a:pt x="1089353" y="14555"/>
                    <a:pt x="1154011" y="13639"/>
                    <a:pt x="1217889" y="15385"/>
                  </a:cubicBezTo>
                  <a:cubicBezTo>
                    <a:pt x="1297580" y="17563"/>
                    <a:pt x="1377272" y="22210"/>
                    <a:pt x="1456852" y="26834"/>
                  </a:cubicBezTo>
                  <a:cubicBezTo>
                    <a:pt x="1621726" y="36416"/>
                    <a:pt x="1786373" y="49190"/>
                    <a:pt x="1950793" y="65156"/>
                  </a:cubicBezTo>
                  <a:cubicBezTo>
                    <a:pt x="1991446" y="69104"/>
                    <a:pt x="2032079" y="73247"/>
                    <a:pt x="2072692" y="77585"/>
                  </a:cubicBezTo>
                  <a:cubicBezTo>
                    <a:pt x="2081909" y="78567"/>
                    <a:pt x="2081840" y="64146"/>
                    <a:pt x="2072692" y="631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0" name="Google Shape;1170;p32"/>
          <p:cNvSpPr/>
          <p:nvPr/>
        </p:nvSpPr>
        <p:spPr>
          <a:xfrm>
            <a:off x="170381" y="4204435"/>
            <a:ext cx="1289705" cy="1265876"/>
          </a:xfrm>
          <a:custGeom>
            <a:avLst/>
            <a:gdLst/>
            <a:ahLst/>
            <a:cxnLst/>
            <a:rect l="l" t="t" r="r" b="b"/>
            <a:pathLst>
              <a:path w="1289705" h="1265876" extrusionOk="0">
                <a:moveTo>
                  <a:pt x="393" y="641114"/>
                </a:moveTo>
                <a:cubicBezTo>
                  <a:pt x="-1348" y="735326"/>
                  <a:pt x="29945" y="827768"/>
                  <a:pt x="75254" y="910399"/>
                </a:cubicBezTo>
                <a:cubicBezTo>
                  <a:pt x="127673" y="1005995"/>
                  <a:pt x="199951" y="1091593"/>
                  <a:pt x="289848" y="1153315"/>
                </a:cubicBezTo>
                <a:cubicBezTo>
                  <a:pt x="422265" y="1244230"/>
                  <a:pt x="589347" y="1279546"/>
                  <a:pt x="749000" y="1261704"/>
                </a:cubicBezTo>
                <a:cubicBezTo>
                  <a:pt x="918211" y="1242794"/>
                  <a:pt x="1082383" y="1163388"/>
                  <a:pt x="1192212" y="1033342"/>
                </a:cubicBezTo>
                <a:cubicBezTo>
                  <a:pt x="1273616" y="936954"/>
                  <a:pt x="1323128" y="795936"/>
                  <a:pt x="1264207" y="684389"/>
                </a:cubicBezTo>
                <a:cubicBezTo>
                  <a:pt x="1241519" y="641439"/>
                  <a:pt x="1205004" y="607174"/>
                  <a:pt x="1181111" y="564883"/>
                </a:cubicBezTo>
                <a:cubicBezTo>
                  <a:pt x="1134918" y="483121"/>
                  <a:pt x="1141275" y="383468"/>
                  <a:pt x="1137380" y="289652"/>
                </a:cubicBezTo>
                <a:cubicBezTo>
                  <a:pt x="1133486" y="195835"/>
                  <a:pt x="1110802" y="90953"/>
                  <a:pt x="1031423" y="40736"/>
                </a:cubicBezTo>
                <a:cubicBezTo>
                  <a:pt x="968046" y="642"/>
                  <a:pt x="887292" y="7320"/>
                  <a:pt x="812288" y="7418"/>
                </a:cubicBezTo>
                <a:cubicBezTo>
                  <a:pt x="697293" y="7569"/>
                  <a:pt x="580950" y="-10959"/>
                  <a:pt x="468113" y="11208"/>
                </a:cubicBezTo>
                <a:cubicBezTo>
                  <a:pt x="231363" y="57718"/>
                  <a:pt x="4626" y="412192"/>
                  <a:pt x="393" y="641114"/>
                </a:cubicBezTo>
                <a:close/>
              </a:path>
            </a:pathLst>
          </a:custGeom>
          <a:solidFill>
            <a:srgbClr val="B3CDE7">
              <a:alpha val="202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24;p32">
            <a:extLst>
              <a:ext uri="{FF2B5EF4-FFF2-40B4-BE49-F238E27FC236}">
                <a16:creationId xmlns:a16="http://schemas.microsoft.com/office/drawing/2014/main" id="{4BDAFD6C-5CB2-51AF-A6D5-F2BC9175D2F3}"/>
              </a:ext>
            </a:extLst>
          </p:cNvPr>
          <p:cNvSpPr txBox="1">
            <a:spLocks/>
          </p:cNvSpPr>
          <p:nvPr/>
        </p:nvSpPr>
        <p:spPr>
          <a:xfrm>
            <a:off x="1223529" y="1584311"/>
            <a:ext cx="3045600" cy="253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anone Kaffeesatz Medium"/>
              <a:buNone/>
              <a:defRPr sz="36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anone Kaffeesatz Medium"/>
              <a:buNone/>
              <a:defRPr sz="36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anone Kaffeesatz Medium"/>
              <a:buNone/>
              <a:defRPr sz="36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anone Kaffeesatz Medium"/>
              <a:buNone/>
              <a:defRPr sz="36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anone Kaffeesatz Medium"/>
              <a:buNone/>
              <a:defRPr sz="36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anone Kaffeesatz Medium"/>
              <a:buNone/>
              <a:defRPr sz="36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anone Kaffeesatz Medium"/>
              <a:buNone/>
              <a:defRPr sz="36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anone Kaffeesatz Medium"/>
              <a:buNone/>
              <a:defRPr sz="36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pPr algn="ctr"/>
            <a:r>
              <a:rPr lang="de-DE" sz="3400" dirty="0"/>
              <a:t>„Das Leben</a:t>
            </a:r>
          </a:p>
          <a:p>
            <a:pPr algn="ctr"/>
            <a:r>
              <a:rPr lang="de-DE" sz="3400" dirty="0"/>
              <a:t>kann dank unserer Gesundheit kunterbunt sein ...“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8" name="Google Shape;1308;p38"/>
          <p:cNvGrpSpPr/>
          <p:nvPr/>
        </p:nvGrpSpPr>
        <p:grpSpPr>
          <a:xfrm rot="7117231">
            <a:off x="8016696" y="2058668"/>
            <a:ext cx="2667412" cy="2433707"/>
            <a:chOff x="7584729" y="2571750"/>
            <a:chExt cx="2667447" cy="2433739"/>
          </a:xfrm>
        </p:grpSpPr>
        <p:sp>
          <p:nvSpPr>
            <p:cNvPr id="1309" name="Google Shape;1309;p38"/>
            <p:cNvSpPr/>
            <p:nvPr/>
          </p:nvSpPr>
          <p:spPr>
            <a:xfrm>
              <a:off x="8181189" y="2571750"/>
              <a:ext cx="2070987" cy="2280489"/>
            </a:xfrm>
            <a:custGeom>
              <a:avLst/>
              <a:gdLst/>
              <a:ahLst/>
              <a:cxnLst/>
              <a:rect l="l" t="t" r="r" b="b"/>
              <a:pathLst>
                <a:path w="1463595" h="1611653" extrusionOk="0">
                  <a:moveTo>
                    <a:pt x="787084" y="1121817"/>
                  </a:moveTo>
                  <a:cubicBezTo>
                    <a:pt x="799219" y="1107787"/>
                    <a:pt x="821742" y="1104539"/>
                    <a:pt x="835674" y="1091662"/>
                  </a:cubicBezTo>
                  <a:cubicBezTo>
                    <a:pt x="849199" y="1079161"/>
                    <a:pt x="861034" y="1065817"/>
                    <a:pt x="874139" y="1052966"/>
                  </a:cubicBezTo>
                  <a:cubicBezTo>
                    <a:pt x="921449" y="1006571"/>
                    <a:pt x="968571" y="963315"/>
                    <a:pt x="1019219" y="920225"/>
                  </a:cubicBezTo>
                  <a:cubicBezTo>
                    <a:pt x="1032720" y="908115"/>
                    <a:pt x="1047153" y="897085"/>
                    <a:pt x="1062384" y="887235"/>
                  </a:cubicBezTo>
                  <a:cubicBezTo>
                    <a:pt x="1105343" y="861026"/>
                    <a:pt x="1154917" y="849368"/>
                    <a:pt x="1197979" y="822581"/>
                  </a:cubicBezTo>
                  <a:cubicBezTo>
                    <a:pt x="1246706" y="792412"/>
                    <a:pt x="1290973" y="755581"/>
                    <a:pt x="1329494" y="713158"/>
                  </a:cubicBezTo>
                  <a:cubicBezTo>
                    <a:pt x="1402726" y="632194"/>
                    <a:pt x="1457234" y="528598"/>
                    <a:pt x="1463308" y="418126"/>
                  </a:cubicBezTo>
                  <a:cubicBezTo>
                    <a:pt x="1473101" y="240004"/>
                    <a:pt x="1364562" y="80469"/>
                    <a:pt x="1194824" y="24969"/>
                  </a:cubicBezTo>
                  <a:cubicBezTo>
                    <a:pt x="928906" y="-61980"/>
                    <a:pt x="631515" y="97013"/>
                    <a:pt x="423819" y="252252"/>
                  </a:cubicBezTo>
                  <a:cubicBezTo>
                    <a:pt x="396172" y="272916"/>
                    <a:pt x="369413" y="294701"/>
                    <a:pt x="343541" y="317607"/>
                  </a:cubicBezTo>
                  <a:cubicBezTo>
                    <a:pt x="239075" y="410073"/>
                    <a:pt x="148454" y="520347"/>
                    <a:pt x="84846" y="644849"/>
                  </a:cubicBezTo>
                  <a:cubicBezTo>
                    <a:pt x="53406" y="705648"/>
                    <a:pt x="29618" y="770104"/>
                    <a:pt x="14026" y="836746"/>
                  </a:cubicBezTo>
                  <a:cubicBezTo>
                    <a:pt x="-2368" y="908505"/>
                    <a:pt x="-3242" y="970560"/>
                    <a:pt x="7111" y="1042838"/>
                  </a:cubicBezTo>
                  <a:cubicBezTo>
                    <a:pt x="9274" y="1057941"/>
                    <a:pt x="7859" y="1073567"/>
                    <a:pt x="10329" y="1088818"/>
                  </a:cubicBezTo>
                  <a:cubicBezTo>
                    <a:pt x="13393" y="1107735"/>
                    <a:pt x="23570" y="1118479"/>
                    <a:pt x="30807" y="1136552"/>
                  </a:cubicBezTo>
                  <a:cubicBezTo>
                    <a:pt x="44132" y="1169833"/>
                    <a:pt x="54526" y="1204327"/>
                    <a:pt x="68954" y="1236635"/>
                  </a:cubicBezTo>
                  <a:cubicBezTo>
                    <a:pt x="84306" y="1271011"/>
                    <a:pt x="83396" y="1304185"/>
                    <a:pt x="94273" y="1340326"/>
                  </a:cubicBezTo>
                  <a:cubicBezTo>
                    <a:pt x="101879" y="1365599"/>
                    <a:pt x="107158" y="1378347"/>
                    <a:pt x="128631" y="1395821"/>
                  </a:cubicBezTo>
                  <a:cubicBezTo>
                    <a:pt x="160737" y="1421949"/>
                    <a:pt x="208720" y="1431152"/>
                    <a:pt x="233045" y="1466832"/>
                  </a:cubicBezTo>
                  <a:cubicBezTo>
                    <a:pt x="256724" y="1501564"/>
                    <a:pt x="291015" y="1524283"/>
                    <a:pt x="328154" y="1546709"/>
                  </a:cubicBezTo>
                  <a:cubicBezTo>
                    <a:pt x="397975" y="1588870"/>
                    <a:pt x="489223" y="1628869"/>
                    <a:pt x="572057" y="1604598"/>
                  </a:cubicBezTo>
                  <a:cubicBezTo>
                    <a:pt x="668240" y="1576417"/>
                    <a:pt x="699385" y="1468588"/>
                    <a:pt x="708359" y="1379799"/>
                  </a:cubicBezTo>
                  <a:cubicBezTo>
                    <a:pt x="711067" y="1353007"/>
                    <a:pt x="713457" y="1324644"/>
                    <a:pt x="719126" y="1298388"/>
                  </a:cubicBezTo>
                  <a:cubicBezTo>
                    <a:pt x="721797" y="1286016"/>
                    <a:pt x="735310" y="1279544"/>
                    <a:pt x="739849" y="1268301"/>
                  </a:cubicBezTo>
                  <a:cubicBezTo>
                    <a:pt x="742877" y="1260797"/>
                    <a:pt x="741841" y="1253515"/>
                    <a:pt x="742317" y="1245000"/>
                  </a:cubicBezTo>
                  <a:cubicBezTo>
                    <a:pt x="744478" y="1206392"/>
                    <a:pt x="761814" y="1152279"/>
                    <a:pt x="786622" y="1122362"/>
                  </a:cubicBezTo>
                  <a:cubicBezTo>
                    <a:pt x="786774" y="1122178"/>
                    <a:pt x="786928" y="1121997"/>
                    <a:pt x="787084" y="11218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8057063" y="3560776"/>
              <a:ext cx="1956658" cy="1444712"/>
            </a:xfrm>
            <a:custGeom>
              <a:avLst/>
              <a:gdLst/>
              <a:ahLst/>
              <a:cxnLst/>
              <a:rect l="l" t="t" r="r" b="b"/>
              <a:pathLst>
                <a:path w="1382797" h="1020998" extrusionOk="0">
                  <a:moveTo>
                    <a:pt x="12582" y="7230"/>
                  </a:moveTo>
                  <a:cubicBezTo>
                    <a:pt x="6157" y="92760"/>
                    <a:pt x="161" y="178432"/>
                    <a:pt x="327" y="264250"/>
                  </a:cubicBezTo>
                  <a:cubicBezTo>
                    <a:pt x="492" y="348788"/>
                    <a:pt x="6659" y="433781"/>
                    <a:pt x="25115" y="516438"/>
                  </a:cubicBezTo>
                  <a:cubicBezTo>
                    <a:pt x="42982" y="596457"/>
                    <a:pt x="72979" y="673958"/>
                    <a:pt x="117381" y="743084"/>
                  </a:cubicBezTo>
                  <a:cubicBezTo>
                    <a:pt x="159469" y="808478"/>
                    <a:pt x="212845" y="865878"/>
                    <a:pt x="275022" y="912609"/>
                  </a:cubicBezTo>
                  <a:cubicBezTo>
                    <a:pt x="341139" y="962332"/>
                    <a:pt x="418221" y="1001402"/>
                    <a:pt x="500229" y="1015706"/>
                  </a:cubicBezTo>
                  <a:cubicBezTo>
                    <a:pt x="577246" y="1029140"/>
                    <a:pt x="658460" y="1019057"/>
                    <a:pt x="726139" y="978357"/>
                  </a:cubicBezTo>
                  <a:cubicBezTo>
                    <a:pt x="758191" y="959266"/>
                    <a:pt x="785653" y="933366"/>
                    <a:pt x="806580" y="902490"/>
                  </a:cubicBezTo>
                  <a:cubicBezTo>
                    <a:pt x="828256" y="870223"/>
                    <a:pt x="842093" y="833373"/>
                    <a:pt x="852822" y="796223"/>
                  </a:cubicBezTo>
                  <a:cubicBezTo>
                    <a:pt x="863742" y="758410"/>
                    <a:pt x="871659" y="719816"/>
                    <a:pt x="882161" y="681893"/>
                  </a:cubicBezTo>
                  <a:cubicBezTo>
                    <a:pt x="892205" y="644023"/>
                    <a:pt x="906860" y="607527"/>
                    <a:pt x="925796" y="573224"/>
                  </a:cubicBezTo>
                  <a:cubicBezTo>
                    <a:pt x="963732" y="506074"/>
                    <a:pt x="1018608" y="449045"/>
                    <a:pt x="1081763" y="405100"/>
                  </a:cubicBezTo>
                  <a:cubicBezTo>
                    <a:pt x="1152390" y="355955"/>
                    <a:pt x="1232855" y="322647"/>
                    <a:pt x="1315790" y="300719"/>
                  </a:cubicBezTo>
                  <a:cubicBezTo>
                    <a:pt x="1336346" y="295284"/>
                    <a:pt x="1357079" y="290557"/>
                    <a:pt x="1377929" y="286396"/>
                  </a:cubicBezTo>
                  <a:cubicBezTo>
                    <a:pt x="1387021" y="284581"/>
                    <a:pt x="1383173" y="270686"/>
                    <a:pt x="1374096" y="272498"/>
                  </a:cubicBezTo>
                  <a:cubicBezTo>
                    <a:pt x="1291050" y="289073"/>
                    <a:pt x="1209416" y="315248"/>
                    <a:pt x="1134764" y="355641"/>
                  </a:cubicBezTo>
                  <a:cubicBezTo>
                    <a:pt x="1066080" y="392805"/>
                    <a:pt x="1003655" y="442452"/>
                    <a:pt x="955206" y="503931"/>
                  </a:cubicBezTo>
                  <a:cubicBezTo>
                    <a:pt x="931385" y="533862"/>
                    <a:pt x="911293" y="566577"/>
                    <a:pt x="895372" y="601355"/>
                  </a:cubicBezTo>
                  <a:cubicBezTo>
                    <a:pt x="879437" y="636614"/>
                    <a:pt x="868928" y="673744"/>
                    <a:pt x="859629" y="711209"/>
                  </a:cubicBezTo>
                  <a:cubicBezTo>
                    <a:pt x="841368" y="784776"/>
                    <a:pt x="826083" y="864392"/>
                    <a:pt x="772983" y="922061"/>
                  </a:cubicBezTo>
                  <a:cubicBezTo>
                    <a:pt x="722426" y="976967"/>
                    <a:pt x="647251" y="1005359"/>
                    <a:pt x="573466" y="1007071"/>
                  </a:cubicBezTo>
                  <a:cubicBezTo>
                    <a:pt x="488283" y="1009048"/>
                    <a:pt x="405441" y="978700"/>
                    <a:pt x="333485" y="934884"/>
                  </a:cubicBezTo>
                  <a:cubicBezTo>
                    <a:pt x="267758" y="894706"/>
                    <a:pt x="209858" y="842958"/>
                    <a:pt x="162589" y="782147"/>
                  </a:cubicBezTo>
                  <a:cubicBezTo>
                    <a:pt x="113517" y="718443"/>
                    <a:pt x="76635" y="646230"/>
                    <a:pt x="53797" y="569140"/>
                  </a:cubicBezTo>
                  <a:cubicBezTo>
                    <a:pt x="29694" y="489232"/>
                    <a:pt x="19125" y="405961"/>
                    <a:pt x="15899" y="322744"/>
                  </a:cubicBezTo>
                  <a:cubicBezTo>
                    <a:pt x="12619" y="238124"/>
                    <a:pt x="16720" y="153412"/>
                    <a:pt x="22519" y="68992"/>
                  </a:cubicBezTo>
                  <a:cubicBezTo>
                    <a:pt x="23934" y="48399"/>
                    <a:pt x="25428" y="27812"/>
                    <a:pt x="27002" y="7230"/>
                  </a:cubicBezTo>
                  <a:cubicBezTo>
                    <a:pt x="27697" y="-2022"/>
                    <a:pt x="13274" y="-1978"/>
                    <a:pt x="12582" y="7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1" name="Google Shape;1311;p38"/>
            <p:cNvGrpSpPr/>
            <p:nvPr/>
          </p:nvGrpSpPr>
          <p:grpSpPr>
            <a:xfrm>
              <a:off x="7584729" y="3038851"/>
              <a:ext cx="1414282" cy="1315958"/>
              <a:chOff x="6365742" y="1050180"/>
              <a:chExt cx="1000412" cy="930861"/>
            </a:xfrm>
          </p:grpSpPr>
          <p:sp>
            <p:nvSpPr>
              <p:cNvPr id="1312" name="Google Shape;1312;p38"/>
              <p:cNvSpPr/>
              <p:nvPr/>
            </p:nvSpPr>
            <p:spPr>
              <a:xfrm>
                <a:off x="6505493" y="1561280"/>
                <a:ext cx="78767" cy="77818"/>
              </a:xfrm>
              <a:custGeom>
                <a:avLst/>
                <a:gdLst/>
                <a:ahLst/>
                <a:cxnLst/>
                <a:rect l="l" t="t" r="r" b="b"/>
                <a:pathLst>
                  <a:path w="78767" h="77818" extrusionOk="0">
                    <a:moveTo>
                      <a:pt x="324" y="8495"/>
                    </a:moveTo>
                    <a:cubicBezTo>
                      <a:pt x="17055" y="23682"/>
                      <a:pt x="53709" y="93831"/>
                      <a:pt x="78902" y="74912"/>
                    </a:cubicBezTo>
                    <a:cubicBezTo>
                      <a:pt x="83353" y="63901"/>
                      <a:pt x="7937" y="-27034"/>
                      <a:pt x="324" y="84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38"/>
              <p:cNvSpPr/>
              <p:nvPr/>
            </p:nvSpPr>
            <p:spPr>
              <a:xfrm>
                <a:off x="6653692" y="1549148"/>
                <a:ext cx="63189" cy="50859"/>
              </a:xfrm>
              <a:custGeom>
                <a:avLst/>
                <a:gdLst/>
                <a:ahLst/>
                <a:cxnLst/>
                <a:rect l="l" t="t" r="r" b="b"/>
                <a:pathLst>
                  <a:path w="63189" h="50859" extrusionOk="0">
                    <a:moveTo>
                      <a:pt x="324" y="10220"/>
                    </a:moveTo>
                    <a:cubicBezTo>
                      <a:pt x="12987" y="25993"/>
                      <a:pt x="14577" y="29802"/>
                      <a:pt x="33292" y="44361"/>
                    </a:cubicBezTo>
                    <a:cubicBezTo>
                      <a:pt x="41538" y="43249"/>
                      <a:pt x="48343" y="49438"/>
                      <a:pt x="54955" y="51167"/>
                    </a:cubicBezTo>
                    <a:cubicBezTo>
                      <a:pt x="58378" y="47342"/>
                      <a:pt x="68612" y="34173"/>
                      <a:pt x="60395" y="32062"/>
                    </a:cubicBezTo>
                    <a:cubicBezTo>
                      <a:pt x="49997" y="27072"/>
                      <a:pt x="40235" y="20856"/>
                      <a:pt x="31317" y="13545"/>
                    </a:cubicBezTo>
                    <a:cubicBezTo>
                      <a:pt x="20747" y="3100"/>
                      <a:pt x="9397" y="-8449"/>
                      <a:pt x="324" y="102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38"/>
              <p:cNvSpPr/>
              <p:nvPr/>
            </p:nvSpPr>
            <p:spPr>
              <a:xfrm>
                <a:off x="6723938" y="1470579"/>
                <a:ext cx="65483" cy="39465"/>
              </a:xfrm>
              <a:custGeom>
                <a:avLst/>
                <a:gdLst/>
                <a:ahLst/>
                <a:cxnLst/>
                <a:rect l="l" t="t" r="r" b="b"/>
                <a:pathLst>
                  <a:path w="65483" h="39465" extrusionOk="0">
                    <a:moveTo>
                      <a:pt x="324" y="14468"/>
                    </a:moveTo>
                    <a:cubicBezTo>
                      <a:pt x="17180" y="23468"/>
                      <a:pt x="42668" y="46734"/>
                      <a:pt x="61712" y="37744"/>
                    </a:cubicBezTo>
                    <a:cubicBezTo>
                      <a:pt x="77694" y="17814"/>
                      <a:pt x="42577" y="16974"/>
                      <a:pt x="30458" y="7725"/>
                    </a:cubicBezTo>
                    <a:cubicBezTo>
                      <a:pt x="17130" y="17"/>
                      <a:pt x="1852" y="-6595"/>
                      <a:pt x="324" y="144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38"/>
              <p:cNvSpPr/>
              <p:nvPr/>
            </p:nvSpPr>
            <p:spPr>
              <a:xfrm>
                <a:off x="6584103" y="1262631"/>
                <a:ext cx="76204" cy="56152"/>
              </a:xfrm>
              <a:custGeom>
                <a:avLst/>
                <a:gdLst/>
                <a:ahLst/>
                <a:cxnLst/>
                <a:rect l="l" t="t" r="r" b="b"/>
                <a:pathLst>
                  <a:path w="76204" h="56152" extrusionOk="0">
                    <a:moveTo>
                      <a:pt x="377" y="10521"/>
                    </a:moveTo>
                    <a:cubicBezTo>
                      <a:pt x="20141" y="28802"/>
                      <a:pt x="42341" y="44262"/>
                      <a:pt x="66345" y="56460"/>
                    </a:cubicBezTo>
                    <a:cubicBezTo>
                      <a:pt x="110304" y="50606"/>
                      <a:pt x="-2464" y="-27028"/>
                      <a:pt x="377" y="10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38"/>
              <p:cNvSpPr/>
              <p:nvPr/>
            </p:nvSpPr>
            <p:spPr>
              <a:xfrm>
                <a:off x="6816804" y="1303338"/>
                <a:ext cx="71877" cy="47335"/>
              </a:xfrm>
              <a:custGeom>
                <a:avLst/>
                <a:gdLst/>
                <a:ahLst/>
                <a:cxnLst/>
                <a:rect l="l" t="t" r="r" b="b"/>
                <a:pathLst>
                  <a:path w="71877" h="47335" extrusionOk="0">
                    <a:moveTo>
                      <a:pt x="324" y="13767"/>
                    </a:moveTo>
                    <a:cubicBezTo>
                      <a:pt x="19350" y="26709"/>
                      <a:pt x="41659" y="46700"/>
                      <a:pt x="65724" y="47643"/>
                    </a:cubicBezTo>
                    <a:cubicBezTo>
                      <a:pt x="87386" y="27543"/>
                      <a:pt x="48841" y="22764"/>
                      <a:pt x="36028" y="12016"/>
                    </a:cubicBezTo>
                    <a:cubicBezTo>
                      <a:pt x="22349" y="4303"/>
                      <a:pt x="3321" y="-10810"/>
                      <a:pt x="324" y="137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38"/>
              <p:cNvSpPr/>
              <p:nvPr/>
            </p:nvSpPr>
            <p:spPr>
              <a:xfrm>
                <a:off x="6896165" y="1243008"/>
                <a:ext cx="57979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7979" h="39775" extrusionOk="0">
                    <a:moveTo>
                      <a:pt x="324" y="13301"/>
                    </a:moveTo>
                    <a:cubicBezTo>
                      <a:pt x="13841" y="22007"/>
                      <a:pt x="20156" y="34411"/>
                      <a:pt x="38560" y="36888"/>
                    </a:cubicBezTo>
                    <a:cubicBezTo>
                      <a:pt x="49007" y="45433"/>
                      <a:pt x="56209" y="35281"/>
                      <a:pt x="58304" y="24695"/>
                    </a:cubicBezTo>
                    <a:cubicBezTo>
                      <a:pt x="40242" y="19004"/>
                      <a:pt x="7680" y="-19289"/>
                      <a:pt x="324" y="13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38"/>
              <p:cNvSpPr/>
              <p:nvPr/>
            </p:nvSpPr>
            <p:spPr>
              <a:xfrm>
                <a:off x="6994102" y="1634877"/>
                <a:ext cx="84322" cy="55218"/>
              </a:xfrm>
              <a:custGeom>
                <a:avLst/>
                <a:gdLst/>
                <a:ahLst/>
                <a:cxnLst/>
                <a:rect l="l" t="t" r="r" b="b"/>
                <a:pathLst>
                  <a:path w="84322" h="55218" extrusionOk="0">
                    <a:moveTo>
                      <a:pt x="324" y="11778"/>
                    </a:moveTo>
                    <a:cubicBezTo>
                      <a:pt x="19553" y="29850"/>
                      <a:pt x="22419" y="34201"/>
                      <a:pt x="49528" y="49429"/>
                    </a:cubicBezTo>
                    <a:cubicBezTo>
                      <a:pt x="59723" y="48091"/>
                      <a:pt x="69286" y="54158"/>
                      <a:pt x="78274" y="55525"/>
                    </a:cubicBezTo>
                    <a:cubicBezTo>
                      <a:pt x="82305" y="50918"/>
                      <a:pt x="89695" y="35848"/>
                      <a:pt x="79465" y="35375"/>
                    </a:cubicBezTo>
                    <a:cubicBezTo>
                      <a:pt x="65756" y="31036"/>
                      <a:pt x="52622" y="25056"/>
                      <a:pt x="40350" y="17567"/>
                    </a:cubicBezTo>
                    <a:cubicBezTo>
                      <a:pt x="26269" y="10365"/>
                      <a:pt x="7908" y="-13805"/>
                      <a:pt x="324" y="117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38"/>
              <p:cNvSpPr/>
              <p:nvPr/>
            </p:nvSpPr>
            <p:spPr>
              <a:xfrm>
                <a:off x="6382296" y="1101404"/>
                <a:ext cx="84322" cy="55217"/>
              </a:xfrm>
              <a:custGeom>
                <a:avLst/>
                <a:gdLst/>
                <a:ahLst/>
                <a:cxnLst/>
                <a:rect l="l" t="t" r="r" b="b"/>
                <a:pathLst>
                  <a:path w="84322" h="55217" extrusionOk="0">
                    <a:moveTo>
                      <a:pt x="324" y="11778"/>
                    </a:moveTo>
                    <a:cubicBezTo>
                      <a:pt x="19553" y="29851"/>
                      <a:pt x="22419" y="34201"/>
                      <a:pt x="49528" y="49429"/>
                    </a:cubicBezTo>
                    <a:cubicBezTo>
                      <a:pt x="59723" y="48092"/>
                      <a:pt x="69286" y="54158"/>
                      <a:pt x="78274" y="55525"/>
                    </a:cubicBezTo>
                    <a:cubicBezTo>
                      <a:pt x="82305" y="50918"/>
                      <a:pt x="89695" y="35848"/>
                      <a:pt x="79465" y="35375"/>
                    </a:cubicBezTo>
                    <a:cubicBezTo>
                      <a:pt x="65756" y="31036"/>
                      <a:pt x="52622" y="25057"/>
                      <a:pt x="40350" y="17567"/>
                    </a:cubicBezTo>
                    <a:cubicBezTo>
                      <a:pt x="26269" y="10365"/>
                      <a:pt x="7908" y="-13805"/>
                      <a:pt x="324" y="117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38"/>
              <p:cNvSpPr/>
              <p:nvPr/>
            </p:nvSpPr>
            <p:spPr>
              <a:xfrm>
                <a:off x="6858146" y="1439383"/>
                <a:ext cx="63702" cy="42728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42728" extrusionOk="0">
                    <a:moveTo>
                      <a:pt x="324" y="12620"/>
                    </a:moveTo>
                    <a:cubicBezTo>
                      <a:pt x="15035" y="24912"/>
                      <a:pt x="17375" y="28348"/>
                      <a:pt x="36445" y="40078"/>
                    </a:cubicBezTo>
                    <a:cubicBezTo>
                      <a:pt x="50869" y="39538"/>
                      <a:pt x="67301" y="53195"/>
                      <a:pt x="63460" y="26005"/>
                    </a:cubicBezTo>
                    <a:cubicBezTo>
                      <a:pt x="52253" y="21518"/>
                      <a:pt x="41419" y="16152"/>
                      <a:pt x="31060" y="9957"/>
                    </a:cubicBezTo>
                    <a:cubicBezTo>
                      <a:pt x="18833" y="1028"/>
                      <a:pt x="5235" y="-7452"/>
                      <a:pt x="324" y="12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38"/>
              <p:cNvSpPr/>
              <p:nvPr/>
            </p:nvSpPr>
            <p:spPr>
              <a:xfrm>
                <a:off x="6558554" y="1050180"/>
                <a:ext cx="63702" cy="42728"/>
              </a:xfrm>
              <a:custGeom>
                <a:avLst/>
                <a:gdLst/>
                <a:ahLst/>
                <a:cxnLst/>
                <a:rect l="l" t="t" r="r" b="b"/>
                <a:pathLst>
                  <a:path w="63702" h="42728" extrusionOk="0">
                    <a:moveTo>
                      <a:pt x="324" y="12620"/>
                    </a:moveTo>
                    <a:cubicBezTo>
                      <a:pt x="15035" y="24912"/>
                      <a:pt x="17375" y="28347"/>
                      <a:pt x="36445" y="40078"/>
                    </a:cubicBezTo>
                    <a:cubicBezTo>
                      <a:pt x="50870" y="39538"/>
                      <a:pt x="67302" y="53195"/>
                      <a:pt x="63460" y="26005"/>
                    </a:cubicBezTo>
                    <a:cubicBezTo>
                      <a:pt x="52253" y="21518"/>
                      <a:pt x="41420" y="16152"/>
                      <a:pt x="31061" y="9957"/>
                    </a:cubicBezTo>
                    <a:cubicBezTo>
                      <a:pt x="18833" y="1028"/>
                      <a:pt x="5235" y="-7452"/>
                      <a:pt x="324" y="12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38"/>
              <p:cNvSpPr/>
              <p:nvPr/>
            </p:nvSpPr>
            <p:spPr>
              <a:xfrm>
                <a:off x="7079488" y="1455633"/>
                <a:ext cx="108784" cy="60023"/>
              </a:xfrm>
              <a:custGeom>
                <a:avLst/>
                <a:gdLst/>
                <a:ahLst/>
                <a:cxnLst/>
                <a:rect l="l" t="t" r="r" b="b"/>
                <a:pathLst>
                  <a:path w="108784" h="60023" extrusionOk="0">
                    <a:moveTo>
                      <a:pt x="324" y="12480"/>
                    </a:moveTo>
                    <a:cubicBezTo>
                      <a:pt x="7778" y="30107"/>
                      <a:pt x="133544" y="91352"/>
                      <a:pt x="104863" y="40665"/>
                    </a:cubicBezTo>
                    <a:cubicBezTo>
                      <a:pt x="84313" y="36635"/>
                      <a:pt x="64475" y="29578"/>
                      <a:pt x="45997" y="19727"/>
                    </a:cubicBezTo>
                    <a:cubicBezTo>
                      <a:pt x="30525" y="13908"/>
                      <a:pt x="5789" y="-16139"/>
                      <a:pt x="324" y="124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38"/>
              <p:cNvSpPr/>
              <p:nvPr/>
            </p:nvSpPr>
            <p:spPr>
              <a:xfrm>
                <a:off x="7124149" y="1356196"/>
                <a:ext cx="70043" cy="41606"/>
              </a:xfrm>
              <a:custGeom>
                <a:avLst/>
                <a:gdLst/>
                <a:ahLst/>
                <a:cxnLst/>
                <a:rect l="l" t="t" r="r" b="b"/>
                <a:pathLst>
                  <a:path w="70043" h="41606" extrusionOk="0">
                    <a:moveTo>
                      <a:pt x="324" y="14066"/>
                    </a:moveTo>
                    <a:cubicBezTo>
                      <a:pt x="17828" y="23044"/>
                      <a:pt x="27107" y="35954"/>
                      <a:pt x="49672" y="38661"/>
                    </a:cubicBezTo>
                    <a:cubicBezTo>
                      <a:pt x="61585" y="46717"/>
                      <a:pt x="70092" y="38819"/>
                      <a:pt x="70368" y="25799"/>
                    </a:cubicBezTo>
                    <a:cubicBezTo>
                      <a:pt x="49818" y="22035"/>
                      <a:pt x="5557" y="-21209"/>
                      <a:pt x="324" y="14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38"/>
              <p:cNvSpPr/>
              <p:nvPr/>
            </p:nvSpPr>
            <p:spPr>
              <a:xfrm>
                <a:off x="6788052" y="1701435"/>
                <a:ext cx="64418" cy="61259"/>
              </a:xfrm>
              <a:custGeom>
                <a:avLst/>
                <a:gdLst/>
                <a:ahLst/>
                <a:cxnLst/>
                <a:rect l="l" t="t" r="r" b="b"/>
                <a:pathLst>
                  <a:path w="64418" h="61259" extrusionOk="0">
                    <a:moveTo>
                      <a:pt x="324" y="9142"/>
                    </a:moveTo>
                    <a:cubicBezTo>
                      <a:pt x="13076" y="21504"/>
                      <a:pt x="44454" y="78098"/>
                      <a:pt x="64276" y="56838"/>
                    </a:cubicBezTo>
                    <a:cubicBezTo>
                      <a:pt x="70795" y="47402"/>
                      <a:pt x="6900" y="-24326"/>
                      <a:pt x="324" y="91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38"/>
              <p:cNvSpPr/>
              <p:nvPr/>
            </p:nvSpPr>
            <p:spPr>
              <a:xfrm>
                <a:off x="6844162" y="1530059"/>
                <a:ext cx="50581" cy="33744"/>
              </a:xfrm>
              <a:custGeom>
                <a:avLst/>
                <a:gdLst/>
                <a:ahLst/>
                <a:cxnLst/>
                <a:rect l="l" t="t" r="r" b="b"/>
                <a:pathLst>
                  <a:path w="50581" h="33744" extrusionOk="0">
                    <a:moveTo>
                      <a:pt x="324" y="14583"/>
                    </a:moveTo>
                    <a:cubicBezTo>
                      <a:pt x="13253" y="24519"/>
                      <a:pt x="23234" y="30729"/>
                      <a:pt x="40710" y="33872"/>
                    </a:cubicBezTo>
                    <a:cubicBezTo>
                      <a:pt x="45230" y="36246"/>
                      <a:pt x="57220" y="14377"/>
                      <a:pt x="46703" y="14745"/>
                    </a:cubicBezTo>
                    <a:cubicBezTo>
                      <a:pt x="29776" y="10026"/>
                      <a:pt x="4215" y="-15142"/>
                      <a:pt x="324" y="145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38"/>
              <p:cNvSpPr/>
              <p:nvPr/>
            </p:nvSpPr>
            <p:spPr>
              <a:xfrm>
                <a:off x="6423011" y="1237234"/>
                <a:ext cx="50581" cy="33744"/>
              </a:xfrm>
              <a:custGeom>
                <a:avLst/>
                <a:gdLst/>
                <a:ahLst/>
                <a:cxnLst/>
                <a:rect l="l" t="t" r="r" b="b"/>
                <a:pathLst>
                  <a:path w="50581" h="33744" extrusionOk="0">
                    <a:moveTo>
                      <a:pt x="324" y="14583"/>
                    </a:moveTo>
                    <a:cubicBezTo>
                      <a:pt x="13254" y="24519"/>
                      <a:pt x="23235" y="30729"/>
                      <a:pt x="40710" y="33872"/>
                    </a:cubicBezTo>
                    <a:cubicBezTo>
                      <a:pt x="45230" y="36246"/>
                      <a:pt x="57220" y="14377"/>
                      <a:pt x="46703" y="14746"/>
                    </a:cubicBezTo>
                    <a:cubicBezTo>
                      <a:pt x="29776" y="10026"/>
                      <a:pt x="4216" y="-15142"/>
                      <a:pt x="324" y="145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38"/>
              <p:cNvSpPr/>
              <p:nvPr/>
            </p:nvSpPr>
            <p:spPr>
              <a:xfrm>
                <a:off x="6436450" y="1467902"/>
                <a:ext cx="67991" cy="42372"/>
              </a:xfrm>
              <a:custGeom>
                <a:avLst/>
                <a:gdLst/>
                <a:ahLst/>
                <a:cxnLst/>
                <a:rect l="l" t="t" r="r" b="b"/>
                <a:pathLst>
                  <a:path w="67991" h="42372" extrusionOk="0">
                    <a:moveTo>
                      <a:pt x="324" y="13078"/>
                    </a:moveTo>
                    <a:cubicBezTo>
                      <a:pt x="16282" y="24431"/>
                      <a:pt x="20260" y="31339"/>
                      <a:pt x="41750" y="39295"/>
                    </a:cubicBezTo>
                    <a:cubicBezTo>
                      <a:pt x="48607" y="36188"/>
                      <a:pt x="55874" y="42807"/>
                      <a:pt x="61756" y="42678"/>
                    </a:cubicBezTo>
                    <a:cubicBezTo>
                      <a:pt x="64694" y="38385"/>
                      <a:pt x="73198" y="23930"/>
                      <a:pt x="64511" y="22994"/>
                    </a:cubicBezTo>
                    <a:cubicBezTo>
                      <a:pt x="53154" y="19366"/>
                      <a:pt x="42123" y="14788"/>
                      <a:pt x="31535" y="9311"/>
                    </a:cubicBezTo>
                    <a:cubicBezTo>
                      <a:pt x="18792" y="1333"/>
                      <a:pt x="4473" y="-7739"/>
                      <a:pt x="324" y="130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38"/>
              <p:cNvSpPr/>
              <p:nvPr/>
            </p:nvSpPr>
            <p:spPr>
              <a:xfrm>
                <a:off x="6601969" y="1365560"/>
                <a:ext cx="62432" cy="38286"/>
              </a:xfrm>
              <a:custGeom>
                <a:avLst/>
                <a:gdLst/>
                <a:ahLst/>
                <a:cxnLst/>
                <a:rect l="l" t="t" r="r" b="b"/>
                <a:pathLst>
                  <a:path w="62432" h="38286" extrusionOk="0">
                    <a:moveTo>
                      <a:pt x="324" y="14288"/>
                    </a:moveTo>
                    <a:cubicBezTo>
                      <a:pt x="15626" y="22232"/>
                      <a:pt x="23638" y="34395"/>
                      <a:pt x="43497" y="35822"/>
                    </a:cubicBezTo>
                    <a:cubicBezTo>
                      <a:pt x="54947" y="43596"/>
                      <a:pt x="61889" y="33717"/>
                      <a:pt x="62756" y="22248"/>
                    </a:cubicBezTo>
                    <a:cubicBezTo>
                      <a:pt x="43607" y="18328"/>
                      <a:pt x="4947" y="-19628"/>
                      <a:pt x="324" y="142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38"/>
              <p:cNvSpPr/>
              <p:nvPr/>
            </p:nvSpPr>
            <p:spPr>
              <a:xfrm>
                <a:off x="6755556" y="1333988"/>
                <a:ext cx="36217" cy="27439"/>
              </a:xfrm>
              <a:custGeom>
                <a:avLst/>
                <a:gdLst/>
                <a:ahLst/>
                <a:cxnLst/>
                <a:rect l="l" t="t" r="r" b="b"/>
                <a:pathLst>
                  <a:path w="36217" h="27439" extrusionOk="0">
                    <a:moveTo>
                      <a:pt x="324" y="12584"/>
                    </a:moveTo>
                    <a:cubicBezTo>
                      <a:pt x="2915" y="15198"/>
                      <a:pt x="7176" y="16755"/>
                      <a:pt x="6324" y="21885"/>
                    </a:cubicBezTo>
                    <a:cubicBezTo>
                      <a:pt x="7292" y="24422"/>
                      <a:pt x="13580" y="21721"/>
                      <a:pt x="14798" y="27745"/>
                    </a:cubicBezTo>
                    <a:cubicBezTo>
                      <a:pt x="28704" y="27709"/>
                      <a:pt x="28297" y="28615"/>
                      <a:pt x="36541" y="14303"/>
                    </a:cubicBezTo>
                    <a:cubicBezTo>
                      <a:pt x="25694" y="4480"/>
                      <a:pt x="7213" y="-10668"/>
                      <a:pt x="324" y="125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38"/>
              <p:cNvSpPr/>
              <p:nvPr/>
            </p:nvSpPr>
            <p:spPr>
              <a:xfrm>
                <a:off x="6649740" y="1140150"/>
                <a:ext cx="80999" cy="36511"/>
              </a:xfrm>
              <a:custGeom>
                <a:avLst/>
                <a:gdLst/>
                <a:ahLst/>
                <a:cxnLst/>
                <a:rect l="l" t="t" r="r" b="b"/>
                <a:pathLst>
                  <a:path w="80999" h="36511" extrusionOk="0">
                    <a:moveTo>
                      <a:pt x="334" y="15054"/>
                    </a:moveTo>
                    <a:cubicBezTo>
                      <a:pt x="21161" y="24466"/>
                      <a:pt x="27214" y="30939"/>
                      <a:pt x="53568" y="36055"/>
                    </a:cubicBezTo>
                    <a:cubicBezTo>
                      <a:pt x="61013" y="32017"/>
                      <a:pt x="70194" y="37656"/>
                      <a:pt x="77133" y="36709"/>
                    </a:cubicBezTo>
                    <a:cubicBezTo>
                      <a:pt x="79965" y="31711"/>
                      <a:pt x="85574" y="15794"/>
                      <a:pt x="75816" y="16703"/>
                    </a:cubicBezTo>
                    <a:cubicBezTo>
                      <a:pt x="61810" y="14597"/>
                      <a:pt x="47984" y="11426"/>
                      <a:pt x="34460" y="7216"/>
                    </a:cubicBezTo>
                    <a:cubicBezTo>
                      <a:pt x="19914" y="2362"/>
                      <a:pt x="-176" y="-8869"/>
                      <a:pt x="334" y="150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38"/>
              <p:cNvSpPr/>
              <p:nvPr/>
            </p:nvSpPr>
            <p:spPr>
              <a:xfrm>
                <a:off x="6732423" y="1742957"/>
                <a:ext cx="50775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50775" h="49731" extrusionOk="0">
                    <a:moveTo>
                      <a:pt x="324" y="4570"/>
                    </a:moveTo>
                    <a:cubicBezTo>
                      <a:pt x="3189" y="30073"/>
                      <a:pt x="20961" y="48331"/>
                      <a:pt x="46427" y="50039"/>
                    </a:cubicBezTo>
                    <a:cubicBezTo>
                      <a:pt x="55202" y="32654"/>
                      <a:pt x="51526" y="31823"/>
                      <a:pt x="36166" y="24802"/>
                    </a:cubicBezTo>
                    <a:cubicBezTo>
                      <a:pt x="21755" y="16501"/>
                      <a:pt x="20396" y="-9919"/>
                      <a:pt x="324" y="45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38"/>
              <p:cNvSpPr/>
              <p:nvPr/>
            </p:nvSpPr>
            <p:spPr>
              <a:xfrm>
                <a:off x="6909500" y="1796673"/>
                <a:ext cx="6811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44325" extrusionOk="0">
                    <a:moveTo>
                      <a:pt x="324" y="13723"/>
                    </a:moveTo>
                    <a:cubicBezTo>
                      <a:pt x="17757" y="24407"/>
                      <a:pt x="42729" y="50504"/>
                      <a:pt x="63839" y="43435"/>
                    </a:cubicBezTo>
                    <a:cubicBezTo>
                      <a:pt x="81392" y="24121"/>
                      <a:pt x="43875" y="20446"/>
                      <a:pt x="32276" y="9902"/>
                    </a:cubicBezTo>
                    <a:cubicBezTo>
                      <a:pt x="19289" y="1507"/>
                      <a:pt x="3176" y="-8280"/>
                      <a:pt x="324" y="1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38"/>
              <p:cNvSpPr/>
              <p:nvPr/>
            </p:nvSpPr>
            <p:spPr>
              <a:xfrm>
                <a:off x="7149298" y="1736512"/>
                <a:ext cx="70043" cy="41605"/>
              </a:xfrm>
              <a:custGeom>
                <a:avLst/>
                <a:gdLst/>
                <a:ahLst/>
                <a:cxnLst/>
                <a:rect l="l" t="t" r="r" b="b"/>
                <a:pathLst>
                  <a:path w="70043" h="41605" extrusionOk="0">
                    <a:moveTo>
                      <a:pt x="324" y="14067"/>
                    </a:moveTo>
                    <a:cubicBezTo>
                      <a:pt x="17829" y="23043"/>
                      <a:pt x="27106" y="35954"/>
                      <a:pt x="49672" y="38661"/>
                    </a:cubicBezTo>
                    <a:cubicBezTo>
                      <a:pt x="61585" y="46716"/>
                      <a:pt x="70093" y="38819"/>
                      <a:pt x="70367" y="25799"/>
                    </a:cubicBezTo>
                    <a:cubicBezTo>
                      <a:pt x="49818" y="22035"/>
                      <a:pt x="5556" y="-21209"/>
                      <a:pt x="324" y="140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38"/>
              <p:cNvSpPr/>
              <p:nvPr/>
            </p:nvSpPr>
            <p:spPr>
              <a:xfrm>
                <a:off x="7178569" y="1646248"/>
                <a:ext cx="54821" cy="34904"/>
              </a:xfrm>
              <a:custGeom>
                <a:avLst/>
                <a:gdLst/>
                <a:ahLst/>
                <a:cxnLst/>
                <a:rect l="l" t="t" r="r" b="b"/>
                <a:pathLst>
                  <a:path w="54821" h="34904" extrusionOk="0">
                    <a:moveTo>
                      <a:pt x="324" y="14451"/>
                    </a:moveTo>
                    <a:cubicBezTo>
                      <a:pt x="13447" y="21389"/>
                      <a:pt x="20112" y="32739"/>
                      <a:pt x="37322" y="32923"/>
                    </a:cubicBezTo>
                    <a:cubicBezTo>
                      <a:pt x="48146" y="40224"/>
                      <a:pt x="53737" y="28592"/>
                      <a:pt x="55146" y="18639"/>
                    </a:cubicBezTo>
                    <a:cubicBezTo>
                      <a:pt x="37288" y="14396"/>
                      <a:pt x="4541" y="-17684"/>
                      <a:pt x="324" y="144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38"/>
              <p:cNvSpPr/>
              <p:nvPr/>
            </p:nvSpPr>
            <p:spPr>
              <a:xfrm>
                <a:off x="7018745" y="1517314"/>
                <a:ext cx="54821" cy="34904"/>
              </a:xfrm>
              <a:custGeom>
                <a:avLst/>
                <a:gdLst/>
                <a:ahLst/>
                <a:cxnLst/>
                <a:rect l="l" t="t" r="r" b="b"/>
                <a:pathLst>
                  <a:path w="54821" h="34904" extrusionOk="0">
                    <a:moveTo>
                      <a:pt x="324" y="14451"/>
                    </a:moveTo>
                    <a:cubicBezTo>
                      <a:pt x="13447" y="21389"/>
                      <a:pt x="20113" y="32740"/>
                      <a:pt x="37322" y="32923"/>
                    </a:cubicBezTo>
                    <a:cubicBezTo>
                      <a:pt x="48147" y="40225"/>
                      <a:pt x="53737" y="28592"/>
                      <a:pt x="55146" y="18639"/>
                    </a:cubicBezTo>
                    <a:cubicBezTo>
                      <a:pt x="37287" y="14396"/>
                      <a:pt x="4541" y="-17684"/>
                      <a:pt x="324" y="144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38"/>
              <p:cNvSpPr/>
              <p:nvPr/>
            </p:nvSpPr>
            <p:spPr>
              <a:xfrm>
                <a:off x="6980857" y="1364579"/>
                <a:ext cx="79879" cy="43207"/>
              </a:xfrm>
              <a:custGeom>
                <a:avLst/>
                <a:gdLst/>
                <a:ahLst/>
                <a:cxnLst/>
                <a:rect l="l" t="t" r="r" b="b"/>
                <a:pathLst>
                  <a:path w="79879" h="43207" extrusionOk="0">
                    <a:moveTo>
                      <a:pt x="324" y="14157"/>
                    </a:moveTo>
                    <a:cubicBezTo>
                      <a:pt x="22771" y="26182"/>
                      <a:pt x="42953" y="46963"/>
                      <a:pt x="73587" y="43026"/>
                    </a:cubicBezTo>
                    <a:cubicBezTo>
                      <a:pt x="88764" y="37664"/>
                      <a:pt x="73602" y="28165"/>
                      <a:pt x="69819" y="32594"/>
                    </a:cubicBezTo>
                    <a:cubicBezTo>
                      <a:pt x="70459" y="33806"/>
                      <a:pt x="67191" y="23761"/>
                      <a:pt x="66393" y="24248"/>
                    </a:cubicBezTo>
                    <a:cubicBezTo>
                      <a:pt x="52749" y="23265"/>
                      <a:pt x="761" y="-21693"/>
                      <a:pt x="324" y="14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38"/>
              <p:cNvSpPr/>
              <p:nvPr/>
            </p:nvSpPr>
            <p:spPr>
              <a:xfrm>
                <a:off x="7073669" y="1274769"/>
                <a:ext cx="49833" cy="34261"/>
              </a:xfrm>
              <a:custGeom>
                <a:avLst/>
                <a:gdLst/>
                <a:ahLst/>
                <a:cxnLst/>
                <a:rect l="l" t="t" r="r" b="b"/>
                <a:pathLst>
                  <a:path w="49833" h="34261" extrusionOk="0">
                    <a:moveTo>
                      <a:pt x="324" y="15791"/>
                    </a:moveTo>
                    <a:cubicBezTo>
                      <a:pt x="10910" y="22904"/>
                      <a:pt x="43930" y="48708"/>
                      <a:pt x="49592" y="24277"/>
                    </a:cubicBezTo>
                    <a:cubicBezTo>
                      <a:pt x="54768" y="11154"/>
                      <a:pt x="22958" y="8952"/>
                      <a:pt x="14437" y="1544"/>
                    </a:cubicBezTo>
                    <a:cubicBezTo>
                      <a:pt x="6362" y="-3639"/>
                      <a:pt x="1798" y="8702"/>
                      <a:pt x="324" y="157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38"/>
              <p:cNvSpPr/>
              <p:nvPr/>
            </p:nvSpPr>
            <p:spPr>
              <a:xfrm>
                <a:off x="6909703" y="1927576"/>
                <a:ext cx="75005" cy="53465"/>
              </a:xfrm>
              <a:custGeom>
                <a:avLst/>
                <a:gdLst/>
                <a:ahLst/>
                <a:cxnLst/>
                <a:rect l="l" t="t" r="r" b="b"/>
                <a:pathLst>
                  <a:path w="75005" h="53465" extrusionOk="0">
                    <a:moveTo>
                      <a:pt x="324" y="13506"/>
                    </a:moveTo>
                    <a:cubicBezTo>
                      <a:pt x="20187" y="29925"/>
                      <a:pt x="40456" y="43808"/>
                      <a:pt x="66447" y="53773"/>
                    </a:cubicBezTo>
                    <a:cubicBezTo>
                      <a:pt x="91691" y="35116"/>
                      <a:pt x="56510" y="27809"/>
                      <a:pt x="42781" y="17071"/>
                    </a:cubicBezTo>
                    <a:cubicBezTo>
                      <a:pt x="28180" y="9937"/>
                      <a:pt x="4849" y="-14667"/>
                      <a:pt x="324" y="135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38"/>
              <p:cNvSpPr/>
              <p:nvPr/>
            </p:nvSpPr>
            <p:spPr>
              <a:xfrm>
                <a:off x="6978778" y="1732625"/>
                <a:ext cx="4176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41765" h="34675" extrusionOk="0">
                    <a:moveTo>
                      <a:pt x="324" y="8023"/>
                    </a:moveTo>
                    <a:cubicBezTo>
                      <a:pt x="7687" y="25387"/>
                      <a:pt x="15952" y="31975"/>
                      <a:pt x="35888" y="34982"/>
                    </a:cubicBezTo>
                    <a:cubicBezTo>
                      <a:pt x="39317" y="33196"/>
                      <a:pt x="44058" y="18019"/>
                      <a:pt x="41222" y="15321"/>
                    </a:cubicBezTo>
                    <a:cubicBezTo>
                      <a:pt x="38335" y="14882"/>
                      <a:pt x="35543" y="13960"/>
                      <a:pt x="32963" y="12592"/>
                    </a:cubicBezTo>
                    <a:cubicBezTo>
                      <a:pt x="19805" y="4643"/>
                      <a:pt x="14346" y="-7991"/>
                      <a:pt x="324" y="80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38"/>
              <p:cNvSpPr/>
              <p:nvPr/>
            </p:nvSpPr>
            <p:spPr>
              <a:xfrm>
                <a:off x="7164131" y="1897683"/>
                <a:ext cx="101786" cy="56601"/>
              </a:xfrm>
              <a:custGeom>
                <a:avLst/>
                <a:gdLst/>
                <a:ahLst/>
                <a:cxnLst/>
                <a:rect l="l" t="t" r="r" b="b"/>
                <a:pathLst>
                  <a:path w="101786" h="56601" extrusionOk="0">
                    <a:moveTo>
                      <a:pt x="324" y="13999"/>
                    </a:moveTo>
                    <a:cubicBezTo>
                      <a:pt x="25847" y="29170"/>
                      <a:pt x="32774" y="37393"/>
                      <a:pt x="65524" y="49778"/>
                    </a:cubicBezTo>
                    <a:cubicBezTo>
                      <a:pt x="75916" y="47838"/>
                      <a:pt x="85829" y="55839"/>
                      <a:pt x="95134" y="56909"/>
                    </a:cubicBezTo>
                    <a:cubicBezTo>
                      <a:pt x="100499" y="52037"/>
                      <a:pt x="107371" y="37013"/>
                      <a:pt x="95808" y="36420"/>
                    </a:cubicBezTo>
                    <a:cubicBezTo>
                      <a:pt x="79105" y="30699"/>
                      <a:pt x="62733" y="24055"/>
                      <a:pt x="46767" y="16519"/>
                    </a:cubicBezTo>
                    <a:cubicBezTo>
                      <a:pt x="31061" y="11424"/>
                      <a:pt x="2201" y="-15711"/>
                      <a:pt x="324" y="139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38"/>
              <p:cNvSpPr/>
              <p:nvPr/>
            </p:nvSpPr>
            <p:spPr>
              <a:xfrm>
                <a:off x="7272240" y="1658956"/>
                <a:ext cx="67545" cy="35206"/>
              </a:xfrm>
              <a:custGeom>
                <a:avLst/>
                <a:gdLst/>
                <a:ahLst/>
                <a:cxnLst/>
                <a:rect l="l" t="t" r="r" b="b"/>
                <a:pathLst>
                  <a:path w="67545" h="35206" extrusionOk="0">
                    <a:moveTo>
                      <a:pt x="486" y="16315"/>
                    </a:moveTo>
                    <a:cubicBezTo>
                      <a:pt x="19394" y="23533"/>
                      <a:pt x="41764" y="37985"/>
                      <a:pt x="62390" y="35150"/>
                    </a:cubicBezTo>
                    <a:cubicBezTo>
                      <a:pt x="78332" y="16512"/>
                      <a:pt x="55800" y="14993"/>
                      <a:pt x="41701" y="9279"/>
                    </a:cubicBezTo>
                    <a:cubicBezTo>
                      <a:pt x="25842" y="5028"/>
                      <a:pt x="-2050" y="-12029"/>
                      <a:pt x="486" y="16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38"/>
              <p:cNvSpPr/>
              <p:nvPr/>
            </p:nvSpPr>
            <p:spPr>
              <a:xfrm>
                <a:off x="7318687" y="1535011"/>
                <a:ext cx="47467" cy="27791"/>
              </a:xfrm>
              <a:custGeom>
                <a:avLst/>
                <a:gdLst/>
                <a:ahLst/>
                <a:cxnLst/>
                <a:rect l="l" t="t" r="r" b="b"/>
                <a:pathLst>
                  <a:path w="47467" h="27791" extrusionOk="0">
                    <a:moveTo>
                      <a:pt x="338" y="16375"/>
                    </a:moveTo>
                    <a:cubicBezTo>
                      <a:pt x="13294" y="22117"/>
                      <a:pt x="21574" y="29914"/>
                      <a:pt x="37889" y="27020"/>
                    </a:cubicBezTo>
                    <a:cubicBezTo>
                      <a:pt x="45029" y="32755"/>
                      <a:pt x="47718" y="13958"/>
                      <a:pt x="47791" y="9548"/>
                    </a:cubicBezTo>
                    <a:cubicBezTo>
                      <a:pt x="30347" y="7513"/>
                      <a:pt x="-419" y="-13893"/>
                      <a:pt x="338" y="163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38"/>
              <p:cNvSpPr/>
              <p:nvPr/>
            </p:nvSpPr>
            <p:spPr>
              <a:xfrm>
                <a:off x="6923011" y="1161562"/>
                <a:ext cx="112700" cy="62851"/>
              </a:xfrm>
              <a:custGeom>
                <a:avLst/>
                <a:gdLst/>
                <a:ahLst/>
                <a:cxnLst/>
                <a:rect l="l" t="t" r="r" b="b"/>
                <a:pathLst>
                  <a:path w="112700" h="62851" extrusionOk="0">
                    <a:moveTo>
                      <a:pt x="324" y="14239"/>
                    </a:moveTo>
                    <a:cubicBezTo>
                      <a:pt x="31456" y="34540"/>
                      <a:pt x="60093" y="50176"/>
                      <a:pt x="100231" y="62040"/>
                    </a:cubicBezTo>
                    <a:cubicBezTo>
                      <a:pt x="111780" y="68992"/>
                      <a:pt x="120314" y="41258"/>
                      <a:pt x="103897" y="41939"/>
                    </a:cubicBezTo>
                    <a:cubicBezTo>
                      <a:pt x="84884" y="34461"/>
                      <a:pt x="66114" y="25691"/>
                      <a:pt x="47630" y="17004"/>
                    </a:cubicBezTo>
                    <a:cubicBezTo>
                      <a:pt x="31970" y="11459"/>
                      <a:pt x="792" y="-15927"/>
                      <a:pt x="324" y="142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38"/>
              <p:cNvSpPr/>
              <p:nvPr/>
            </p:nvSpPr>
            <p:spPr>
              <a:xfrm>
                <a:off x="6755593" y="1072825"/>
                <a:ext cx="55999" cy="46677"/>
              </a:xfrm>
              <a:custGeom>
                <a:avLst/>
                <a:gdLst/>
                <a:ahLst/>
                <a:cxnLst/>
                <a:rect l="l" t="t" r="r" b="b"/>
                <a:pathLst>
                  <a:path w="55999" h="46677" extrusionOk="0">
                    <a:moveTo>
                      <a:pt x="324" y="10054"/>
                    </a:moveTo>
                    <a:cubicBezTo>
                      <a:pt x="11263" y="23359"/>
                      <a:pt x="13013" y="30494"/>
                      <a:pt x="30101" y="41117"/>
                    </a:cubicBezTo>
                    <a:cubicBezTo>
                      <a:pt x="36633" y="39044"/>
                      <a:pt x="41977" y="46429"/>
                      <a:pt x="47035" y="46984"/>
                    </a:cubicBezTo>
                    <a:cubicBezTo>
                      <a:pt x="50228" y="43314"/>
                      <a:pt x="61133" y="31021"/>
                      <a:pt x="53883" y="28450"/>
                    </a:cubicBezTo>
                    <a:cubicBezTo>
                      <a:pt x="45017" y="23745"/>
                      <a:pt x="36693" y="18085"/>
                      <a:pt x="29059" y="11570"/>
                    </a:cubicBezTo>
                    <a:cubicBezTo>
                      <a:pt x="19324" y="463"/>
                      <a:pt x="8920" y="-6253"/>
                      <a:pt x="324" y="100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38"/>
              <p:cNvSpPr/>
              <p:nvPr/>
            </p:nvSpPr>
            <p:spPr>
              <a:xfrm>
                <a:off x="6529305" y="1748372"/>
                <a:ext cx="55286" cy="58332"/>
              </a:xfrm>
              <a:custGeom>
                <a:avLst/>
                <a:gdLst/>
                <a:ahLst/>
                <a:cxnLst/>
                <a:rect l="l" t="t" r="r" b="b"/>
                <a:pathLst>
                  <a:path w="55286" h="58332" extrusionOk="0">
                    <a:moveTo>
                      <a:pt x="324" y="6953"/>
                    </a:moveTo>
                    <a:cubicBezTo>
                      <a:pt x="8148" y="30253"/>
                      <a:pt x="20483" y="45360"/>
                      <a:pt x="43826" y="58640"/>
                    </a:cubicBezTo>
                    <a:cubicBezTo>
                      <a:pt x="56796" y="52698"/>
                      <a:pt x="61433" y="42621"/>
                      <a:pt x="45392" y="34389"/>
                    </a:cubicBezTo>
                    <a:cubicBezTo>
                      <a:pt x="28526" y="25252"/>
                      <a:pt x="20815" y="-15460"/>
                      <a:pt x="324" y="69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38"/>
              <p:cNvSpPr/>
              <p:nvPr/>
            </p:nvSpPr>
            <p:spPr>
              <a:xfrm>
                <a:off x="6365742" y="1577390"/>
                <a:ext cx="55277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277" h="50775" extrusionOk="0">
                    <a:moveTo>
                      <a:pt x="324" y="9897"/>
                    </a:moveTo>
                    <a:cubicBezTo>
                      <a:pt x="11723" y="22714"/>
                      <a:pt x="14835" y="36891"/>
                      <a:pt x="32803" y="45226"/>
                    </a:cubicBezTo>
                    <a:cubicBezTo>
                      <a:pt x="40712" y="56553"/>
                      <a:pt x="50698" y="49717"/>
                      <a:pt x="55601" y="39372"/>
                    </a:cubicBezTo>
                    <a:cubicBezTo>
                      <a:pt x="39157" y="28890"/>
                      <a:pt x="16711" y="-20093"/>
                      <a:pt x="324" y="98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38"/>
              <p:cNvSpPr/>
              <p:nvPr/>
            </p:nvSpPr>
            <p:spPr>
              <a:xfrm>
                <a:off x="6472682" y="1386200"/>
                <a:ext cx="70043" cy="41606"/>
              </a:xfrm>
              <a:custGeom>
                <a:avLst/>
                <a:gdLst/>
                <a:ahLst/>
                <a:cxnLst/>
                <a:rect l="l" t="t" r="r" b="b"/>
                <a:pathLst>
                  <a:path w="70043" h="41606" extrusionOk="0">
                    <a:moveTo>
                      <a:pt x="324" y="14066"/>
                    </a:moveTo>
                    <a:cubicBezTo>
                      <a:pt x="17830" y="23042"/>
                      <a:pt x="27106" y="35954"/>
                      <a:pt x="49672" y="38661"/>
                    </a:cubicBezTo>
                    <a:cubicBezTo>
                      <a:pt x="61585" y="46716"/>
                      <a:pt x="70093" y="38819"/>
                      <a:pt x="70368" y="25799"/>
                    </a:cubicBezTo>
                    <a:cubicBezTo>
                      <a:pt x="49818" y="22034"/>
                      <a:pt x="5557" y="-21209"/>
                      <a:pt x="324" y="14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8" name="Google Shape;1348;p38"/>
          <p:cNvGrpSpPr/>
          <p:nvPr/>
        </p:nvGrpSpPr>
        <p:grpSpPr>
          <a:xfrm rot="3158586">
            <a:off x="-1091932" y="3228106"/>
            <a:ext cx="1841283" cy="1573345"/>
            <a:chOff x="551288" y="3882626"/>
            <a:chExt cx="1841217" cy="1573288"/>
          </a:xfrm>
        </p:grpSpPr>
        <p:sp>
          <p:nvSpPr>
            <p:cNvPr id="1349" name="Google Shape;1349;p38"/>
            <p:cNvSpPr/>
            <p:nvPr/>
          </p:nvSpPr>
          <p:spPr>
            <a:xfrm>
              <a:off x="839687" y="3882626"/>
              <a:ext cx="1552818" cy="1573288"/>
            </a:xfrm>
            <a:custGeom>
              <a:avLst/>
              <a:gdLst/>
              <a:ahLst/>
              <a:cxnLst/>
              <a:rect l="l" t="t" r="r" b="b"/>
              <a:pathLst>
                <a:path w="1208419" h="1224349" extrusionOk="0">
                  <a:moveTo>
                    <a:pt x="514226" y="2161"/>
                  </a:moveTo>
                  <a:cubicBezTo>
                    <a:pt x="426015" y="11099"/>
                    <a:pt x="343160" y="50671"/>
                    <a:pt x="271043" y="102225"/>
                  </a:cubicBezTo>
                  <a:cubicBezTo>
                    <a:pt x="187611" y="161868"/>
                    <a:pt x="115746" y="238926"/>
                    <a:pt x="68162" y="329753"/>
                  </a:cubicBezTo>
                  <a:cubicBezTo>
                    <a:pt x="-1928" y="463538"/>
                    <a:pt x="-16189" y="623446"/>
                    <a:pt x="18379" y="770458"/>
                  </a:cubicBezTo>
                  <a:cubicBezTo>
                    <a:pt x="55017" y="926273"/>
                    <a:pt x="147608" y="1070601"/>
                    <a:pt x="281416" y="1158530"/>
                  </a:cubicBezTo>
                  <a:cubicBezTo>
                    <a:pt x="380592" y="1223702"/>
                    <a:pt x="517887" y="1254104"/>
                    <a:pt x="615493" y="1186603"/>
                  </a:cubicBezTo>
                  <a:cubicBezTo>
                    <a:pt x="653075" y="1160612"/>
                    <a:pt x="680992" y="1122689"/>
                    <a:pt x="717823" y="1095647"/>
                  </a:cubicBezTo>
                  <a:cubicBezTo>
                    <a:pt x="789030" y="1043365"/>
                    <a:pt x="882841" y="1038125"/>
                    <a:pt x="970052" y="1023972"/>
                  </a:cubicBezTo>
                  <a:cubicBezTo>
                    <a:pt x="1057263" y="1009818"/>
                    <a:pt x="1152704" y="976887"/>
                    <a:pt x="1190719" y="897169"/>
                  </a:cubicBezTo>
                  <a:cubicBezTo>
                    <a:pt x="1221071" y="833519"/>
                    <a:pt x="1205778" y="758897"/>
                    <a:pt x="1197277" y="688901"/>
                  </a:cubicBezTo>
                  <a:cubicBezTo>
                    <a:pt x="1184243" y="581587"/>
                    <a:pt x="1188509" y="470921"/>
                    <a:pt x="1155149" y="368088"/>
                  </a:cubicBezTo>
                  <a:cubicBezTo>
                    <a:pt x="1085153" y="152330"/>
                    <a:pt x="728569" y="-19554"/>
                    <a:pt x="514226" y="2161"/>
                  </a:cubicBezTo>
                  <a:close/>
                </a:path>
              </a:pathLst>
            </a:custGeom>
            <a:solidFill>
              <a:srgbClr val="B3CDE7">
                <a:alpha val="20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0" name="Google Shape;1350;p38"/>
            <p:cNvGrpSpPr/>
            <p:nvPr/>
          </p:nvGrpSpPr>
          <p:grpSpPr>
            <a:xfrm>
              <a:off x="551288" y="3885763"/>
              <a:ext cx="1194201" cy="689879"/>
              <a:chOff x="4982230" y="4233795"/>
              <a:chExt cx="929050" cy="536704"/>
            </a:xfrm>
          </p:grpSpPr>
          <p:sp>
            <p:nvSpPr>
              <p:cNvPr id="1351" name="Google Shape;1351;p38"/>
              <p:cNvSpPr/>
              <p:nvPr/>
            </p:nvSpPr>
            <p:spPr>
              <a:xfrm>
                <a:off x="5289369" y="4233795"/>
                <a:ext cx="265028" cy="236420"/>
              </a:xfrm>
              <a:custGeom>
                <a:avLst/>
                <a:gdLst/>
                <a:ahLst/>
                <a:cxnLst/>
                <a:rect l="l" t="t" r="r" b="b"/>
                <a:pathLst>
                  <a:path w="265028" h="236420" extrusionOk="0">
                    <a:moveTo>
                      <a:pt x="232327" y="219189"/>
                    </a:moveTo>
                    <a:cubicBezTo>
                      <a:pt x="282583" y="181443"/>
                      <a:pt x="269785" y="98520"/>
                      <a:pt x="231920" y="50811"/>
                    </a:cubicBezTo>
                    <a:cubicBezTo>
                      <a:pt x="202731" y="2215"/>
                      <a:pt x="126159" y="-9025"/>
                      <a:pt x="76093" y="7360"/>
                    </a:cubicBezTo>
                    <a:cubicBezTo>
                      <a:pt x="-9318" y="35311"/>
                      <a:pt x="-21720" y="136427"/>
                      <a:pt x="34846" y="198511"/>
                    </a:cubicBezTo>
                    <a:cubicBezTo>
                      <a:pt x="62059" y="228377"/>
                      <a:pt x="95445" y="235796"/>
                      <a:pt x="134429" y="236311"/>
                    </a:cubicBezTo>
                    <a:cubicBezTo>
                      <a:pt x="166843" y="236741"/>
                      <a:pt x="204802" y="239864"/>
                      <a:pt x="232327" y="219189"/>
                    </a:cubicBezTo>
                    <a:close/>
                    <a:moveTo>
                      <a:pt x="146448" y="165859"/>
                    </a:moveTo>
                    <a:cubicBezTo>
                      <a:pt x="130228" y="165679"/>
                      <a:pt x="113752" y="169094"/>
                      <a:pt x="98495" y="162075"/>
                    </a:cubicBezTo>
                    <a:cubicBezTo>
                      <a:pt x="54288" y="141736"/>
                      <a:pt x="56041" y="80775"/>
                      <a:pt x="101998" y="64532"/>
                    </a:cubicBezTo>
                    <a:cubicBezTo>
                      <a:pt x="117356" y="59102"/>
                      <a:pt x="142129" y="57134"/>
                      <a:pt x="163645" y="62069"/>
                    </a:cubicBezTo>
                    <a:cubicBezTo>
                      <a:pt x="164267" y="64156"/>
                      <a:pt x="165126" y="66165"/>
                      <a:pt x="166206" y="68056"/>
                    </a:cubicBezTo>
                    <a:cubicBezTo>
                      <a:pt x="177946" y="87915"/>
                      <a:pt x="218377" y="140890"/>
                      <a:pt x="190765" y="164676"/>
                    </a:cubicBezTo>
                    <a:cubicBezTo>
                      <a:pt x="182117" y="172125"/>
                      <a:pt x="156697" y="165973"/>
                      <a:pt x="146448" y="1658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38"/>
              <p:cNvSpPr/>
              <p:nvPr/>
            </p:nvSpPr>
            <p:spPr>
              <a:xfrm>
                <a:off x="5344316" y="4543500"/>
                <a:ext cx="236025" cy="226999"/>
              </a:xfrm>
              <a:custGeom>
                <a:avLst/>
                <a:gdLst/>
                <a:ahLst/>
                <a:cxnLst/>
                <a:rect l="l" t="t" r="r" b="b"/>
                <a:pathLst>
                  <a:path w="236025" h="226999" extrusionOk="0">
                    <a:moveTo>
                      <a:pt x="232881" y="147452"/>
                    </a:moveTo>
                    <a:cubicBezTo>
                      <a:pt x="242077" y="112499"/>
                      <a:pt x="232998" y="50781"/>
                      <a:pt x="205503" y="25905"/>
                    </a:cubicBezTo>
                    <a:cubicBezTo>
                      <a:pt x="189121" y="11082"/>
                      <a:pt x="164737" y="8094"/>
                      <a:pt x="143852" y="3281"/>
                    </a:cubicBezTo>
                    <a:cubicBezTo>
                      <a:pt x="120640" y="-2069"/>
                      <a:pt x="97253" y="282"/>
                      <a:pt x="74507" y="6494"/>
                    </a:cubicBezTo>
                    <a:cubicBezTo>
                      <a:pt x="45323" y="14463"/>
                      <a:pt x="5672" y="30654"/>
                      <a:pt x="6937" y="66092"/>
                    </a:cubicBezTo>
                    <a:cubicBezTo>
                      <a:pt x="7036" y="66835"/>
                      <a:pt x="7194" y="67570"/>
                      <a:pt x="7409" y="68288"/>
                    </a:cubicBezTo>
                    <a:cubicBezTo>
                      <a:pt x="5571" y="73777"/>
                      <a:pt x="4054" y="79369"/>
                      <a:pt x="2866" y="85035"/>
                    </a:cubicBezTo>
                    <a:cubicBezTo>
                      <a:pt x="-14729" y="169870"/>
                      <a:pt x="61803" y="241686"/>
                      <a:pt x="146492" y="224836"/>
                    </a:cubicBezTo>
                    <a:cubicBezTo>
                      <a:pt x="182820" y="217607"/>
                      <a:pt x="223318" y="183800"/>
                      <a:pt x="232881" y="147452"/>
                    </a:cubicBezTo>
                    <a:close/>
                    <a:moveTo>
                      <a:pt x="38164" y="90094"/>
                    </a:moveTo>
                    <a:cubicBezTo>
                      <a:pt x="38451" y="86408"/>
                      <a:pt x="38970" y="82744"/>
                      <a:pt x="39717" y="79123"/>
                    </a:cubicBezTo>
                    <a:cubicBezTo>
                      <a:pt x="61706" y="58048"/>
                      <a:pt x="119184" y="63750"/>
                      <a:pt x="142589" y="74906"/>
                    </a:cubicBezTo>
                    <a:cubicBezTo>
                      <a:pt x="161321" y="83834"/>
                      <a:pt x="165925" y="103838"/>
                      <a:pt x="164779" y="125188"/>
                    </a:cubicBezTo>
                    <a:cubicBezTo>
                      <a:pt x="163877" y="141970"/>
                      <a:pt x="145789" y="157652"/>
                      <a:pt x="130260" y="164116"/>
                    </a:cubicBezTo>
                    <a:cubicBezTo>
                      <a:pt x="80815" y="184702"/>
                      <a:pt x="34483" y="137658"/>
                      <a:pt x="38164" y="900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38"/>
              <p:cNvSpPr/>
              <p:nvPr/>
            </p:nvSpPr>
            <p:spPr>
              <a:xfrm>
                <a:off x="5131505" y="4460695"/>
                <a:ext cx="152784" cy="154906"/>
              </a:xfrm>
              <a:custGeom>
                <a:avLst/>
                <a:gdLst/>
                <a:ahLst/>
                <a:cxnLst/>
                <a:rect l="l" t="t" r="r" b="b"/>
                <a:pathLst>
                  <a:path w="152784" h="154906" extrusionOk="0">
                    <a:moveTo>
                      <a:pt x="153068" y="78565"/>
                    </a:moveTo>
                    <a:cubicBezTo>
                      <a:pt x="152147" y="54838"/>
                      <a:pt x="144983" y="29024"/>
                      <a:pt x="125322" y="13912"/>
                    </a:cubicBezTo>
                    <a:cubicBezTo>
                      <a:pt x="108531" y="1006"/>
                      <a:pt x="87529" y="-3552"/>
                      <a:pt x="69142" y="3877"/>
                    </a:cubicBezTo>
                    <a:cubicBezTo>
                      <a:pt x="63538" y="2959"/>
                      <a:pt x="57834" y="2817"/>
                      <a:pt x="52192" y="3456"/>
                    </a:cubicBezTo>
                    <a:cubicBezTo>
                      <a:pt x="30023" y="5994"/>
                      <a:pt x="18235" y="20577"/>
                      <a:pt x="8307" y="39316"/>
                    </a:cubicBezTo>
                    <a:cubicBezTo>
                      <a:pt x="-13306" y="80114"/>
                      <a:pt x="11600" y="129562"/>
                      <a:pt x="51447" y="149421"/>
                    </a:cubicBezTo>
                    <a:cubicBezTo>
                      <a:pt x="96236" y="171742"/>
                      <a:pt x="154892" y="125602"/>
                      <a:pt x="153068" y="78565"/>
                    </a:cubicBezTo>
                    <a:close/>
                    <a:moveTo>
                      <a:pt x="41287" y="63550"/>
                    </a:moveTo>
                    <a:cubicBezTo>
                      <a:pt x="42405" y="57980"/>
                      <a:pt x="44765" y="52734"/>
                      <a:pt x="48192" y="48202"/>
                    </a:cubicBezTo>
                    <a:cubicBezTo>
                      <a:pt x="51882" y="54794"/>
                      <a:pt x="58665" y="59067"/>
                      <a:pt x="66207" y="59550"/>
                    </a:cubicBezTo>
                    <a:cubicBezTo>
                      <a:pt x="76903" y="60570"/>
                      <a:pt x="89190" y="67799"/>
                      <a:pt x="87525" y="80788"/>
                    </a:cubicBezTo>
                    <a:cubicBezTo>
                      <a:pt x="87261" y="82852"/>
                      <a:pt x="73945" y="99971"/>
                      <a:pt x="66654" y="99815"/>
                    </a:cubicBezTo>
                    <a:cubicBezTo>
                      <a:pt x="50927" y="99480"/>
                      <a:pt x="38517" y="76523"/>
                      <a:pt x="41287" y="635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38"/>
              <p:cNvSpPr/>
              <p:nvPr/>
            </p:nvSpPr>
            <p:spPr>
              <a:xfrm>
                <a:off x="4982230" y="4623314"/>
                <a:ext cx="149095" cy="129634"/>
              </a:xfrm>
              <a:custGeom>
                <a:avLst/>
                <a:gdLst/>
                <a:ahLst/>
                <a:cxnLst/>
                <a:rect l="l" t="t" r="r" b="b"/>
                <a:pathLst>
                  <a:path w="149095" h="129634" extrusionOk="0">
                    <a:moveTo>
                      <a:pt x="144203" y="94300"/>
                    </a:moveTo>
                    <a:cubicBezTo>
                      <a:pt x="161151" y="56850"/>
                      <a:pt x="135109" y="5378"/>
                      <a:pt x="90529" y="13510"/>
                    </a:cubicBezTo>
                    <a:cubicBezTo>
                      <a:pt x="84865" y="7233"/>
                      <a:pt x="77344" y="2927"/>
                      <a:pt x="69061" y="1219"/>
                    </a:cubicBezTo>
                    <a:cubicBezTo>
                      <a:pt x="51707" y="-2513"/>
                      <a:pt x="25942" y="5534"/>
                      <a:pt x="14318" y="19432"/>
                    </a:cubicBezTo>
                    <a:cubicBezTo>
                      <a:pt x="-14683" y="54105"/>
                      <a:pt x="5302" y="96364"/>
                      <a:pt x="38634" y="118253"/>
                    </a:cubicBezTo>
                    <a:cubicBezTo>
                      <a:pt x="70589" y="139239"/>
                      <a:pt x="126969" y="132383"/>
                      <a:pt x="144203" y="94300"/>
                    </a:cubicBezTo>
                    <a:close/>
                    <a:moveTo>
                      <a:pt x="60468" y="77371"/>
                    </a:moveTo>
                    <a:cubicBezTo>
                      <a:pt x="54221" y="73021"/>
                      <a:pt x="51559" y="67956"/>
                      <a:pt x="48133" y="62235"/>
                    </a:cubicBezTo>
                    <a:cubicBezTo>
                      <a:pt x="49657" y="60535"/>
                      <a:pt x="51722" y="59414"/>
                      <a:pt x="53977" y="59060"/>
                    </a:cubicBezTo>
                    <a:cubicBezTo>
                      <a:pt x="57935" y="57489"/>
                      <a:pt x="61972" y="56124"/>
                      <a:pt x="66072" y="54973"/>
                    </a:cubicBezTo>
                    <a:cubicBezTo>
                      <a:pt x="70098" y="63393"/>
                      <a:pt x="78058" y="69254"/>
                      <a:pt x="87297" y="70600"/>
                    </a:cubicBezTo>
                    <a:cubicBezTo>
                      <a:pt x="88767" y="70978"/>
                      <a:pt x="90259" y="71264"/>
                      <a:pt x="91764" y="71459"/>
                    </a:cubicBezTo>
                    <a:cubicBezTo>
                      <a:pt x="91761" y="71680"/>
                      <a:pt x="91732" y="71838"/>
                      <a:pt x="91661" y="71896"/>
                    </a:cubicBezTo>
                    <a:cubicBezTo>
                      <a:pt x="81337" y="80167"/>
                      <a:pt x="71796" y="85259"/>
                      <a:pt x="60468" y="773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38"/>
              <p:cNvSpPr/>
              <p:nvPr/>
            </p:nvSpPr>
            <p:spPr>
              <a:xfrm>
                <a:off x="5564772" y="4419580"/>
                <a:ext cx="174684" cy="140728"/>
              </a:xfrm>
              <a:custGeom>
                <a:avLst/>
                <a:gdLst/>
                <a:ahLst/>
                <a:cxnLst/>
                <a:rect l="l" t="t" r="r" b="b"/>
                <a:pathLst>
                  <a:path w="174684" h="140728" extrusionOk="0">
                    <a:moveTo>
                      <a:pt x="44610" y="6941"/>
                    </a:moveTo>
                    <a:cubicBezTo>
                      <a:pt x="150" y="24153"/>
                      <a:pt x="-20736" y="101046"/>
                      <a:pt x="29621" y="123718"/>
                    </a:cubicBezTo>
                    <a:cubicBezTo>
                      <a:pt x="72260" y="142914"/>
                      <a:pt x="151748" y="158243"/>
                      <a:pt x="172042" y="100475"/>
                    </a:cubicBezTo>
                    <a:cubicBezTo>
                      <a:pt x="185416" y="62406"/>
                      <a:pt x="151756" y="-3386"/>
                      <a:pt x="107305" y="4367"/>
                    </a:cubicBezTo>
                    <a:cubicBezTo>
                      <a:pt x="88436" y="-3060"/>
                      <a:pt x="60344" y="850"/>
                      <a:pt x="44610" y="6941"/>
                    </a:cubicBezTo>
                    <a:close/>
                    <a:moveTo>
                      <a:pt x="98929" y="51654"/>
                    </a:moveTo>
                    <a:cubicBezTo>
                      <a:pt x="109320" y="55857"/>
                      <a:pt x="127110" y="68552"/>
                      <a:pt x="123378" y="82870"/>
                    </a:cubicBezTo>
                    <a:cubicBezTo>
                      <a:pt x="118431" y="101844"/>
                      <a:pt x="72287" y="86799"/>
                      <a:pt x="60764" y="82903"/>
                    </a:cubicBezTo>
                    <a:cubicBezTo>
                      <a:pt x="49917" y="79234"/>
                      <a:pt x="47452" y="83455"/>
                      <a:pt x="49736" y="72689"/>
                    </a:cubicBezTo>
                    <a:cubicBezTo>
                      <a:pt x="51797" y="62967"/>
                      <a:pt x="54859" y="53188"/>
                      <a:pt x="63203" y="47573"/>
                    </a:cubicBezTo>
                    <a:cubicBezTo>
                      <a:pt x="70609" y="43895"/>
                      <a:pt x="78340" y="40912"/>
                      <a:pt x="86298" y="38663"/>
                    </a:cubicBezTo>
                    <a:cubicBezTo>
                      <a:pt x="88519" y="44560"/>
                      <a:pt x="93095" y="49267"/>
                      <a:pt x="98929" y="516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38"/>
              <p:cNvSpPr/>
              <p:nvPr/>
            </p:nvSpPr>
            <p:spPr>
              <a:xfrm>
                <a:off x="5767747" y="4563782"/>
                <a:ext cx="143533" cy="144442"/>
              </a:xfrm>
              <a:custGeom>
                <a:avLst/>
                <a:gdLst/>
                <a:ahLst/>
                <a:cxnLst/>
                <a:rect l="l" t="t" r="r" b="b"/>
                <a:pathLst>
                  <a:path w="143533" h="144442" extrusionOk="0">
                    <a:moveTo>
                      <a:pt x="23638" y="25538"/>
                    </a:moveTo>
                    <a:cubicBezTo>
                      <a:pt x="19322" y="29529"/>
                      <a:pt x="15605" y="34122"/>
                      <a:pt x="12603" y="39176"/>
                    </a:cubicBezTo>
                    <a:cubicBezTo>
                      <a:pt x="-10466" y="78171"/>
                      <a:pt x="-2910" y="142467"/>
                      <a:pt x="51393" y="144590"/>
                    </a:cubicBezTo>
                    <a:cubicBezTo>
                      <a:pt x="74893" y="145510"/>
                      <a:pt x="100751" y="142830"/>
                      <a:pt x="118880" y="126757"/>
                    </a:cubicBezTo>
                    <a:cubicBezTo>
                      <a:pt x="137852" y="109937"/>
                      <a:pt x="147173" y="86721"/>
                      <a:pt x="142788" y="61307"/>
                    </a:cubicBezTo>
                    <a:cubicBezTo>
                      <a:pt x="138997" y="39336"/>
                      <a:pt x="120986" y="19657"/>
                      <a:pt x="102081" y="8383"/>
                    </a:cubicBezTo>
                    <a:cubicBezTo>
                      <a:pt x="78423" y="-5727"/>
                      <a:pt x="49584" y="-250"/>
                      <a:pt x="29199" y="16324"/>
                    </a:cubicBezTo>
                    <a:cubicBezTo>
                      <a:pt x="26362" y="18683"/>
                      <a:pt x="24402" y="21929"/>
                      <a:pt x="23638" y="25538"/>
                    </a:cubicBezTo>
                    <a:close/>
                    <a:moveTo>
                      <a:pt x="92895" y="63498"/>
                    </a:moveTo>
                    <a:cubicBezTo>
                      <a:pt x="97960" y="71036"/>
                      <a:pt x="97439" y="81011"/>
                      <a:pt x="91616" y="87981"/>
                    </a:cubicBezTo>
                    <a:cubicBezTo>
                      <a:pt x="83965" y="97770"/>
                      <a:pt x="71525" y="96721"/>
                      <a:pt x="60285" y="97656"/>
                    </a:cubicBezTo>
                    <a:cubicBezTo>
                      <a:pt x="49891" y="98520"/>
                      <a:pt x="45955" y="100414"/>
                      <a:pt x="42936" y="90396"/>
                    </a:cubicBezTo>
                    <a:cubicBezTo>
                      <a:pt x="39779" y="79742"/>
                      <a:pt x="40249" y="68342"/>
                      <a:pt x="44271" y="57984"/>
                    </a:cubicBezTo>
                    <a:cubicBezTo>
                      <a:pt x="45867" y="54317"/>
                      <a:pt x="48241" y="51041"/>
                      <a:pt x="51229" y="48382"/>
                    </a:cubicBezTo>
                    <a:cubicBezTo>
                      <a:pt x="56884" y="48857"/>
                      <a:pt x="62628" y="48724"/>
                      <a:pt x="69695" y="48921"/>
                    </a:cubicBezTo>
                    <a:cubicBezTo>
                      <a:pt x="78599" y="49171"/>
                      <a:pt x="87551" y="55910"/>
                      <a:pt x="92895" y="634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7" name="Google Shape;1357;p38"/>
          <p:cNvGrpSpPr/>
          <p:nvPr/>
        </p:nvGrpSpPr>
        <p:grpSpPr>
          <a:xfrm rot="1795268" flipH="1">
            <a:off x="3347762" y="4200108"/>
            <a:ext cx="2092792" cy="2159368"/>
            <a:chOff x="4269648" y="4132451"/>
            <a:chExt cx="2092823" cy="2159400"/>
          </a:xfrm>
        </p:grpSpPr>
        <p:sp>
          <p:nvSpPr>
            <p:cNvPr id="1358" name="Google Shape;1358;p38"/>
            <p:cNvSpPr/>
            <p:nvPr/>
          </p:nvSpPr>
          <p:spPr>
            <a:xfrm>
              <a:off x="4425500" y="4354803"/>
              <a:ext cx="1936971" cy="1937048"/>
            </a:xfrm>
            <a:custGeom>
              <a:avLst/>
              <a:gdLst/>
              <a:ahLst/>
              <a:cxnLst/>
              <a:rect l="l" t="t" r="r" b="b"/>
              <a:pathLst>
                <a:path w="1810253" h="1810325" extrusionOk="0">
                  <a:moveTo>
                    <a:pt x="15423" y="1164928"/>
                  </a:moveTo>
                  <a:cubicBezTo>
                    <a:pt x="44633" y="1292088"/>
                    <a:pt x="117633" y="1405819"/>
                    <a:pt x="206180" y="1501679"/>
                  </a:cubicBezTo>
                  <a:cubicBezTo>
                    <a:pt x="308621" y="1612579"/>
                    <a:pt x="434394" y="1703403"/>
                    <a:pt x="575844" y="1756253"/>
                  </a:cubicBezTo>
                  <a:cubicBezTo>
                    <a:pt x="784199" y="1834100"/>
                    <a:pt x="1020509" y="1825649"/>
                    <a:pt x="1229035" y="1748263"/>
                  </a:cubicBezTo>
                  <a:cubicBezTo>
                    <a:pt x="1450046" y="1666245"/>
                    <a:pt x="1644027" y="1504633"/>
                    <a:pt x="1748038" y="1293165"/>
                  </a:cubicBezTo>
                  <a:cubicBezTo>
                    <a:pt x="1825130" y="1136429"/>
                    <a:pt x="1844427" y="930399"/>
                    <a:pt x="1727909" y="800243"/>
                  </a:cubicBezTo>
                  <a:cubicBezTo>
                    <a:pt x="1683044" y="750128"/>
                    <a:pt x="1622510" y="716309"/>
                    <a:pt x="1576246" y="667482"/>
                  </a:cubicBezTo>
                  <a:cubicBezTo>
                    <a:pt x="1486804" y="573085"/>
                    <a:pt x="1461972" y="437070"/>
                    <a:pt x="1425322" y="312326"/>
                  </a:cubicBezTo>
                  <a:cubicBezTo>
                    <a:pt x="1388673" y="187581"/>
                    <a:pt x="1323074" y="54257"/>
                    <a:pt x="1199608" y="13345"/>
                  </a:cubicBezTo>
                  <a:cubicBezTo>
                    <a:pt x="1101030" y="-19320"/>
                    <a:pt x="994771" y="16670"/>
                    <a:pt x="894031" y="41895"/>
                  </a:cubicBezTo>
                  <a:cubicBezTo>
                    <a:pt x="739580" y="80572"/>
                    <a:pt x="577064" y="94602"/>
                    <a:pt x="432885" y="162135"/>
                  </a:cubicBezTo>
                  <a:cubicBezTo>
                    <a:pt x="130374" y="303832"/>
                    <a:pt x="-55552" y="855943"/>
                    <a:pt x="15423" y="11649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4269648" y="4132451"/>
              <a:ext cx="1850113" cy="2067567"/>
            </a:xfrm>
            <a:custGeom>
              <a:avLst/>
              <a:gdLst/>
              <a:ahLst/>
              <a:cxnLst/>
              <a:rect l="l" t="t" r="r" b="b"/>
              <a:pathLst>
                <a:path w="1729078" h="1932306" extrusionOk="0">
                  <a:moveTo>
                    <a:pt x="1020567" y="1883381"/>
                  </a:moveTo>
                  <a:cubicBezTo>
                    <a:pt x="978555" y="1893842"/>
                    <a:pt x="934514" y="1903055"/>
                    <a:pt x="888444" y="1911020"/>
                  </a:cubicBezTo>
                  <a:cubicBezTo>
                    <a:pt x="658572" y="1950769"/>
                    <a:pt x="486648" y="1935906"/>
                    <a:pt x="347387" y="1864248"/>
                  </a:cubicBezTo>
                  <a:cubicBezTo>
                    <a:pt x="182980" y="1779649"/>
                    <a:pt x="59846" y="1602944"/>
                    <a:pt x="17994" y="1391548"/>
                  </a:cubicBezTo>
                  <a:cubicBezTo>
                    <a:pt x="-15247" y="1223739"/>
                    <a:pt x="-1676" y="1031762"/>
                    <a:pt x="59457" y="804673"/>
                  </a:cubicBezTo>
                  <a:lnTo>
                    <a:pt x="59457" y="804673"/>
                  </a:lnTo>
                  <a:cubicBezTo>
                    <a:pt x="77236" y="738642"/>
                    <a:pt x="102388" y="670652"/>
                    <a:pt x="126702" y="604909"/>
                  </a:cubicBezTo>
                  <a:cubicBezTo>
                    <a:pt x="169007" y="490564"/>
                    <a:pt x="212741" y="372327"/>
                    <a:pt x="221763" y="255658"/>
                  </a:cubicBezTo>
                  <a:cubicBezTo>
                    <a:pt x="234523" y="90812"/>
                    <a:pt x="337227" y="-6878"/>
                    <a:pt x="489782" y="720"/>
                  </a:cubicBezTo>
                  <a:cubicBezTo>
                    <a:pt x="628638" y="7617"/>
                    <a:pt x="747201" y="100358"/>
                    <a:pt x="824296" y="169520"/>
                  </a:cubicBezTo>
                  <a:cubicBezTo>
                    <a:pt x="846468" y="189417"/>
                    <a:pt x="868582" y="210283"/>
                    <a:pt x="889958" y="230463"/>
                  </a:cubicBezTo>
                  <a:cubicBezTo>
                    <a:pt x="959048" y="295669"/>
                    <a:pt x="1030480" y="363094"/>
                    <a:pt x="1115032" y="407912"/>
                  </a:cubicBezTo>
                  <a:cubicBezTo>
                    <a:pt x="1173686" y="438998"/>
                    <a:pt x="1239665" y="459819"/>
                    <a:pt x="1303463" y="479957"/>
                  </a:cubicBezTo>
                  <a:cubicBezTo>
                    <a:pt x="1407672" y="512835"/>
                    <a:pt x="1515415" y="546839"/>
                    <a:pt x="1591811" y="626431"/>
                  </a:cubicBezTo>
                  <a:cubicBezTo>
                    <a:pt x="1676627" y="714761"/>
                    <a:pt x="1703555" y="842140"/>
                    <a:pt x="1716428" y="930275"/>
                  </a:cubicBezTo>
                  <a:cubicBezTo>
                    <a:pt x="1742342" y="1107668"/>
                    <a:pt x="1729399" y="1262159"/>
                    <a:pt x="1677964" y="1389461"/>
                  </a:cubicBezTo>
                  <a:cubicBezTo>
                    <a:pt x="1620322" y="1532139"/>
                    <a:pt x="1504829" y="1660675"/>
                    <a:pt x="1352760" y="1751399"/>
                  </a:cubicBezTo>
                  <a:cubicBezTo>
                    <a:pt x="1257942" y="1807966"/>
                    <a:pt x="1148446" y="1851537"/>
                    <a:pt x="1020567" y="1883381"/>
                  </a:cubicBezTo>
                  <a:close/>
                  <a:moveTo>
                    <a:pt x="407448" y="18936"/>
                  </a:moveTo>
                  <a:cubicBezTo>
                    <a:pt x="291543" y="47798"/>
                    <a:pt x="240699" y="153997"/>
                    <a:pt x="232768" y="256503"/>
                  </a:cubicBezTo>
                  <a:cubicBezTo>
                    <a:pt x="223629" y="374705"/>
                    <a:pt x="179611" y="493678"/>
                    <a:pt x="137060" y="608728"/>
                  </a:cubicBezTo>
                  <a:cubicBezTo>
                    <a:pt x="112824" y="674247"/>
                    <a:pt x="87755" y="741994"/>
                    <a:pt x="70120" y="807534"/>
                  </a:cubicBezTo>
                  <a:lnTo>
                    <a:pt x="70120" y="807534"/>
                  </a:lnTo>
                  <a:cubicBezTo>
                    <a:pt x="9428" y="1032961"/>
                    <a:pt x="-4087" y="1223291"/>
                    <a:pt x="28811" y="1389409"/>
                  </a:cubicBezTo>
                  <a:cubicBezTo>
                    <a:pt x="70022" y="1597524"/>
                    <a:pt x="190999" y="1771369"/>
                    <a:pt x="352428" y="1854445"/>
                  </a:cubicBezTo>
                  <a:cubicBezTo>
                    <a:pt x="489456" y="1924939"/>
                    <a:pt x="659175" y="1939463"/>
                    <a:pt x="886556" y="1900147"/>
                  </a:cubicBezTo>
                  <a:cubicBezTo>
                    <a:pt x="1071700" y="1868162"/>
                    <a:pt x="1222315" y="1816382"/>
                    <a:pt x="1347112" y="1741928"/>
                  </a:cubicBezTo>
                  <a:cubicBezTo>
                    <a:pt x="1497113" y="1652439"/>
                    <a:pt x="1610989" y="1525794"/>
                    <a:pt x="1667739" y="1385325"/>
                  </a:cubicBezTo>
                  <a:cubicBezTo>
                    <a:pt x="1718433" y="1259861"/>
                    <a:pt x="1731144" y="1107292"/>
                    <a:pt x="1705518" y="931858"/>
                  </a:cubicBezTo>
                  <a:cubicBezTo>
                    <a:pt x="1692856" y="845237"/>
                    <a:pt x="1666468" y="720121"/>
                    <a:pt x="1583852" y="634062"/>
                  </a:cubicBezTo>
                  <a:cubicBezTo>
                    <a:pt x="1509407" y="556509"/>
                    <a:pt x="1407763" y="524429"/>
                    <a:pt x="1300142" y="490473"/>
                  </a:cubicBezTo>
                  <a:cubicBezTo>
                    <a:pt x="1235863" y="470189"/>
                    <a:pt x="1169404" y="449216"/>
                    <a:pt x="1109865" y="417656"/>
                  </a:cubicBezTo>
                  <a:cubicBezTo>
                    <a:pt x="1023995" y="372141"/>
                    <a:pt x="952000" y="304195"/>
                    <a:pt x="882384" y="238481"/>
                  </a:cubicBezTo>
                  <a:cubicBezTo>
                    <a:pt x="861052" y="218347"/>
                    <a:pt x="838995" y="197533"/>
                    <a:pt x="816924" y="177726"/>
                  </a:cubicBezTo>
                  <a:cubicBezTo>
                    <a:pt x="741077" y="109692"/>
                    <a:pt x="624588" y="18461"/>
                    <a:pt x="489240" y="11733"/>
                  </a:cubicBezTo>
                  <a:cubicBezTo>
                    <a:pt x="461770" y="10100"/>
                    <a:pt x="434209" y="12527"/>
                    <a:pt x="407448" y="189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106;p31">
            <a:extLst>
              <a:ext uri="{FF2B5EF4-FFF2-40B4-BE49-F238E27FC236}">
                <a16:creationId xmlns:a16="http://schemas.microsoft.com/office/drawing/2014/main" id="{2BD23774-0E12-3ECB-59E1-E5DBF789C1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9760" y="1448166"/>
            <a:ext cx="914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„… </a:t>
            </a:r>
            <a:r>
              <a:rPr lang="en" sz="3600" dirty="0" err="1"/>
              <a:t>doch</a:t>
            </a:r>
            <a:r>
              <a:rPr lang="en" sz="3600" dirty="0"/>
              <a:t> </a:t>
            </a:r>
            <a:r>
              <a:rPr lang="en" sz="3600" dirty="0" err="1"/>
              <a:t>mit</a:t>
            </a:r>
            <a:r>
              <a:rPr lang="en" sz="3600" dirty="0"/>
              <a:t> </a:t>
            </a:r>
            <a:r>
              <a:rPr lang="en" sz="3600" dirty="0" err="1"/>
              <a:t>einer</a:t>
            </a:r>
            <a:r>
              <a:rPr lang="en" sz="3600" dirty="0"/>
              <a:t> Krankheit </a:t>
            </a:r>
            <a:r>
              <a:rPr lang="en" sz="3600" dirty="0" err="1"/>
              <a:t>manchmal</a:t>
            </a:r>
            <a:r>
              <a:rPr lang="en" sz="3600" dirty="0"/>
              <a:t> </a:t>
            </a:r>
            <a:r>
              <a:rPr lang="en" sz="3600" dirty="0" err="1"/>
              <a:t>ganz</a:t>
            </a:r>
            <a:r>
              <a:rPr lang="en" sz="3600" dirty="0"/>
              <a:t> </a:t>
            </a:r>
            <a:r>
              <a:rPr lang="en" sz="3600" dirty="0" err="1"/>
              <a:t>schön</a:t>
            </a:r>
            <a:r>
              <a:rPr lang="en" sz="3600" dirty="0"/>
              <a:t> </a:t>
            </a:r>
            <a:r>
              <a:rPr lang="en" sz="3600" dirty="0" err="1"/>
              <a:t>grau</a:t>
            </a:r>
            <a:r>
              <a:rPr lang="en" sz="3600" dirty="0"/>
              <a:t>."</a:t>
            </a:r>
            <a:endParaRPr sz="3600" dirty="0"/>
          </a:p>
        </p:txBody>
      </p:sp>
      <p:sp>
        <p:nvSpPr>
          <p:cNvPr id="15" name="Google Shape;1085;p29">
            <a:extLst>
              <a:ext uri="{FF2B5EF4-FFF2-40B4-BE49-F238E27FC236}">
                <a16:creationId xmlns:a16="http://schemas.microsoft.com/office/drawing/2014/main" id="{13AB08A6-FCA0-66F2-FFB0-811D4726B7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5659" y="2776866"/>
            <a:ext cx="7613236" cy="1330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Und </a:t>
            </a:r>
            <a:r>
              <a:rPr lang="en" sz="2400" dirty="0" err="1"/>
              <a:t>genau</a:t>
            </a:r>
            <a:r>
              <a:rPr lang="en" sz="2400" dirty="0"/>
              <a:t> das </a:t>
            </a:r>
            <a:r>
              <a:rPr lang="en" sz="2400" dirty="0" err="1"/>
              <a:t>ist</a:t>
            </a:r>
            <a:r>
              <a:rPr lang="en" sz="2400" dirty="0"/>
              <a:t> das Problem, was Menschen </a:t>
            </a:r>
            <a:r>
              <a:rPr lang="en" sz="2400" dirty="0" err="1"/>
              <a:t>mit</a:t>
            </a:r>
            <a:r>
              <a:rPr lang="en" sz="2400" dirty="0"/>
              <a:t> </a:t>
            </a:r>
            <a:r>
              <a:rPr lang="en" sz="2400" dirty="0" err="1"/>
              <a:t>einer</a:t>
            </a:r>
            <a:r>
              <a:rPr lang="en" sz="2400" dirty="0"/>
              <a:t> </a:t>
            </a:r>
            <a:r>
              <a:rPr lang="en" sz="2400" dirty="0" err="1"/>
              <a:t>schwerwiegenden</a:t>
            </a:r>
            <a:r>
              <a:rPr lang="en" sz="2400" dirty="0"/>
              <a:t> Krankheit </a:t>
            </a:r>
            <a:r>
              <a:rPr lang="en" sz="2400" dirty="0" err="1"/>
              <a:t>wie</a:t>
            </a:r>
            <a:r>
              <a:rPr lang="en" sz="2400" dirty="0"/>
              <a:t> ME/CFS </a:t>
            </a:r>
            <a:r>
              <a:rPr lang="en" sz="2400" dirty="0" err="1"/>
              <a:t>haben</a:t>
            </a:r>
            <a:r>
              <a:rPr lang="en"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094;p30">
            <a:extLst>
              <a:ext uri="{FF2B5EF4-FFF2-40B4-BE49-F238E27FC236}">
                <a16:creationId xmlns:a16="http://schemas.microsoft.com/office/drawing/2014/main" id="{D9970AF5-15D5-1B21-C8C7-B58B5F1785F3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r>
              <a:rPr lang="de-DE" dirty="0"/>
              <a:t>Doch was ist eigentlich ME/CFS?</a:t>
            </a:r>
          </a:p>
        </p:txBody>
      </p:sp>
      <p:sp>
        <p:nvSpPr>
          <p:cNvPr id="35" name="Google Shape;1458;p43">
            <a:extLst>
              <a:ext uri="{FF2B5EF4-FFF2-40B4-BE49-F238E27FC236}">
                <a16:creationId xmlns:a16="http://schemas.microsoft.com/office/drawing/2014/main" id="{E6D40BCB-FEBB-E740-F30E-BB56F71F3353}"/>
              </a:ext>
            </a:extLst>
          </p:cNvPr>
          <p:cNvSpPr txBox="1"/>
          <p:nvPr/>
        </p:nvSpPr>
        <p:spPr>
          <a:xfrm flipH="1">
            <a:off x="720000" y="1297858"/>
            <a:ext cx="7332623" cy="297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ME/CFS ist eine </a:t>
            </a:r>
            <a:r>
              <a:rPr lang="de-DE" sz="2000" b="1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schwere Erkrankung</a:t>
            </a:r>
            <a:r>
              <a:rPr lang="de-DE" sz="20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bei der die Betroffenen </a:t>
            </a:r>
            <a:r>
              <a:rPr lang="de-DE" sz="2000" b="1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dauerhaft sehr erschöpft </a:t>
            </a:r>
            <a:r>
              <a:rPr lang="de-DE" sz="20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sind und sich selbst durch Schlaf oder Ruhe kaum erholen. Zusätzlich kommt es oft zu </a:t>
            </a:r>
            <a:r>
              <a:rPr lang="de-DE" sz="2000" b="1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Konzentrations- </a:t>
            </a:r>
            <a:r>
              <a:rPr lang="de-DE" sz="2000" dirty="0">
                <a:solidFill>
                  <a:schemeClr val="tx1"/>
                </a:solidFill>
                <a:latin typeface="Figtree"/>
                <a:ea typeface="Figtree"/>
                <a:cs typeface="Figtree"/>
                <a:sym typeface="Figtree"/>
              </a:rPr>
              <a:t>und</a:t>
            </a:r>
            <a:r>
              <a:rPr lang="de-DE" sz="2000" b="1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 Sprachproblemen, Schmerzen</a:t>
            </a:r>
            <a:r>
              <a:rPr lang="de-DE" sz="20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und einer starken </a:t>
            </a:r>
            <a:r>
              <a:rPr lang="de-DE" sz="2000" b="1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Verschlechterung des Zustands</a:t>
            </a:r>
            <a:r>
              <a:rPr lang="de-DE" sz="20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nach körperlicher oder geistiger Anstrengung.</a:t>
            </a:r>
          </a:p>
        </p:txBody>
      </p:sp>
      <p:sp>
        <p:nvSpPr>
          <p:cNvPr id="38" name="Google Shape;1122;p32">
            <a:extLst>
              <a:ext uri="{FF2B5EF4-FFF2-40B4-BE49-F238E27FC236}">
                <a16:creationId xmlns:a16="http://schemas.microsoft.com/office/drawing/2014/main" id="{8DC9C53B-FEB3-977F-55AB-BC4A928B11CE}"/>
              </a:ext>
            </a:extLst>
          </p:cNvPr>
          <p:cNvSpPr/>
          <p:nvPr/>
        </p:nvSpPr>
        <p:spPr>
          <a:xfrm rot="20061660">
            <a:off x="181004" y="3711981"/>
            <a:ext cx="1289700" cy="1130100"/>
          </a:xfrm>
          <a:prstGeom prst="teardrop">
            <a:avLst>
              <a:gd name="adj" fmla="val 57901"/>
            </a:avLst>
          </a:prstGeom>
          <a:solidFill>
            <a:schemeClr val="accent1">
              <a:alpha val="202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39" name="Google Shape;1124;p32">
            <a:extLst>
              <a:ext uri="{FF2B5EF4-FFF2-40B4-BE49-F238E27FC236}">
                <a16:creationId xmlns:a16="http://schemas.microsoft.com/office/drawing/2014/main" id="{9EA50F6A-2E18-4768-5281-8CD84DA72C67}"/>
              </a:ext>
            </a:extLst>
          </p:cNvPr>
          <p:cNvSpPr txBox="1">
            <a:spLocks/>
          </p:cNvSpPr>
          <p:nvPr/>
        </p:nvSpPr>
        <p:spPr>
          <a:xfrm rot="20061660">
            <a:off x="626905" y="3830463"/>
            <a:ext cx="542649" cy="89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r>
              <a:rPr lang="de-DE" sz="6100" dirty="0"/>
              <a:t>!</a:t>
            </a:r>
          </a:p>
        </p:txBody>
      </p:sp>
      <p:sp>
        <p:nvSpPr>
          <p:cNvPr id="40" name="Google Shape;1122;p32">
            <a:extLst>
              <a:ext uri="{FF2B5EF4-FFF2-40B4-BE49-F238E27FC236}">
                <a16:creationId xmlns:a16="http://schemas.microsoft.com/office/drawing/2014/main" id="{88D54758-CB1C-40BE-CD1E-205001A5F11D}"/>
              </a:ext>
            </a:extLst>
          </p:cNvPr>
          <p:cNvSpPr/>
          <p:nvPr/>
        </p:nvSpPr>
        <p:spPr>
          <a:xfrm rot="369002">
            <a:off x="6239913" y="196804"/>
            <a:ext cx="1289700" cy="1130100"/>
          </a:xfrm>
          <a:prstGeom prst="teardrop">
            <a:avLst>
              <a:gd name="adj" fmla="val 57901"/>
            </a:avLst>
          </a:prstGeom>
          <a:solidFill>
            <a:schemeClr val="accent1">
              <a:alpha val="202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41" name="Google Shape;1124;p32">
            <a:extLst>
              <a:ext uri="{FF2B5EF4-FFF2-40B4-BE49-F238E27FC236}">
                <a16:creationId xmlns:a16="http://schemas.microsoft.com/office/drawing/2014/main" id="{BE32F63F-F236-053F-C34C-E2A5F74445C6}"/>
              </a:ext>
            </a:extLst>
          </p:cNvPr>
          <p:cNvSpPr txBox="1">
            <a:spLocks/>
          </p:cNvSpPr>
          <p:nvPr/>
        </p:nvSpPr>
        <p:spPr>
          <a:xfrm rot="369002">
            <a:off x="6685814" y="315286"/>
            <a:ext cx="542649" cy="89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r>
              <a:rPr lang="de-DE" sz="6100" dirty="0"/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>
          <a:extLst>
            <a:ext uri="{FF2B5EF4-FFF2-40B4-BE49-F238E27FC236}">
              <a16:creationId xmlns:a16="http://schemas.microsoft.com/office/drawing/2014/main" id="{011F022F-D831-9FF2-8F19-09AF43017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0679B088-9971-F32A-5D4B-90A87745A8F8}"/>
              </a:ext>
            </a:extLst>
          </p:cNvPr>
          <p:cNvSpPr/>
          <p:nvPr/>
        </p:nvSpPr>
        <p:spPr>
          <a:xfrm>
            <a:off x="827559" y="1435628"/>
            <a:ext cx="7309444" cy="3194247"/>
          </a:xfrm>
          <a:prstGeom prst="roundRect">
            <a:avLst>
              <a:gd name="adj" fmla="val 1236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oogle Shape;1122;p32">
            <a:extLst>
              <a:ext uri="{FF2B5EF4-FFF2-40B4-BE49-F238E27FC236}">
                <a16:creationId xmlns:a16="http://schemas.microsoft.com/office/drawing/2014/main" id="{9B8D143B-FD9D-60F1-A3AC-F6725EC1F2A1}"/>
              </a:ext>
            </a:extLst>
          </p:cNvPr>
          <p:cNvSpPr/>
          <p:nvPr/>
        </p:nvSpPr>
        <p:spPr>
          <a:xfrm>
            <a:off x="827559" y="210522"/>
            <a:ext cx="1289700" cy="1130100"/>
          </a:xfrm>
          <a:prstGeom prst="teardrop">
            <a:avLst>
              <a:gd name="adj" fmla="val 57901"/>
            </a:avLst>
          </a:prstGeom>
          <a:solidFill>
            <a:srgbClr val="B3CDE7">
              <a:alpha val="20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17" name="Google Shape;1124;p32">
            <a:extLst>
              <a:ext uri="{FF2B5EF4-FFF2-40B4-BE49-F238E27FC236}">
                <a16:creationId xmlns:a16="http://schemas.microsoft.com/office/drawing/2014/main" id="{1AB39C68-3EE2-8F74-7549-81B97CACB2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3170" y="500320"/>
            <a:ext cx="3503849" cy="611213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Was </a:t>
            </a:r>
            <a:r>
              <a:rPr lang="en" dirty="0" err="1"/>
              <a:t>seht</a:t>
            </a:r>
            <a:r>
              <a:rPr lang="en" dirty="0"/>
              <a:t> </a:t>
            </a:r>
            <a:r>
              <a:rPr lang="en" dirty="0" err="1"/>
              <a:t>ihr</a:t>
            </a:r>
            <a:r>
              <a:rPr lang="en" dirty="0"/>
              <a:t>?</a:t>
            </a:r>
            <a:endParaRPr dirty="0"/>
          </a:p>
        </p:txBody>
      </p:sp>
      <p:sp>
        <p:nvSpPr>
          <p:cNvPr id="21" name="Google Shape;1124;p32">
            <a:extLst>
              <a:ext uri="{FF2B5EF4-FFF2-40B4-BE49-F238E27FC236}">
                <a16:creationId xmlns:a16="http://schemas.microsoft.com/office/drawing/2014/main" id="{484861D1-0BE5-C3D8-3C9A-9D83F2F98306}"/>
              </a:ext>
            </a:extLst>
          </p:cNvPr>
          <p:cNvSpPr txBox="1">
            <a:spLocks/>
          </p:cNvSpPr>
          <p:nvPr/>
        </p:nvSpPr>
        <p:spPr>
          <a:xfrm>
            <a:off x="1273460" y="329004"/>
            <a:ext cx="542649" cy="89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r>
              <a:rPr lang="de-DE" sz="6100" dirty="0"/>
              <a:t>?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1CF330E-08F5-6F53-C210-F8B41DDDE43C}"/>
              </a:ext>
            </a:extLst>
          </p:cNvPr>
          <p:cNvSpPr/>
          <p:nvPr/>
        </p:nvSpPr>
        <p:spPr>
          <a:xfrm>
            <a:off x="979959" y="1588028"/>
            <a:ext cx="7309444" cy="3194247"/>
          </a:xfrm>
          <a:prstGeom prst="roundRect">
            <a:avLst>
              <a:gd name="adj" fmla="val 12361"/>
            </a:avLst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56A7293-FB84-2148-7D74-AC7CA95BCBD3}"/>
              </a:ext>
            </a:extLst>
          </p:cNvPr>
          <p:cNvGrpSpPr/>
          <p:nvPr/>
        </p:nvGrpSpPr>
        <p:grpSpPr>
          <a:xfrm>
            <a:off x="1148488" y="1685342"/>
            <a:ext cx="7015552" cy="2965633"/>
            <a:chOff x="1148488" y="1627467"/>
            <a:chExt cx="7015552" cy="2965633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892025A-D6CF-DFC4-7A62-3035F7735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928" t="3957" r="2581"/>
            <a:stretch/>
          </p:blipFill>
          <p:spPr>
            <a:xfrm>
              <a:off x="1148488" y="1627467"/>
              <a:ext cx="3619611" cy="261853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512B3DB1-4D74-B93A-6C97-9627820B0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602" t="5545"/>
            <a:stretch/>
          </p:blipFill>
          <p:spPr>
            <a:xfrm>
              <a:off x="4659463" y="1974569"/>
              <a:ext cx="3504577" cy="2618531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809FC49-6645-00E1-FEEB-42F8835E551A}"/>
                </a:ext>
              </a:extLst>
            </p:cNvPr>
            <p:cNvSpPr/>
            <p:nvPr/>
          </p:nvSpPr>
          <p:spPr>
            <a:xfrm>
              <a:off x="4095345" y="3959157"/>
              <a:ext cx="680936" cy="40856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41396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>
          <a:extLst>
            <a:ext uri="{FF2B5EF4-FFF2-40B4-BE49-F238E27FC236}">
              <a16:creationId xmlns:a16="http://schemas.microsoft.com/office/drawing/2014/main" id="{9C0851A1-824F-A190-E077-2DEADE0DC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094;p30">
            <a:extLst>
              <a:ext uri="{FF2B5EF4-FFF2-40B4-BE49-F238E27FC236}">
                <a16:creationId xmlns:a16="http://schemas.microsoft.com/office/drawing/2014/main" id="{EBEC8033-3742-5956-5C17-BBC05C371371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r>
              <a:rPr lang="de-DE" dirty="0"/>
              <a:t>Und was ist ein Crash?</a:t>
            </a:r>
          </a:p>
        </p:txBody>
      </p:sp>
      <p:sp>
        <p:nvSpPr>
          <p:cNvPr id="35" name="Google Shape;1458;p43">
            <a:extLst>
              <a:ext uri="{FF2B5EF4-FFF2-40B4-BE49-F238E27FC236}">
                <a16:creationId xmlns:a16="http://schemas.microsoft.com/office/drawing/2014/main" id="{82C59A0E-89AB-5231-15F2-61B72C28A043}"/>
              </a:ext>
            </a:extLst>
          </p:cNvPr>
          <p:cNvSpPr txBox="1"/>
          <p:nvPr/>
        </p:nvSpPr>
        <p:spPr>
          <a:xfrm flipH="1">
            <a:off x="459535" y="1286359"/>
            <a:ext cx="8461028" cy="318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Ein Crash ist bei ME/CFS ein </a:t>
            </a:r>
            <a:r>
              <a:rPr lang="de-DE" sz="1900" b="1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plötzlicher Zusammenbruch der Kräfte</a:t>
            </a: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der oft nach körperlicher oder geistiger Anstrengung auftritt – manchmal sogar nach etwas scheinbar Kleinem wie einem Gespräch oder einem kurzen Spaziergang. Die </a:t>
            </a:r>
            <a:r>
              <a:rPr lang="de-DE" sz="1900" b="1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Symptome werden dabei viel schlimmer</a:t>
            </a: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: Die Betroffenen fühlen sich extrem erschöpft, bekommen Schmerzen, Konzentrations-probleme oder fieberähnliche Symptome – und brauchen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oft </a:t>
            </a:r>
            <a:r>
              <a:rPr lang="de-DE" sz="1900" b="1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Tage oder Wochen</a:t>
            </a: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um sich davon wieder etwas zu erholen.</a:t>
            </a:r>
          </a:p>
        </p:txBody>
      </p:sp>
      <p:sp>
        <p:nvSpPr>
          <p:cNvPr id="38" name="Google Shape;1122;p32">
            <a:extLst>
              <a:ext uri="{FF2B5EF4-FFF2-40B4-BE49-F238E27FC236}">
                <a16:creationId xmlns:a16="http://schemas.microsoft.com/office/drawing/2014/main" id="{1E6E986C-9BFB-8316-896D-F7D5367D8CAE}"/>
              </a:ext>
            </a:extLst>
          </p:cNvPr>
          <p:cNvSpPr/>
          <p:nvPr/>
        </p:nvSpPr>
        <p:spPr>
          <a:xfrm rot="20061660">
            <a:off x="38434" y="3995183"/>
            <a:ext cx="1162802" cy="1061190"/>
          </a:xfrm>
          <a:prstGeom prst="teardrop">
            <a:avLst>
              <a:gd name="adj" fmla="val 57901"/>
            </a:avLst>
          </a:prstGeom>
          <a:solidFill>
            <a:schemeClr val="accent1">
              <a:alpha val="202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39" name="Google Shape;1124;p32">
            <a:extLst>
              <a:ext uri="{FF2B5EF4-FFF2-40B4-BE49-F238E27FC236}">
                <a16:creationId xmlns:a16="http://schemas.microsoft.com/office/drawing/2014/main" id="{74D763CB-BD74-56E3-44CB-672E676F4E7E}"/>
              </a:ext>
            </a:extLst>
          </p:cNvPr>
          <p:cNvSpPr txBox="1">
            <a:spLocks/>
          </p:cNvSpPr>
          <p:nvPr/>
        </p:nvSpPr>
        <p:spPr>
          <a:xfrm rot="20061660">
            <a:off x="390804" y="4018726"/>
            <a:ext cx="542649" cy="89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r>
              <a:rPr lang="de-DE" sz="6100" dirty="0"/>
              <a:t>!</a:t>
            </a:r>
          </a:p>
        </p:txBody>
      </p:sp>
      <p:sp>
        <p:nvSpPr>
          <p:cNvPr id="40" name="Google Shape;1122;p32">
            <a:extLst>
              <a:ext uri="{FF2B5EF4-FFF2-40B4-BE49-F238E27FC236}">
                <a16:creationId xmlns:a16="http://schemas.microsoft.com/office/drawing/2014/main" id="{6FD12D40-9F02-E9BF-1E4E-65B69CF2892F}"/>
              </a:ext>
            </a:extLst>
          </p:cNvPr>
          <p:cNvSpPr/>
          <p:nvPr/>
        </p:nvSpPr>
        <p:spPr>
          <a:xfrm rot="369002">
            <a:off x="6239913" y="196804"/>
            <a:ext cx="1289700" cy="1130100"/>
          </a:xfrm>
          <a:prstGeom prst="teardrop">
            <a:avLst>
              <a:gd name="adj" fmla="val 57901"/>
            </a:avLst>
          </a:prstGeom>
          <a:solidFill>
            <a:schemeClr val="accent1">
              <a:alpha val="202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41" name="Google Shape;1124;p32">
            <a:extLst>
              <a:ext uri="{FF2B5EF4-FFF2-40B4-BE49-F238E27FC236}">
                <a16:creationId xmlns:a16="http://schemas.microsoft.com/office/drawing/2014/main" id="{231D5429-36EE-9E8C-DA42-D9137EA17294}"/>
              </a:ext>
            </a:extLst>
          </p:cNvPr>
          <p:cNvSpPr txBox="1">
            <a:spLocks/>
          </p:cNvSpPr>
          <p:nvPr/>
        </p:nvSpPr>
        <p:spPr>
          <a:xfrm rot="369002">
            <a:off x="6685814" y="315286"/>
            <a:ext cx="542649" cy="89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r>
              <a:rPr lang="de-DE" sz="61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767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Die Zahl der </a:t>
            </a:r>
            <a:r>
              <a:rPr lang="en" dirty="0" err="1"/>
              <a:t>Erkankten</a:t>
            </a:r>
            <a:r>
              <a:rPr lang="en" dirty="0"/>
              <a:t> </a:t>
            </a:r>
            <a:r>
              <a:rPr lang="en" dirty="0" err="1"/>
              <a:t>steigt</a:t>
            </a:r>
            <a:endParaRPr dirty="0"/>
          </a:p>
        </p:txBody>
      </p:sp>
      <p:sp>
        <p:nvSpPr>
          <p:cNvPr id="3" name="Google Shape;1458;p43">
            <a:extLst>
              <a:ext uri="{FF2B5EF4-FFF2-40B4-BE49-F238E27FC236}">
                <a16:creationId xmlns:a16="http://schemas.microsoft.com/office/drawing/2014/main" id="{8C5680B6-8B7F-B35B-8450-B3929C3D56A5}"/>
              </a:ext>
            </a:extLst>
          </p:cNvPr>
          <p:cNvSpPr txBox="1"/>
          <p:nvPr/>
        </p:nvSpPr>
        <p:spPr>
          <a:xfrm flipH="1">
            <a:off x="608920" y="2571750"/>
            <a:ext cx="7926160" cy="204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Im Jahr 2023 waren in Deutschland rund 620.000 Menschen an ME/CFS erkrankt – mehr als doppelt so viele wie vor der Corona-Pandemie, was auch mit Long COVID zusammenhängt, da sich bei manchen Betroffenen ein sehr ähnliches Krankheitsbild entwickelt.</a:t>
            </a:r>
          </a:p>
        </p:txBody>
      </p:sp>
      <p:sp>
        <p:nvSpPr>
          <p:cNvPr id="2" name="Google Shape;1458;p43">
            <a:extLst>
              <a:ext uri="{FF2B5EF4-FFF2-40B4-BE49-F238E27FC236}">
                <a16:creationId xmlns:a16="http://schemas.microsoft.com/office/drawing/2014/main" id="{ABBE8388-D631-D05E-67C4-7D15DF65245C}"/>
              </a:ext>
            </a:extLst>
          </p:cNvPr>
          <p:cNvSpPr txBox="1"/>
          <p:nvPr/>
        </p:nvSpPr>
        <p:spPr>
          <a:xfrm flipH="1">
            <a:off x="720000" y="1856551"/>
            <a:ext cx="385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dirty="0">
                <a:solidFill>
                  <a:schemeClr val="tx2">
                    <a:lumMod val="50000"/>
                  </a:schemeClr>
                </a:solidFill>
                <a:latin typeface="Figtree"/>
                <a:ea typeface="Figtree"/>
                <a:cs typeface="Figtree"/>
                <a:sym typeface="Figtree"/>
              </a:rPr>
              <a:t>vor Corona</a:t>
            </a:r>
          </a:p>
        </p:txBody>
      </p:sp>
      <p:sp>
        <p:nvSpPr>
          <p:cNvPr id="4" name="Google Shape;1437;p42">
            <a:extLst>
              <a:ext uri="{FF2B5EF4-FFF2-40B4-BE49-F238E27FC236}">
                <a16:creationId xmlns:a16="http://schemas.microsoft.com/office/drawing/2014/main" id="{C61EB712-2544-A384-965D-CA3F50EF0716}"/>
              </a:ext>
            </a:extLst>
          </p:cNvPr>
          <p:cNvSpPr txBox="1">
            <a:spLocks/>
          </p:cNvSpPr>
          <p:nvPr/>
        </p:nvSpPr>
        <p:spPr>
          <a:xfrm>
            <a:off x="720000" y="1304074"/>
            <a:ext cx="3852000" cy="71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pPr algn="ctr"/>
            <a:r>
              <a:rPr lang="de-DE" sz="4800" dirty="0">
                <a:solidFill>
                  <a:schemeClr val="tx2">
                    <a:lumMod val="50000"/>
                  </a:schemeClr>
                </a:solidFill>
              </a:rPr>
              <a:t>~ 250.000</a:t>
            </a:r>
          </a:p>
        </p:txBody>
      </p:sp>
      <p:sp>
        <p:nvSpPr>
          <p:cNvPr id="5" name="Google Shape;1437;p42">
            <a:extLst>
              <a:ext uri="{FF2B5EF4-FFF2-40B4-BE49-F238E27FC236}">
                <a16:creationId xmlns:a16="http://schemas.microsoft.com/office/drawing/2014/main" id="{8CDF4CB5-095C-E4A2-34DB-B1295C42ED63}"/>
              </a:ext>
            </a:extLst>
          </p:cNvPr>
          <p:cNvSpPr txBox="1">
            <a:spLocks/>
          </p:cNvSpPr>
          <p:nvPr/>
        </p:nvSpPr>
        <p:spPr>
          <a:xfrm>
            <a:off x="4572000" y="1304074"/>
            <a:ext cx="3852000" cy="71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pPr algn="ctr"/>
            <a:r>
              <a:rPr lang="de-DE" sz="4800" dirty="0">
                <a:solidFill>
                  <a:schemeClr val="accent1"/>
                </a:solidFill>
              </a:rPr>
              <a:t>~ 620.000</a:t>
            </a:r>
          </a:p>
        </p:txBody>
      </p:sp>
      <p:sp>
        <p:nvSpPr>
          <p:cNvPr id="6" name="Google Shape;1458;p43">
            <a:extLst>
              <a:ext uri="{FF2B5EF4-FFF2-40B4-BE49-F238E27FC236}">
                <a16:creationId xmlns:a16="http://schemas.microsoft.com/office/drawing/2014/main" id="{88D8D8FA-5677-50CD-92E5-EB6234389682}"/>
              </a:ext>
            </a:extLst>
          </p:cNvPr>
          <p:cNvSpPr txBox="1"/>
          <p:nvPr/>
        </p:nvSpPr>
        <p:spPr>
          <a:xfrm flipH="1">
            <a:off x="4572000" y="1856551"/>
            <a:ext cx="385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dirty="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rPr>
              <a:t>2023</a:t>
            </a:r>
          </a:p>
        </p:txBody>
      </p:sp>
      <p:sp>
        <p:nvSpPr>
          <p:cNvPr id="7" name="Google Shape;1458;p43">
            <a:extLst>
              <a:ext uri="{FF2B5EF4-FFF2-40B4-BE49-F238E27FC236}">
                <a16:creationId xmlns:a16="http://schemas.microsoft.com/office/drawing/2014/main" id="{9357A622-A5DD-8F4A-8BC9-488ECF0E41E8}"/>
              </a:ext>
            </a:extLst>
          </p:cNvPr>
          <p:cNvSpPr txBox="1"/>
          <p:nvPr/>
        </p:nvSpPr>
        <p:spPr>
          <a:xfrm flipH="1">
            <a:off x="2387600" y="4780538"/>
            <a:ext cx="5750558" cy="36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Daten: https://www1.wdr.de/nachrichten/erschoepfungssyndrom-mecfs-corona-fatigue-100.html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122;p32">
            <a:extLst>
              <a:ext uri="{FF2B5EF4-FFF2-40B4-BE49-F238E27FC236}">
                <a16:creationId xmlns:a16="http://schemas.microsoft.com/office/drawing/2014/main" id="{72B16217-4264-CE21-9B85-DF5D97F887C0}"/>
              </a:ext>
            </a:extLst>
          </p:cNvPr>
          <p:cNvSpPr/>
          <p:nvPr/>
        </p:nvSpPr>
        <p:spPr>
          <a:xfrm>
            <a:off x="1313997" y="3890426"/>
            <a:ext cx="1289700" cy="1130100"/>
          </a:xfrm>
          <a:prstGeom prst="teardrop">
            <a:avLst>
              <a:gd name="adj" fmla="val 57901"/>
            </a:avLst>
          </a:prstGeom>
          <a:solidFill>
            <a:srgbClr val="B3CDE7">
              <a:alpha val="20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4" name="Google Shape;1437;p42">
            <a:extLst>
              <a:ext uri="{FF2B5EF4-FFF2-40B4-BE49-F238E27FC236}">
                <a16:creationId xmlns:a16="http://schemas.microsoft.com/office/drawing/2014/main" id="{C0829943-A07A-632B-0DAD-260A1F56E890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117714" cy="12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r>
              <a:rPr lang="de-DE" dirty="0"/>
              <a:t>So hat es auch zwei ehemalige Schülerinnen unserer Schule getroffen …</a:t>
            </a:r>
          </a:p>
        </p:txBody>
      </p:sp>
      <p:sp>
        <p:nvSpPr>
          <p:cNvPr id="9" name="Google Shape;1458;p43">
            <a:extLst>
              <a:ext uri="{FF2B5EF4-FFF2-40B4-BE49-F238E27FC236}">
                <a16:creationId xmlns:a16="http://schemas.microsoft.com/office/drawing/2014/main" id="{728E7033-64FC-146D-EB41-19884454CCC6}"/>
              </a:ext>
            </a:extLst>
          </p:cNvPr>
          <p:cNvSpPr txBox="1"/>
          <p:nvPr/>
        </p:nvSpPr>
        <p:spPr>
          <a:xfrm flipH="1">
            <a:off x="720000" y="1558074"/>
            <a:ext cx="5669914" cy="15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Die Zwillinge Ellen und Carla </a:t>
            </a:r>
            <a:r>
              <a:rPr lang="de-DE" sz="1900" dirty="0" err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Janiel</a:t>
            </a:r>
            <a:r>
              <a:rPr lang="de-DE" sz="1900" dirty="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haben bei uns an der Schule ihr Abitur gemacht und sind mittlerweile leider beide an ME/CFS erkrankt.</a:t>
            </a:r>
          </a:p>
        </p:txBody>
      </p:sp>
      <p:sp>
        <p:nvSpPr>
          <p:cNvPr id="62" name="Google Shape;445;p14">
            <a:extLst>
              <a:ext uri="{FF2B5EF4-FFF2-40B4-BE49-F238E27FC236}">
                <a16:creationId xmlns:a16="http://schemas.microsoft.com/office/drawing/2014/main" id="{46727305-E293-E829-44D0-917CAFD94840}"/>
              </a:ext>
            </a:extLst>
          </p:cNvPr>
          <p:cNvSpPr/>
          <p:nvPr/>
        </p:nvSpPr>
        <p:spPr>
          <a:xfrm rot="13957044">
            <a:off x="401942" y="2715640"/>
            <a:ext cx="1587239" cy="1765775"/>
          </a:xfrm>
          <a:custGeom>
            <a:avLst/>
            <a:gdLst/>
            <a:ahLst/>
            <a:cxnLst/>
            <a:rect l="l" t="t" r="r" b="b"/>
            <a:pathLst>
              <a:path w="1463595" h="1611653" extrusionOk="0">
                <a:moveTo>
                  <a:pt x="787084" y="1121817"/>
                </a:moveTo>
                <a:cubicBezTo>
                  <a:pt x="799219" y="1107787"/>
                  <a:pt x="821742" y="1104539"/>
                  <a:pt x="835674" y="1091662"/>
                </a:cubicBezTo>
                <a:cubicBezTo>
                  <a:pt x="849199" y="1079161"/>
                  <a:pt x="861034" y="1065817"/>
                  <a:pt x="874139" y="1052966"/>
                </a:cubicBezTo>
                <a:cubicBezTo>
                  <a:pt x="921449" y="1006571"/>
                  <a:pt x="968571" y="963315"/>
                  <a:pt x="1019219" y="920225"/>
                </a:cubicBezTo>
                <a:cubicBezTo>
                  <a:pt x="1032720" y="908115"/>
                  <a:pt x="1047153" y="897085"/>
                  <a:pt x="1062384" y="887235"/>
                </a:cubicBezTo>
                <a:cubicBezTo>
                  <a:pt x="1105343" y="861026"/>
                  <a:pt x="1154917" y="849368"/>
                  <a:pt x="1197979" y="822581"/>
                </a:cubicBezTo>
                <a:cubicBezTo>
                  <a:pt x="1246706" y="792412"/>
                  <a:pt x="1290973" y="755581"/>
                  <a:pt x="1329494" y="713158"/>
                </a:cubicBezTo>
                <a:cubicBezTo>
                  <a:pt x="1402726" y="632194"/>
                  <a:pt x="1457234" y="528598"/>
                  <a:pt x="1463308" y="418126"/>
                </a:cubicBezTo>
                <a:cubicBezTo>
                  <a:pt x="1473101" y="240004"/>
                  <a:pt x="1364562" y="80469"/>
                  <a:pt x="1194824" y="24969"/>
                </a:cubicBezTo>
                <a:cubicBezTo>
                  <a:pt x="928906" y="-61980"/>
                  <a:pt x="631515" y="97013"/>
                  <a:pt x="423819" y="252252"/>
                </a:cubicBezTo>
                <a:cubicBezTo>
                  <a:pt x="396172" y="272916"/>
                  <a:pt x="369413" y="294701"/>
                  <a:pt x="343541" y="317607"/>
                </a:cubicBezTo>
                <a:cubicBezTo>
                  <a:pt x="239075" y="410073"/>
                  <a:pt x="148454" y="520347"/>
                  <a:pt x="84846" y="644849"/>
                </a:cubicBezTo>
                <a:cubicBezTo>
                  <a:pt x="53406" y="705648"/>
                  <a:pt x="29618" y="770104"/>
                  <a:pt x="14026" y="836746"/>
                </a:cubicBezTo>
                <a:cubicBezTo>
                  <a:pt x="-2368" y="908505"/>
                  <a:pt x="-3242" y="970560"/>
                  <a:pt x="7111" y="1042838"/>
                </a:cubicBezTo>
                <a:cubicBezTo>
                  <a:pt x="9274" y="1057941"/>
                  <a:pt x="7859" y="1073567"/>
                  <a:pt x="10329" y="1088818"/>
                </a:cubicBezTo>
                <a:cubicBezTo>
                  <a:pt x="13393" y="1107735"/>
                  <a:pt x="23570" y="1118479"/>
                  <a:pt x="30807" y="1136552"/>
                </a:cubicBezTo>
                <a:cubicBezTo>
                  <a:pt x="44132" y="1169833"/>
                  <a:pt x="54526" y="1204327"/>
                  <a:pt x="68954" y="1236635"/>
                </a:cubicBezTo>
                <a:cubicBezTo>
                  <a:pt x="84306" y="1271011"/>
                  <a:pt x="83396" y="1304185"/>
                  <a:pt x="94273" y="1340326"/>
                </a:cubicBezTo>
                <a:cubicBezTo>
                  <a:pt x="101879" y="1365599"/>
                  <a:pt x="107158" y="1378347"/>
                  <a:pt x="128631" y="1395821"/>
                </a:cubicBezTo>
                <a:cubicBezTo>
                  <a:pt x="160737" y="1421949"/>
                  <a:pt x="208720" y="1431152"/>
                  <a:pt x="233045" y="1466832"/>
                </a:cubicBezTo>
                <a:cubicBezTo>
                  <a:pt x="256724" y="1501564"/>
                  <a:pt x="291015" y="1524283"/>
                  <a:pt x="328154" y="1546709"/>
                </a:cubicBezTo>
                <a:cubicBezTo>
                  <a:pt x="397975" y="1588870"/>
                  <a:pt x="489223" y="1628869"/>
                  <a:pt x="572057" y="1604598"/>
                </a:cubicBezTo>
                <a:cubicBezTo>
                  <a:pt x="668240" y="1576417"/>
                  <a:pt x="699385" y="1468588"/>
                  <a:pt x="708359" y="1379799"/>
                </a:cubicBezTo>
                <a:cubicBezTo>
                  <a:pt x="711067" y="1353007"/>
                  <a:pt x="713457" y="1324644"/>
                  <a:pt x="719126" y="1298388"/>
                </a:cubicBezTo>
                <a:cubicBezTo>
                  <a:pt x="721797" y="1286016"/>
                  <a:pt x="735310" y="1279544"/>
                  <a:pt x="739849" y="1268301"/>
                </a:cubicBezTo>
                <a:cubicBezTo>
                  <a:pt x="742877" y="1260797"/>
                  <a:pt x="741841" y="1253515"/>
                  <a:pt x="742317" y="1245000"/>
                </a:cubicBezTo>
                <a:cubicBezTo>
                  <a:pt x="744478" y="1206392"/>
                  <a:pt x="761814" y="1152279"/>
                  <a:pt x="786622" y="1122362"/>
                </a:cubicBezTo>
                <a:cubicBezTo>
                  <a:pt x="786774" y="1122178"/>
                  <a:pt x="786928" y="1121997"/>
                  <a:pt x="787084" y="11218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37;p42">
            <a:extLst>
              <a:ext uri="{FF2B5EF4-FFF2-40B4-BE49-F238E27FC236}">
                <a16:creationId xmlns:a16="http://schemas.microsoft.com/office/drawing/2014/main" id="{D06382F2-EB87-540C-401D-630C1650511D}"/>
              </a:ext>
            </a:extLst>
          </p:cNvPr>
          <p:cNvSpPr txBox="1">
            <a:spLocks/>
          </p:cNvSpPr>
          <p:nvPr/>
        </p:nvSpPr>
        <p:spPr>
          <a:xfrm>
            <a:off x="457131" y="3414524"/>
            <a:ext cx="1490141" cy="56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Yanone Kaffeesatz Medium"/>
              <a:buNone/>
              <a:defRPr sz="3800" b="0" i="0" u="none" strike="noStrike" cap="none">
                <a:solidFill>
                  <a:schemeClr val="dk1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r>
              <a:rPr lang="de-DE" dirty="0"/>
              <a:t>optional</a:t>
            </a:r>
          </a:p>
        </p:txBody>
      </p:sp>
      <p:sp>
        <p:nvSpPr>
          <p:cNvPr id="1476" name="Abgerundetes Rechteck 1475">
            <a:extLst>
              <a:ext uri="{FF2B5EF4-FFF2-40B4-BE49-F238E27FC236}">
                <a16:creationId xmlns:a16="http://schemas.microsoft.com/office/drawing/2014/main" id="{380AE27D-215A-C49E-C1B5-328A103AFDC0}"/>
              </a:ext>
            </a:extLst>
          </p:cNvPr>
          <p:cNvSpPr/>
          <p:nvPr/>
        </p:nvSpPr>
        <p:spPr>
          <a:xfrm rot="5400000">
            <a:off x="1619213" y="4346349"/>
            <a:ext cx="679268" cy="4162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7" name="Dreieck 1476">
            <a:extLst>
              <a:ext uri="{FF2B5EF4-FFF2-40B4-BE49-F238E27FC236}">
                <a16:creationId xmlns:a16="http://schemas.microsoft.com/office/drawing/2014/main" id="{DDC47DBA-C17E-784C-F69D-1E8CF889E541}"/>
              </a:ext>
            </a:extLst>
          </p:cNvPr>
          <p:cNvSpPr>
            <a:spLocks noChangeAspect="1"/>
          </p:cNvSpPr>
          <p:nvPr/>
        </p:nvSpPr>
        <p:spPr>
          <a:xfrm rot="5400000">
            <a:off x="1822626" y="4428474"/>
            <a:ext cx="292320" cy="252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9" name="Google Shape;1124;p32">
            <a:extLst>
              <a:ext uri="{FF2B5EF4-FFF2-40B4-BE49-F238E27FC236}">
                <a16:creationId xmlns:a16="http://schemas.microsoft.com/office/drawing/2014/main" id="{0624D6E4-DEDE-6CDB-0185-F9F2FB6F8D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3697" y="3244282"/>
            <a:ext cx="5945419" cy="1410005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Schaut </a:t>
            </a:r>
            <a:r>
              <a:rPr lang="en" sz="2800" dirty="0" err="1"/>
              <a:t>euch</a:t>
            </a:r>
            <a:r>
              <a:rPr lang="en" sz="2800" dirty="0"/>
              <a:t> auf dem Insta der </a:t>
            </a:r>
            <a:r>
              <a:rPr lang="en" sz="2800" dirty="0" err="1"/>
              <a:t>Geschwister</a:t>
            </a:r>
            <a:r>
              <a:rPr lang="en" sz="2800" dirty="0"/>
              <a:t> gerne </a:t>
            </a:r>
            <a:r>
              <a:rPr lang="en" sz="2800" dirty="0" err="1"/>
              <a:t>ein</a:t>
            </a:r>
            <a:r>
              <a:rPr lang="en" sz="2800" dirty="0"/>
              <a:t> </a:t>
            </a:r>
            <a:r>
              <a:rPr lang="en" sz="2800" dirty="0" err="1"/>
              <a:t>paar</a:t>
            </a:r>
            <a:r>
              <a:rPr lang="en" sz="2800" dirty="0"/>
              <a:t> </a:t>
            </a:r>
            <a:r>
              <a:rPr lang="en" sz="2800" dirty="0" err="1"/>
              <a:t>ihrer</a:t>
            </a:r>
            <a:r>
              <a:rPr lang="en" sz="2800" dirty="0"/>
              <a:t> Videos an und </a:t>
            </a:r>
            <a:r>
              <a:rPr lang="en" sz="2800" dirty="0" err="1"/>
              <a:t>tauscht</a:t>
            </a:r>
            <a:r>
              <a:rPr lang="en" sz="2800" dirty="0"/>
              <a:t> </a:t>
            </a:r>
            <a:r>
              <a:rPr lang="en" sz="2800" dirty="0" err="1"/>
              <a:t>euch</a:t>
            </a:r>
            <a:r>
              <a:rPr lang="en" sz="2800" dirty="0"/>
              <a:t> </a:t>
            </a:r>
            <a:r>
              <a:rPr lang="en" sz="2800" dirty="0" err="1"/>
              <a:t>darüber</a:t>
            </a:r>
            <a:r>
              <a:rPr lang="en" sz="2800" dirty="0"/>
              <a:t> </a:t>
            </a:r>
            <a:r>
              <a:rPr lang="en" sz="2800" dirty="0" err="1"/>
              <a:t>aus</a:t>
            </a:r>
            <a:r>
              <a:rPr lang="en" sz="2800" dirty="0"/>
              <a:t>:</a:t>
            </a:r>
            <a:br>
              <a:rPr lang="en" sz="2800" dirty="0"/>
            </a:br>
            <a:r>
              <a:rPr lang="en" sz="2800" dirty="0">
                <a:solidFill>
                  <a:schemeClr val="tx2">
                    <a:lumMod val="50000"/>
                  </a:schemeClr>
                </a:solidFill>
              </a:rPr>
              <a:t>@</a:t>
            </a:r>
            <a:r>
              <a:rPr lang="en" sz="2800" dirty="0" err="1">
                <a:solidFill>
                  <a:schemeClr val="tx2">
                    <a:lumMod val="50000"/>
                  </a:schemeClr>
                </a:solidFill>
              </a:rPr>
              <a:t>carlottacolumna</a:t>
            </a:r>
            <a:endParaRPr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Google Shape;1122;p32">
            <a:extLst>
              <a:ext uri="{FF2B5EF4-FFF2-40B4-BE49-F238E27FC236}">
                <a16:creationId xmlns:a16="http://schemas.microsoft.com/office/drawing/2014/main" id="{404956D6-D448-2AE4-86EC-61C53C510C66}"/>
              </a:ext>
            </a:extLst>
          </p:cNvPr>
          <p:cNvSpPr/>
          <p:nvPr/>
        </p:nvSpPr>
        <p:spPr>
          <a:xfrm rot="13217277">
            <a:off x="6418445" y="1168176"/>
            <a:ext cx="2345490" cy="1845050"/>
          </a:xfrm>
          <a:prstGeom prst="teardrop">
            <a:avLst>
              <a:gd name="adj" fmla="val 57901"/>
            </a:avLst>
          </a:prstGeom>
          <a:solidFill>
            <a:srgbClr val="FFFFFF"/>
          </a:solidFill>
          <a:ln w="28575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3" name="Google Shape;1601;p48">
            <a:extLst>
              <a:ext uri="{FF2B5EF4-FFF2-40B4-BE49-F238E27FC236}">
                <a16:creationId xmlns:a16="http://schemas.microsoft.com/office/drawing/2014/main" id="{53BDA999-4473-CEC7-1737-A682C60DE25C}"/>
              </a:ext>
            </a:extLst>
          </p:cNvPr>
          <p:cNvSpPr/>
          <p:nvPr/>
        </p:nvSpPr>
        <p:spPr>
          <a:xfrm rot="907127" flipH="1">
            <a:off x="6757039" y="552096"/>
            <a:ext cx="1807981" cy="2681943"/>
          </a:xfrm>
          <a:custGeom>
            <a:avLst/>
            <a:gdLst/>
            <a:ahLst/>
            <a:cxnLst/>
            <a:rect l="l" t="t" r="r" b="b"/>
            <a:pathLst>
              <a:path w="1729078" h="1932306" extrusionOk="0">
                <a:moveTo>
                  <a:pt x="1020567" y="1883381"/>
                </a:moveTo>
                <a:cubicBezTo>
                  <a:pt x="978555" y="1893842"/>
                  <a:pt x="934514" y="1903055"/>
                  <a:pt x="888444" y="1911020"/>
                </a:cubicBezTo>
                <a:cubicBezTo>
                  <a:pt x="658572" y="1950769"/>
                  <a:pt x="486648" y="1935906"/>
                  <a:pt x="347387" y="1864248"/>
                </a:cubicBezTo>
                <a:cubicBezTo>
                  <a:pt x="182980" y="1779649"/>
                  <a:pt x="59846" y="1602944"/>
                  <a:pt x="17994" y="1391548"/>
                </a:cubicBezTo>
                <a:cubicBezTo>
                  <a:pt x="-15247" y="1223739"/>
                  <a:pt x="-1676" y="1031762"/>
                  <a:pt x="59457" y="804673"/>
                </a:cubicBezTo>
                <a:lnTo>
                  <a:pt x="59457" y="804673"/>
                </a:lnTo>
                <a:cubicBezTo>
                  <a:pt x="77236" y="738642"/>
                  <a:pt x="102388" y="670652"/>
                  <a:pt x="126702" y="604909"/>
                </a:cubicBezTo>
                <a:cubicBezTo>
                  <a:pt x="169007" y="490564"/>
                  <a:pt x="212741" y="372327"/>
                  <a:pt x="221763" y="255658"/>
                </a:cubicBezTo>
                <a:cubicBezTo>
                  <a:pt x="234523" y="90812"/>
                  <a:pt x="337227" y="-6878"/>
                  <a:pt x="489782" y="720"/>
                </a:cubicBezTo>
                <a:cubicBezTo>
                  <a:pt x="628638" y="7617"/>
                  <a:pt x="747201" y="100358"/>
                  <a:pt x="824296" y="169520"/>
                </a:cubicBezTo>
                <a:cubicBezTo>
                  <a:pt x="846468" y="189417"/>
                  <a:pt x="868582" y="210283"/>
                  <a:pt x="889958" y="230463"/>
                </a:cubicBezTo>
                <a:cubicBezTo>
                  <a:pt x="959048" y="295669"/>
                  <a:pt x="1030480" y="363094"/>
                  <a:pt x="1115032" y="407912"/>
                </a:cubicBezTo>
                <a:cubicBezTo>
                  <a:pt x="1173686" y="438998"/>
                  <a:pt x="1239665" y="459819"/>
                  <a:pt x="1303463" y="479957"/>
                </a:cubicBezTo>
                <a:cubicBezTo>
                  <a:pt x="1407672" y="512835"/>
                  <a:pt x="1515415" y="546839"/>
                  <a:pt x="1591811" y="626431"/>
                </a:cubicBezTo>
                <a:cubicBezTo>
                  <a:pt x="1676627" y="714761"/>
                  <a:pt x="1703555" y="842140"/>
                  <a:pt x="1716428" y="930275"/>
                </a:cubicBezTo>
                <a:cubicBezTo>
                  <a:pt x="1742342" y="1107668"/>
                  <a:pt x="1729399" y="1262159"/>
                  <a:pt x="1677964" y="1389461"/>
                </a:cubicBezTo>
                <a:cubicBezTo>
                  <a:pt x="1620322" y="1532139"/>
                  <a:pt x="1504829" y="1660675"/>
                  <a:pt x="1352760" y="1751399"/>
                </a:cubicBezTo>
                <a:cubicBezTo>
                  <a:pt x="1257942" y="1807966"/>
                  <a:pt x="1148446" y="1851537"/>
                  <a:pt x="1020567" y="1883381"/>
                </a:cubicBezTo>
                <a:close/>
                <a:moveTo>
                  <a:pt x="407448" y="18936"/>
                </a:moveTo>
                <a:cubicBezTo>
                  <a:pt x="291543" y="47798"/>
                  <a:pt x="240699" y="153997"/>
                  <a:pt x="232768" y="256503"/>
                </a:cubicBezTo>
                <a:cubicBezTo>
                  <a:pt x="223629" y="374705"/>
                  <a:pt x="179611" y="493678"/>
                  <a:pt x="137060" y="608728"/>
                </a:cubicBezTo>
                <a:cubicBezTo>
                  <a:pt x="112824" y="674247"/>
                  <a:pt x="87755" y="741994"/>
                  <a:pt x="70120" y="807534"/>
                </a:cubicBezTo>
                <a:lnTo>
                  <a:pt x="70120" y="807534"/>
                </a:lnTo>
                <a:cubicBezTo>
                  <a:pt x="9428" y="1032961"/>
                  <a:pt x="-4087" y="1223291"/>
                  <a:pt x="28811" y="1389409"/>
                </a:cubicBezTo>
                <a:cubicBezTo>
                  <a:pt x="70022" y="1597524"/>
                  <a:pt x="190999" y="1771369"/>
                  <a:pt x="352428" y="1854445"/>
                </a:cubicBezTo>
                <a:cubicBezTo>
                  <a:pt x="489456" y="1924939"/>
                  <a:pt x="659175" y="1939463"/>
                  <a:pt x="886556" y="1900147"/>
                </a:cubicBezTo>
                <a:cubicBezTo>
                  <a:pt x="1071700" y="1868162"/>
                  <a:pt x="1222315" y="1816382"/>
                  <a:pt x="1347112" y="1741928"/>
                </a:cubicBezTo>
                <a:cubicBezTo>
                  <a:pt x="1497113" y="1652439"/>
                  <a:pt x="1610989" y="1525794"/>
                  <a:pt x="1667739" y="1385325"/>
                </a:cubicBezTo>
                <a:cubicBezTo>
                  <a:pt x="1718433" y="1259861"/>
                  <a:pt x="1731144" y="1107292"/>
                  <a:pt x="1705518" y="931858"/>
                </a:cubicBezTo>
                <a:cubicBezTo>
                  <a:pt x="1692856" y="845237"/>
                  <a:pt x="1666468" y="720121"/>
                  <a:pt x="1583852" y="634062"/>
                </a:cubicBezTo>
                <a:cubicBezTo>
                  <a:pt x="1509407" y="556509"/>
                  <a:pt x="1407763" y="524429"/>
                  <a:pt x="1300142" y="490473"/>
                </a:cubicBezTo>
                <a:cubicBezTo>
                  <a:pt x="1235863" y="470189"/>
                  <a:pt x="1169404" y="449216"/>
                  <a:pt x="1109865" y="417656"/>
                </a:cubicBezTo>
                <a:cubicBezTo>
                  <a:pt x="1023995" y="372141"/>
                  <a:pt x="952000" y="304195"/>
                  <a:pt x="882384" y="238481"/>
                </a:cubicBezTo>
                <a:cubicBezTo>
                  <a:pt x="861052" y="218347"/>
                  <a:pt x="838995" y="197533"/>
                  <a:pt x="816924" y="177726"/>
                </a:cubicBezTo>
                <a:cubicBezTo>
                  <a:pt x="741077" y="109692"/>
                  <a:pt x="624588" y="18461"/>
                  <a:pt x="489240" y="11733"/>
                </a:cubicBezTo>
                <a:cubicBezTo>
                  <a:pt x="461770" y="10100"/>
                  <a:pt x="434209" y="12527"/>
                  <a:pt x="407448" y="1893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3167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rafik 6" descr="Ein Bild, das Muster, Symmetrie, Quadrat, Design enthält.&#10;&#10;KI-generierte Inhalte können fehlerhaft sein.">
            <a:extLst>
              <a:ext uri="{FF2B5EF4-FFF2-40B4-BE49-F238E27FC236}">
                <a16:creationId xmlns:a16="http://schemas.microsoft.com/office/drawing/2014/main" id="{EC9E69E3-8F10-845D-DB5E-598BEDC2A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803" y="1510899"/>
            <a:ext cx="1147606" cy="1147606"/>
          </a:xfrm>
          <a:prstGeom prst="rect">
            <a:avLst/>
          </a:prstGeom>
        </p:spPr>
      </p:pic>
      <p:sp>
        <p:nvSpPr>
          <p:cNvPr id="5" name="Google Shape;1458;p43">
            <a:extLst>
              <a:ext uri="{FF2B5EF4-FFF2-40B4-BE49-F238E27FC236}">
                <a16:creationId xmlns:a16="http://schemas.microsoft.com/office/drawing/2014/main" id="{4BBCE359-89A2-133A-2AA1-E09D028E72DB}"/>
              </a:ext>
            </a:extLst>
          </p:cNvPr>
          <p:cNvSpPr txBox="1"/>
          <p:nvPr/>
        </p:nvSpPr>
        <p:spPr>
          <a:xfrm flipH="1">
            <a:off x="4961337" y="4331153"/>
            <a:ext cx="7844293" cy="100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chemeClr val="tx1"/>
                </a:solidFill>
                <a:latin typeface="Figtree"/>
                <a:ea typeface="Figtree"/>
                <a:cs typeface="Figtree"/>
                <a:sym typeface="Figtree"/>
              </a:rPr>
              <a:t>Link zum Instagram Account der Geschwister: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Figtree"/>
                <a:ea typeface="Figtree"/>
                <a:cs typeface="Figtree"/>
                <a:sym typeface="Figtree"/>
              </a:rPr>
              <a:t>https://</a:t>
            </a:r>
            <a:r>
              <a:rPr lang="de-DE" sz="1200" dirty="0" err="1">
                <a:solidFill>
                  <a:schemeClr val="tx2">
                    <a:lumMod val="50000"/>
                  </a:schemeClr>
                </a:solidFill>
                <a:latin typeface="Figtree"/>
                <a:ea typeface="Figtree"/>
                <a:cs typeface="Figtree"/>
                <a:sym typeface="Figtree"/>
              </a:rPr>
              <a:t>www.instagram.com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Figtree"/>
                <a:ea typeface="Figtree"/>
                <a:cs typeface="Figtree"/>
                <a:sym typeface="Figtree"/>
              </a:rPr>
              <a:t>/</a:t>
            </a:r>
            <a:r>
              <a:rPr lang="de-DE" sz="1200" dirty="0" err="1">
                <a:solidFill>
                  <a:schemeClr val="tx2">
                    <a:lumMod val="50000"/>
                  </a:schemeClr>
                </a:solidFill>
                <a:latin typeface="Figtree"/>
                <a:ea typeface="Figtree"/>
                <a:cs typeface="Figtree"/>
                <a:sym typeface="Figtree"/>
              </a:rPr>
              <a:t>carlottacolumna</a:t>
            </a:r>
            <a:endParaRPr lang="de-DE" sz="1200" dirty="0">
              <a:solidFill>
                <a:schemeClr val="tx2">
                  <a:lumMod val="50000"/>
                </a:schemeClr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rinary Tract Infection (UTI) in Children by Slidesgo">
  <a:themeElements>
    <a:clrScheme name="Simple Light">
      <a:dk1>
        <a:srgbClr val="000000"/>
      </a:dk1>
      <a:lt1>
        <a:srgbClr val="F6F6FB"/>
      </a:lt1>
      <a:dk2>
        <a:srgbClr val="D3D2EB"/>
      </a:dk2>
      <a:lt2>
        <a:srgbClr val="B3CDE7"/>
      </a:lt2>
      <a:accent1>
        <a:srgbClr val="6662A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Macintosh PowerPoint</Application>
  <PresentationFormat>Bildschirmpräsentation (16:9)</PresentationFormat>
  <Paragraphs>58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Raleway</vt:lpstr>
      <vt:lpstr>Arial</vt:lpstr>
      <vt:lpstr>Figtree</vt:lpstr>
      <vt:lpstr>Calibri</vt:lpstr>
      <vt:lpstr>Yanone Kaffeesatz Medium</vt:lpstr>
      <vt:lpstr>Shippori Antique</vt:lpstr>
      <vt:lpstr>Urinary Tract Infection (UTI) in Children by Slidesgo</vt:lpstr>
      <vt:lpstr>Themengeleitete SV-Stunde:  ME/CFS</vt:lpstr>
      <vt:lpstr>Was seht ihr?</vt:lpstr>
      <vt:lpstr>Was bedeutet für euch ein „kunterbuntes” Leben?</vt:lpstr>
      <vt:lpstr>„… doch mit einer Krankheit manchmal ganz schön grau."</vt:lpstr>
      <vt:lpstr>PowerPoint-Präsentation</vt:lpstr>
      <vt:lpstr>Was seht ihr?</vt:lpstr>
      <vt:lpstr>PowerPoint-Präsentation</vt:lpstr>
      <vt:lpstr>Die Zahl der Erkankten steigt</vt:lpstr>
      <vt:lpstr>Schaut euch auf dem Insta der Geschwister gerne ein paar ihrer Videos an und tauscht euch darüber aus: @carlottacolumna</vt:lpstr>
      <vt:lpstr>Schaut euch gerne eine kurze Dokumentation zu ME/CFS an.</vt:lpstr>
      <vt:lpstr>Forschung zu ME/CFS</vt:lpstr>
      <vt:lpstr>PowerPoint-Präsentation</vt:lpstr>
      <vt:lpstr>Noch mehr Infos?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Themengeleitete SV-Stunde:  ME/CFS</dc:title>
  <cp:lastModifiedBy>Timon Friese</cp:lastModifiedBy>
  <cp:revision>2</cp:revision>
  <cp:lastPrinted>2025-05-19T07:12:50Z</cp:lastPrinted>
  <dcterms:modified xsi:type="dcterms:W3CDTF">2025-05-19T16:30:40Z</dcterms:modified>
</cp:coreProperties>
</file>