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5"/>
  </p:notesMasterIdLst>
  <p:sldIdLst>
    <p:sldId id="256" r:id="rId2"/>
    <p:sldId id="257" r:id="rId3"/>
    <p:sldId id="258" r:id="rId4"/>
    <p:sldId id="262" r:id="rId5"/>
    <p:sldId id="259" r:id="rId6"/>
    <p:sldId id="260" r:id="rId7"/>
    <p:sldId id="261" r:id="rId8"/>
    <p:sldId id="268" r:id="rId9"/>
    <p:sldId id="263" r:id="rId10"/>
    <p:sldId id="264" r:id="rId11"/>
    <p:sldId id="266" r:id="rId12"/>
    <p:sldId id="267" r:id="rId13"/>
    <p:sldId id="265" r:id="rId14"/>
  </p:sldIdLst>
  <p:sldSz cx="18288000" cy="10287000"/>
  <p:notesSz cx="6858000" cy="9144000"/>
  <p:embeddedFontLst>
    <p:embeddedFont>
      <p:font typeface="Jua" pitchFamily="2" charset="-127"/>
      <p:regular r:id="rId16"/>
    </p:embeddedFont>
    <p:embeddedFont>
      <p:font typeface="Bobby Jones"/>
      <p:regular r:id="rId17"/>
    </p:embeddedFont>
    <p:embeddedFont>
      <p:font typeface="Noto Sans Devanagari Condensed" panose="020B0506040504020204" pitchFamily="34" charset="0"/>
      <p:regular r:id="rId18"/>
    </p:embeddedFont>
    <p:embeddedFont>
      <p:font typeface="Noto Sans Devanagari Condensed Heavy" panose="020B0A06040504020204" pitchFamily="34" charset="0"/>
      <p:regular r:id="rId19"/>
      <p:bold r:id="rId2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4F1F9F1-28D0-0947-A285-5F48DC00CFE0}" v="56" dt="2026-03-08T00:14:13.78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22" autoAdjust="0"/>
    <p:restoredTop sz="94698" autoAdjust="0"/>
  </p:normalViewPr>
  <p:slideViewPr>
    <p:cSldViewPr>
      <p:cViewPr varScale="1">
        <p:scale>
          <a:sx n="74" d="100"/>
          <a:sy n="74" d="100"/>
        </p:scale>
        <p:origin x="528" y="1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33BDA7-C0D7-CE40-9B72-30F08FDDBE75}" type="datetimeFigureOut">
              <a:rPr lang="de-DE" smtClean="0"/>
              <a:t>08.03.26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566BF7-299A-4741-B540-462AC9D69A8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06498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566BF7-299A-4741-B540-462AC9D69A83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319724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3/8/26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3/8/26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3/8/26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3/8/26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3/8/26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3/8/26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3/8/26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3/8/26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3/8/26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3/8/26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3/8/26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3/8/26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1D4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63503" y="987057"/>
            <a:ext cx="18414549" cy="8334746"/>
          </a:xfrm>
          <a:custGeom>
            <a:avLst/>
            <a:gdLst/>
            <a:ahLst/>
            <a:cxnLst/>
            <a:rect l="l" t="t" r="r" b="b"/>
            <a:pathLst>
              <a:path w="18414549" h="8334746">
                <a:moveTo>
                  <a:pt x="0" y="0"/>
                </a:moveTo>
                <a:lnTo>
                  <a:pt x="18414549" y="0"/>
                </a:lnTo>
                <a:lnTo>
                  <a:pt x="18414549" y="8334746"/>
                </a:lnTo>
                <a:lnTo>
                  <a:pt x="0" y="833474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3" name="TextBox 3"/>
          <p:cNvSpPr txBox="1"/>
          <p:nvPr/>
        </p:nvSpPr>
        <p:spPr>
          <a:xfrm>
            <a:off x="7126853" y="3238500"/>
            <a:ext cx="8356521" cy="21796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7438"/>
              </a:lnSpc>
            </a:pPr>
            <a:r>
              <a:rPr lang="en-US" sz="12455" dirty="0">
                <a:solidFill>
                  <a:srgbClr val="EFEBE2"/>
                </a:solidFill>
                <a:latin typeface="Bobby Jones"/>
                <a:ea typeface="Bobby Jones"/>
                <a:cs typeface="Bobby Jones"/>
                <a:sym typeface="Bobby Jones"/>
              </a:rPr>
              <a:t>WAS IST EINE </a:t>
            </a:r>
          </a:p>
        </p:txBody>
      </p:sp>
      <p:sp>
        <p:nvSpPr>
          <p:cNvPr id="4" name="TextBox 4"/>
          <p:cNvSpPr txBox="1"/>
          <p:nvPr/>
        </p:nvSpPr>
        <p:spPr>
          <a:xfrm rot="-1810740">
            <a:off x="6849332" y="6361743"/>
            <a:ext cx="653825" cy="15412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2375"/>
              </a:lnSpc>
            </a:pPr>
            <a:r>
              <a:rPr lang="en-US" sz="8839">
                <a:solidFill>
                  <a:srgbClr val="EFEBE2"/>
                </a:solidFill>
                <a:latin typeface="Bobby Jones"/>
                <a:ea typeface="Bobby Jones"/>
                <a:cs typeface="Bobby Jones"/>
                <a:sym typeface="Bobby Jones"/>
              </a:rPr>
              <a:t>K</a:t>
            </a:r>
          </a:p>
        </p:txBody>
      </p:sp>
      <p:sp>
        <p:nvSpPr>
          <p:cNvPr id="5" name="TextBox 5"/>
          <p:cNvSpPr txBox="1"/>
          <p:nvPr/>
        </p:nvSpPr>
        <p:spPr>
          <a:xfrm rot="-1515480">
            <a:off x="7463895" y="6039699"/>
            <a:ext cx="650386" cy="15412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2375"/>
              </a:lnSpc>
            </a:pPr>
            <a:r>
              <a:rPr lang="en-US" sz="8839">
                <a:solidFill>
                  <a:srgbClr val="EFEBE2"/>
                </a:solidFill>
                <a:latin typeface="Bobby Jones"/>
                <a:ea typeface="Bobby Jones"/>
                <a:cs typeface="Bobby Jones"/>
                <a:sym typeface="Bobby Jones"/>
              </a:rPr>
              <a:t>O</a:t>
            </a:r>
          </a:p>
        </p:txBody>
      </p:sp>
      <p:sp>
        <p:nvSpPr>
          <p:cNvPr id="6" name="TextBox 6"/>
          <p:cNvSpPr txBox="1"/>
          <p:nvPr/>
        </p:nvSpPr>
        <p:spPr>
          <a:xfrm rot="-1211400">
            <a:off x="8099161" y="5764260"/>
            <a:ext cx="696192" cy="15412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2375"/>
              </a:lnSpc>
            </a:pPr>
            <a:r>
              <a:rPr lang="en-US" sz="8839">
                <a:solidFill>
                  <a:srgbClr val="EFEBE2"/>
                </a:solidFill>
                <a:latin typeface="Bobby Jones"/>
                <a:ea typeface="Bobby Jones"/>
                <a:cs typeface="Bobby Jones"/>
                <a:sym typeface="Bobby Jones"/>
              </a:rPr>
              <a:t>M</a:t>
            </a:r>
          </a:p>
        </p:txBody>
      </p:sp>
      <p:sp>
        <p:nvSpPr>
          <p:cNvPr id="7" name="TextBox 7"/>
          <p:cNvSpPr txBox="1"/>
          <p:nvPr/>
        </p:nvSpPr>
        <p:spPr>
          <a:xfrm rot="-897720">
            <a:off x="8800302" y="5542170"/>
            <a:ext cx="696192" cy="15412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2375"/>
              </a:lnSpc>
            </a:pPr>
            <a:r>
              <a:rPr lang="en-US" sz="8839">
                <a:solidFill>
                  <a:srgbClr val="EFEBE2"/>
                </a:solidFill>
                <a:latin typeface="Bobby Jones"/>
                <a:ea typeface="Bobby Jones"/>
                <a:cs typeface="Bobby Jones"/>
                <a:sym typeface="Bobby Jones"/>
              </a:rPr>
              <a:t>M</a:t>
            </a:r>
          </a:p>
        </p:txBody>
      </p:sp>
      <p:sp>
        <p:nvSpPr>
          <p:cNvPr id="8" name="TextBox 8"/>
          <p:cNvSpPr txBox="1"/>
          <p:nvPr/>
        </p:nvSpPr>
        <p:spPr>
          <a:xfrm rot="-584040">
            <a:off x="9518764" y="5384883"/>
            <a:ext cx="696192" cy="15412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2375"/>
              </a:lnSpc>
            </a:pPr>
            <a:r>
              <a:rPr lang="en-US" sz="8839">
                <a:solidFill>
                  <a:srgbClr val="EFEBE2"/>
                </a:solidFill>
                <a:latin typeface="Bobby Jones"/>
                <a:ea typeface="Bobby Jones"/>
                <a:cs typeface="Bobby Jones"/>
                <a:sym typeface="Bobby Jones"/>
              </a:rPr>
              <a:t>M</a:t>
            </a:r>
          </a:p>
        </p:txBody>
      </p:sp>
      <p:sp>
        <p:nvSpPr>
          <p:cNvPr id="9" name="TextBox 9"/>
          <p:cNvSpPr txBox="1"/>
          <p:nvPr/>
        </p:nvSpPr>
        <p:spPr>
          <a:xfrm rot="-292860">
            <a:off x="10248787" y="5298018"/>
            <a:ext cx="588559" cy="15412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2375"/>
              </a:lnSpc>
            </a:pPr>
            <a:r>
              <a:rPr lang="en-US" sz="8839">
                <a:solidFill>
                  <a:srgbClr val="EFEBE2"/>
                </a:solidFill>
                <a:latin typeface="Bobby Jones"/>
                <a:ea typeface="Bobby Jones"/>
                <a:cs typeface="Bobby Jones"/>
                <a:sym typeface="Bobby Jones"/>
              </a:rPr>
              <a:t>U</a:t>
            </a:r>
          </a:p>
        </p:txBody>
      </p:sp>
      <p:sp>
        <p:nvSpPr>
          <p:cNvPr id="10" name="TextBox 10"/>
          <p:cNvSpPr txBox="1"/>
          <p:nvPr/>
        </p:nvSpPr>
        <p:spPr>
          <a:xfrm rot="-16260">
            <a:off x="10878242" y="5268870"/>
            <a:ext cx="626345" cy="15412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2375"/>
              </a:lnSpc>
            </a:pPr>
            <a:r>
              <a:rPr lang="en-US" sz="8839" dirty="0">
                <a:solidFill>
                  <a:srgbClr val="EFEBE2"/>
                </a:solidFill>
                <a:latin typeface="Bobby Jones"/>
                <a:ea typeface="Bobby Jones"/>
                <a:cs typeface="Bobby Jones"/>
                <a:sym typeface="Bobby Jones"/>
              </a:rPr>
              <a:t>N</a:t>
            </a:r>
          </a:p>
        </p:txBody>
      </p:sp>
      <p:sp>
        <p:nvSpPr>
          <p:cNvPr id="11" name="TextBox 11"/>
          <p:cNvSpPr txBox="1"/>
          <p:nvPr/>
        </p:nvSpPr>
        <p:spPr>
          <a:xfrm rot="269220">
            <a:off x="11544913" y="5293479"/>
            <a:ext cx="630926" cy="15412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2375"/>
              </a:lnSpc>
            </a:pPr>
            <a:r>
              <a:rPr lang="en-US" sz="8839">
                <a:solidFill>
                  <a:srgbClr val="EFEBE2"/>
                </a:solidFill>
                <a:latin typeface="Bobby Jones"/>
                <a:ea typeface="Bobby Jones"/>
                <a:cs typeface="Bobby Jones"/>
                <a:sym typeface="Bobby Jones"/>
              </a:rPr>
              <a:t>A</a:t>
            </a:r>
          </a:p>
        </p:txBody>
      </p:sp>
      <p:sp>
        <p:nvSpPr>
          <p:cNvPr id="12" name="TextBox 12"/>
          <p:cNvSpPr txBox="1"/>
          <p:nvPr/>
        </p:nvSpPr>
        <p:spPr>
          <a:xfrm rot="522840">
            <a:off x="12212698" y="5361856"/>
            <a:ext cx="474050" cy="15412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2375"/>
              </a:lnSpc>
            </a:pPr>
            <a:r>
              <a:rPr lang="en-US" sz="8839" dirty="0">
                <a:solidFill>
                  <a:srgbClr val="EFEBE2"/>
                </a:solidFill>
                <a:latin typeface="Bobby Jones"/>
                <a:ea typeface="Bobby Jones"/>
                <a:cs typeface="Bobby Jones"/>
                <a:sym typeface="Bobby Jones"/>
              </a:rPr>
              <a:t>L</a:t>
            </a:r>
          </a:p>
        </p:txBody>
      </p:sp>
      <p:sp>
        <p:nvSpPr>
          <p:cNvPr id="13" name="TextBox 13"/>
          <p:cNvSpPr txBox="1"/>
          <p:nvPr/>
        </p:nvSpPr>
        <p:spPr>
          <a:xfrm rot="789900">
            <a:off x="12719224" y="5480703"/>
            <a:ext cx="695049" cy="15412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2375"/>
              </a:lnSpc>
            </a:pPr>
            <a:r>
              <a:rPr lang="en-US" sz="8839">
                <a:solidFill>
                  <a:srgbClr val="EFEBE2"/>
                </a:solidFill>
                <a:latin typeface="Bobby Jones"/>
                <a:ea typeface="Bobby Jones"/>
                <a:cs typeface="Bobby Jones"/>
                <a:sym typeface="Bobby Jones"/>
              </a:rPr>
              <a:t>W</a:t>
            </a:r>
          </a:p>
        </p:txBody>
      </p:sp>
      <p:sp>
        <p:nvSpPr>
          <p:cNvPr id="14" name="TextBox 14"/>
          <p:cNvSpPr txBox="1"/>
          <p:nvPr/>
        </p:nvSpPr>
        <p:spPr>
          <a:xfrm rot="1089720">
            <a:off x="13427526" y="5670483"/>
            <a:ext cx="630926" cy="15412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2375"/>
              </a:lnSpc>
            </a:pPr>
            <a:r>
              <a:rPr lang="en-US" sz="8839">
                <a:solidFill>
                  <a:srgbClr val="EFEBE2"/>
                </a:solidFill>
                <a:latin typeface="Bobby Jones"/>
                <a:ea typeface="Bobby Jones"/>
                <a:cs typeface="Bobby Jones"/>
                <a:sym typeface="Bobby Jones"/>
              </a:rPr>
              <a:t>A</a:t>
            </a:r>
          </a:p>
        </p:txBody>
      </p:sp>
      <p:sp>
        <p:nvSpPr>
          <p:cNvPr id="15" name="TextBox 15"/>
          <p:cNvSpPr txBox="1"/>
          <p:nvPr/>
        </p:nvSpPr>
        <p:spPr>
          <a:xfrm rot="1366800">
            <a:off x="14058137" y="5897739"/>
            <a:ext cx="586264" cy="15412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2375"/>
              </a:lnSpc>
            </a:pPr>
            <a:r>
              <a:rPr lang="en-US" sz="8839" dirty="0">
                <a:solidFill>
                  <a:srgbClr val="EFEBE2"/>
                </a:solidFill>
                <a:latin typeface="Bobby Jones"/>
                <a:ea typeface="Bobby Jones"/>
                <a:cs typeface="Bobby Jones"/>
                <a:sym typeface="Bobby Jones"/>
              </a:rPr>
              <a:t>H</a:t>
            </a:r>
          </a:p>
        </p:txBody>
      </p:sp>
      <p:sp>
        <p:nvSpPr>
          <p:cNvPr id="16" name="TextBox 16"/>
          <p:cNvSpPr txBox="1"/>
          <p:nvPr/>
        </p:nvSpPr>
        <p:spPr>
          <a:xfrm rot="1611120">
            <a:off x="14633227" y="6138209"/>
            <a:ext cx="474050" cy="15412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2375"/>
              </a:lnSpc>
            </a:pPr>
            <a:r>
              <a:rPr lang="en-US" sz="8839">
                <a:solidFill>
                  <a:srgbClr val="EFEBE2"/>
                </a:solidFill>
                <a:latin typeface="Bobby Jones"/>
                <a:ea typeface="Bobby Jones"/>
                <a:cs typeface="Bobby Jones"/>
                <a:sym typeface="Bobby Jones"/>
              </a:rPr>
              <a:t>L</a:t>
            </a:r>
          </a:p>
        </p:txBody>
      </p:sp>
      <p:sp>
        <p:nvSpPr>
          <p:cNvPr id="17" name="TextBox 17"/>
          <p:cNvSpPr txBox="1"/>
          <p:nvPr/>
        </p:nvSpPr>
        <p:spPr>
          <a:xfrm rot="1840140">
            <a:off x="15084998" y="6396646"/>
            <a:ext cx="512978" cy="15412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2375"/>
              </a:lnSpc>
            </a:pPr>
            <a:r>
              <a:rPr lang="en-US" sz="8839">
                <a:solidFill>
                  <a:srgbClr val="EFEBE2"/>
                </a:solidFill>
                <a:latin typeface="Bobby Jones"/>
                <a:ea typeface="Bobby Jones"/>
                <a:cs typeface="Bobby Jones"/>
                <a:sym typeface="Bobby Jones"/>
              </a:rPr>
              <a:t>?</a:t>
            </a:r>
          </a:p>
        </p:txBody>
      </p:sp>
      <p:sp>
        <p:nvSpPr>
          <p:cNvPr id="18" name="TextBox 3">
            <a:extLst>
              <a:ext uri="{FF2B5EF4-FFF2-40B4-BE49-F238E27FC236}">
                <a16:creationId xmlns:a16="http://schemas.microsoft.com/office/drawing/2014/main" id="{8EBBB9E4-C217-9A8F-B7DD-1F855D2FB16B}"/>
              </a:ext>
            </a:extLst>
          </p:cNvPr>
          <p:cNvSpPr txBox="1"/>
          <p:nvPr/>
        </p:nvSpPr>
        <p:spPr>
          <a:xfrm>
            <a:off x="6984966" y="1101211"/>
            <a:ext cx="8356521" cy="18324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438"/>
              </a:lnSpc>
            </a:pPr>
            <a:r>
              <a:rPr lang="en-US" sz="4800" dirty="0">
                <a:solidFill>
                  <a:srgbClr val="EFEBE2"/>
                </a:solidFill>
                <a:latin typeface="Bobby Jones"/>
                <a:ea typeface="Bobby Jones"/>
                <a:cs typeface="Bobby Jones"/>
                <a:sym typeface="Bobby Jones"/>
              </a:rPr>
              <a:t>THEMENGELEITETE SV-STUNDE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1D4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48" y="3624999"/>
            <a:ext cx="18287552" cy="3086100"/>
            <a:chOff x="0" y="0"/>
            <a:chExt cx="18287556" cy="30861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8287493" cy="3086100"/>
            </a:xfrm>
            <a:custGeom>
              <a:avLst/>
              <a:gdLst/>
              <a:ahLst/>
              <a:cxnLst/>
              <a:rect l="l" t="t" r="r" b="b"/>
              <a:pathLst>
                <a:path w="18287493" h="3086100">
                  <a:moveTo>
                    <a:pt x="0" y="0"/>
                  </a:moveTo>
                  <a:lnTo>
                    <a:pt x="18287493" y="0"/>
                  </a:lnTo>
                  <a:lnTo>
                    <a:pt x="18287493" y="3086100"/>
                  </a:lnTo>
                  <a:lnTo>
                    <a:pt x="0" y="3086100"/>
                  </a:lnTo>
                  <a:close/>
                </a:path>
              </a:pathLst>
            </a:custGeom>
            <a:solidFill>
              <a:srgbClr val="EFEBE2"/>
            </a:solidFill>
          </p:spPr>
          <p:txBody>
            <a:bodyPr/>
            <a:lstStyle/>
            <a:p>
              <a:endParaRPr lang="de-DE" sz="1200"/>
            </a:p>
          </p:txBody>
        </p:sp>
      </p:grpSp>
      <p:sp>
        <p:nvSpPr>
          <p:cNvPr id="8" name="TextBox 14">
            <a:extLst>
              <a:ext uri="{FF2B5EF4-FFF2-40B4-BE49-F238E27FC236}">
                <a16:creationId xmlns:a16="http://schemas.microsoft.com/office/drawing/2014/main" id="{1C485819-6833-D123-8CF2-C023A7DDA93A}"/>
              </a:ext>
            </a:extLst>
          </p:cNvPr>
          <p:cNvSpPr txBox="1"/>
          <p:nvPr/>
        </p:nvSpPr>
        <p:spPr>
          <a:xfrm>
            <a:off x="901442" y="190500"/>
            <a:ext cx="16484603" cy="13128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210"/>
              </a:lnSpc>
            </a:pPr>
            <a:r>
              <a:rPr lang="en-US" sz="8007" dirty="0">
                <a:solidFill>
                  <a:srgbClr val="15193B"/>
                </a:solidFill>
                <a:latin typeface="Bobby Jones"/>
                <a:ea typeface="Bobby Jones"/>
                <a:cs typeface="Bobby Jones"/>
                <a:sym typeface="Bobby Jones"/>
              </a:rPr>
              <a:t>DEIN ONLINE - WAHLHELFER</a:t>
            </a:r>
          </a:p>
        </p:txBody>
      </p:sp>
      <p:sp>
        <p:nvSpPr>
          <p:cNvPr id="9" name="TextBox 12">
            <a:extLst>
              <a:ext uri="{FF2B5EF4-FFF2-40B4-BE49-F238E27FC236}">
                <a16:creationId xmlns:a16="http://schemas.microsoft.com/office/drawing/2014/main" id="{D6AAC2B4-03B1-BA06-4E3E-D92E6E903E3C}"/>
              </a:ext>
            </a:extLst>
          </p:cNvPr>
          <p:cNvSpPr txBox="1"/>
          <p:nvPr/>
        </p:nvSpPr>
        <p:spPr>
          <a:xfrm>
            <a:off x="418843" y="1485900"/>
            <a:ext cx="17449800" cy="15638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dirty="0">
                <a:solidFill>
                  <a:srgbClr val="15193B"/>
                </a:solidFill>
                <a:latin typeface="Jua"/>
                <a:ea typeface="Jua"/>
                <a:cs typeface="Jua"/>
                <a:sym typeface="Jua"/>
              </a:rPr>
              <a:t>VOTO </a:t>
            </a:r>
            <a:r>
              <a:rPr lang="en-US" sz="3600" dirty="0" err="1">
                <a:solidFill>
                  <a:srgbClr val="15193B"/>
                </a:solidFill>
                <a:latin typeface="Jua"/>
                <a:ea typeface="Jua"/>
                <a:cs typeface="Jua"/>
                <a:sym typeface="Jua"/>
              </a:rPr>
              <a:t>ist</a:t>
            </a:r>
            <a:r>
              <a:rPr lang="en-US" sz="3600" dirty="0">
                <a:solidFill>
                  <a:srgbClr val="15193B"/>
                </a:solidFill>
                <a:latin typeface="Jua"/>
                <a:ea typeface="Jua"/>
                <a:cs typeface="Jua"/>
                <a:sym typeface="Jua"/>
              </a:rPr>
              <a:t> </a:t>
            </a:r>
            <a:r>
              <a:rPr lang="en-US" sz="3600" dirty="0" err="1">
                <a:solidFill>
                  <a:srgbClr val="15193B"/>
                </a:solidFill>
                <a:latin typeface="Jua"/>
                <a:ea typeface="Jua"/>
                <a:cs typeface="Jua"/>
                <a:sym typeface="Jua"/>
              </a:rPr>
              <a:t>ein</a:t>
            </a:r>
            <a:r>
              <a:rPr lang="en-US" sz="3600" dirty="0">
                <a:solidFill>
                  <a:srgbClr val="15193B"/>
                </a:solidFill>
                <a:latin typeface="Jua"/>
                <a:ea typeface="Jua"/>
                <a:cs typeface="Jua"/>
                <a:sym typeface="Jua"/>
              </a:rPr>
              <a:t> </a:t>
            </a:r>
            <a:r>
              <a:rPr lang="en-US" sz="3600" dirty="0" err="1">
                <a:solidFill>
                  <a:srgbClr val="15193B"/>
                </a:solidFill>
                <a:latin typeface="Jua"/>
                <a:ea typeface="Jua"/>
                <a:cs typeface="Jua"/>
                <a:sym typeface="Jua"/>
              </a:rPr>
              <a:t>digitales</a:t>
            </a:r>
            <a:r>
              <a:rPr lang="en-US" sz="3600" dirty="0">
                <a:solidFill>
                  <a:srgbClr val="15193B"/>
                </a:solidFill>
                <a:latin typeface="Jua"/>
                <a:ea typeface="Jua"/>
                <a:cs typeface="Jua"/>
                <a:sym typeface="Jua"/>
              </a:rPr>
              <a:t> </a:t>
            </a:r>
            <a:r>
              <a:rPr lang="en-US" sz="3600" dirty="0" err="1">
                <a:solidFill>
                  <a:srgbClr val="15193B"/>
                </a:solidFill>
                <a:latin typeface="Jua"/>
                <a:ea typeface="Jua"/>
                <a:cs typeface="Jua"/>
                <a:sym typeface="Jua"/>
              </a:rPr>
              <a:t>Wahlhilfetool</a:t>
            </a:r>
            <a:r>
              <a:rPr lang="en-US" sz="3600" dirty="0">
                <a:solidFill>
                  <a:srgbClr val="15193B"/>
                </a:solidFill>
                <a:latin typeface="Jua"/>
                <a:ea typeface="Jua"/>
                <a:cs typeface="Jua"/>
                <a:sym typeface="Jua"/>
              </a:rPr>
              <a:t> für die </a:t>
            </a:r>
            <a:r>
              <a:rPr lang="en-US" sz="3600" dirty="0" err="1">
                <a:solidFill>
                  <a:srgbClr val="15193B"/>
                </a:solidFill>
                <a:latin typeface="Jua"/>
                <a:ea typeface="Jua"/>
                <a:cs typeface="Jua"/>
                <a:sym typeface="Jua"/>
              </a:rPr>
              <a:t>Kommunalwahl</a:t>
            </a:r>
            <a:r>
              <a:rPr lang="en-US" sz="3600" dirty="0">
                <a:solidFill>
                  <a:srgbClr val="15193B"/>
                </a:solidFill>
                <a:latin typeface="Jua"/>
                <a:ea typeface="Jua"/>
                <a:cs typeface="Jua"/>
                <a:sym typeface="Jua"/>
              </a:rPr>
              <a:t> in Langen am 15.03.2026, das </a:t>
            </a:r>
            <a:r>
              <a:rPr lang="en-US" sz="3600" dirty="0" err="1">
                <a:solidFill>
                  <a:srgbClr val="15193B"/>
                </a:solidFill>
                <a:latin typeface="Jua"/>
                <a:ea typeface="Jua"/>
                <a:cs typeface="Jua"/>
                <a:sym typeface="Jua"/>
              </a:rPr>
              <a:t>gemeinsam</a:t>
            </a:r>
            <a:r>
              <a:rPr lang="en-US" sz="3600" dirty="0">
                <a:solidFill>
                  <a:srgbClr val="15193B"/>
                </a:solidFill>
                <a:latin typeface="Jua"/>
                <a:ea typeface="Jua"/>
                <a:cs typeface="Jua"/>
                <a:sym typeface="Jua"/>
              </a:rPr>
              <a:t> von der TU Darmstadt und dem </a:t>
            </a:r>
            <a:r>
              <a:rPr lang="en-US" sz="3600" dirty="0" err="1">
                <a:solidFill>
                  <a:srgbClr val="15193B"/>
                </a:solidFill>
                <a:latin typeface="Jua"/>
                <a:ea typeface="Jua"/>
                <a:cs typeface="Jua"/>
                <a:sym typeface="Jua"/>
              </a:rPr>
              <a:t>Jugendforum</a:t>
            </a:r>
            <a:r>
              <a:rPr lang="en-US" sz="3600" dirty="0">
                <a:solidFill>
                  <a:srgbClr val="15193B"/>
                </a:solidFill>
                <a:latin typeface="Jua"/>
                <a:ea typeface="Jua"/>
                <a:cs typeface="Jua"/>
                <a:sym typeface="Jua"/>
              </a:rPr>
              <a:t> Langen </a:t>
            </a:r>
            <a:r>
              <a:rPr lang="en-US" sz="3600" dirty="0" err="1">
                <a:solidFill>
                  <a:srgbClr val="15193B"/>
                </a:solidFill>
                <a:latin typeface="Jua"/>
                <a:ea typeface="Jua"/>
                <a:cs typeface="Jua"/>
                <a:sym typeface="Jua"/>
              </a:rPr>
              <a:t>entwickelt</a:t>
            </a:r>
            <a:r>
              <a:rPr lang="en-US" sz="3600" dirty="0">
                <a:solidFill>
                  <a:srgbClr val="15193B"/>
                </a:solidFill>
                <a:latin typeface="Jua"/>
                <a:ea typeface="Jua"/>
                <a:cs typeface="Jua"/>
                <a:sym typeface="Jua"/>
              </a:rPr>
              <a:t> </a:t>
            </a:r>
            <a:r>
              <a:rPr lang="en-US" sz="3600" dirty="0" err="1">
                <a:solidFill>
                  <a:srgbClr val="15193B"/>
                </a:solidFill>
                <a:latin typeface="Jua"/>
                <a:ea typeface="Jua"/>
                <a:cs typeface="Jua"/>
                <a:sym typeface="Jua"/>
              </a:rPr>
              <a:t>wurde</a:t>
            </a:r>
            <a:r>
              <a:rPr lang="en-US" sz="3600" dirty="0">
                <a:solidFill>
                  <a:srgbClr val="15193B"/>
                </a:solidFill>
                <a:latin typeface="Jua"/>
                <a:ea typeface="Jua"/>
                <a:cs typeface="Jua"/>
                <a:sym typeface="Jua"/>
              </a:rPr>
              <a:t>.</a:t>
            </a:r>
          </a:p>
        </p:txBody>
      </p:sp>
      <p:sp>
        <p:nvSpPr>
          <p:cNvPr id="10" name="Rectangle 1">
            <a:extLst>
              <a:ext uri="{FF2B5EF4-FFF2-40B4-BE49-F238E27FC236}">
                <a16:creationId xmlns:a16="http://schemas.microsoft.com/office/drawing/2014/main" id="{87687649-714C-17B2-097B-8BF6FB8E9F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94565"/>
            <a:ext cx="18473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de-DE" altLang="de-DE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de-DE" altLang="de-DE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TextBox 12">
            <a:extLst>
              <a:ext uri="{FF2B5EF4-FFF2-40B4-BE49-F238E27FC236}">
                <a16:creationId xmlns:a16="http://schemas.microsoft.com/office/drawing/2014/main" id="{38C27704-7E36-36B6-80BF-31B1C7FD416B}"/>
              </a:ext>
            </a:extLst>
          </p:cNvPr>
          <p:cNvSpPr txBox="1"/>
          <p:nvPr/>
        </p:nvSpPr>
        <p:spPr>
          <a:xfrm>
            <a:off x="418843" y="3619500"/>
            <a:ext cx="4762757" cy="7328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>
                <a:solidFill>
                  <a:srgbClr val="15193B"/>
                </a:solidFill>
                <a:latin typeface="Jua"/>
                <a:ea typeface="Jua"/>
                <a:cs typeface="Jua"/>
                <a:sym typeface="Jua"/>
              </a:rPr>
              <a:t>So </a:t>
            </a:r>
            <a:r>
              <a:rPr lang="en-US" sz="3600" dirty="0" err="1">
                <a:solidFill>
                  <a:srgbClr val="15193B"/>
                </a:solidFill>
                <a:latin typeface="Jua"/>
                <a:ea typeface="Jua"/>
                <a:cs typeface="Jua"/>
                <a:sym typeface="Jua"/>
              </a:rPr>
              <a:t>funktioniert’s</a:t>
            </a:r>
            <a:r>
              <a:rPr lang="en-US" sz="3600" dirty="0">
                <a:solidFill>
                  <a:srgbClr val="15193B"/>
                </a:solidFill>
                <a:latin typeface="Jua"/>
                <a:ea typeface="Jua"/>
                <a:cs typeface="Jua"/>
                <a:sym typeface="Jua"/>
              </a:rPr>
              <a:t>:</a:t>
            </a:r>
          </a:p>
        </p:txBody>
      </p:sp>
      <p:sp>
        <p:nvSpPr>
          <p:cNvPr id="12" name="TextBox 12">
            <a:extLst>
              <a:ext uri="{FF2B5EF4-FFF2-40B4-BE49-F238E27FC236}">
                <a16:creationId xmlns:a16="http://schemas.microsoft.com/office/drawing/2014/main" id="{E89C0187-36D1-1F8D-EC22-67ED49B9C086}"/>
              </a:ext>
            </a:extLst>
          </p:cNvPr>
          <p:cNvSpPr txBox="1"/>
          <p:nvPr/>
        </p:nvSpPr>
        <p:spPr>
          <a:xfrm>
            <a:off x="418843" y="4457700"/>
            <a:ext cx="10321181" cy="19697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3200" dirty="0">
                <a:solidFill>
                  <a:srgbClr val="15193B"/>
                </a:solidFill>
                <a:latin typeface="Jua"/>
                <a:ea typeface="Jua"/>
                <a:cs typeface="Jua"/>
                <a:sym typeface="Jua"/>
              </a:rPr>
              <a:t>Alle </a:t>
            </a:r>
            <a:r>
              <a:rPr lang="en-US" sz="3200" dirty="0" err="1">
                <a:solidFill>
                  <a:srgbClr val="15193B"/>
                </a:solidFill>
                <a:latin typeface="Jua"/>
                <a:ea typeface="Jua"/>
                <a:cs typeface="Jua"/>
                <a:sym typeface="Jua"/>
              </a:rPr>
              <a:t>kandidierenden</a:t>
            </a:r>
            <a:r>
              <a:rPr lang="en-US" sz="3200" dirty="0">
                <a:solidFill>
                  <a:srgbClr val="15193B"/>
                </a:solidFill>
                <a:latin typeface="Jua"/>
                <a:ea typeface="Jua"/>
                <a:cs typeface="Jua"/>
                <a:sym typeface="Jua"/>
              </a:rPr>
              <a:t> </a:t>
            </a:r>
            <a:r>
              <a:rPr lang="en-US" sz="3200" dirty="0" err="1">
                <a:solidFill>
                  <a:srgbClr val="15193B"/>
                </a:solidFill>
                <a:latin typeface="Jua"/>
                <a:ea typeface="Jua"/>
                <a:cs typeface="Jua"/>
                <a:sym typeface="Jua"/>
              </a:rPr>
              <a:t>Parteien</a:t>
            </a:r>
            <a:r>
              <a:rPr lang="en-US" sz="3200" dirty="0">
                <a:solidFill>
                  <a:srgbClr val="15193B"/>
                </a:solidFill>
                <a:latin typeface="Jua"/>
                <a:ea typeface="Jua"/>
                <a:cs typeface="Jua"/>
                <a:sym typeface="Jua"/>
              </a:rPr>
              <a:t> und </a:t>
            </a:r>
            <a:r>
              <a:rPr lang="en-US" sz="3200" dirty="0" err="1">
                <a:solidFill>
                  <a:srgbClr val="15193B"/>
                </a:solidFill>
                <a:latin typeface="Jua"/>
                <a:ea typeface="Jua"/>
                <a:cs typeface="Jua"/>
                <a:sym typeface="Jua"/>
              </a:rPr>
              <a:t>Wählergruppen</a:t>
            </a:r>
            <a:r>
              <a:rPr lang="en-US" sz="3200" dirty="0">
                <a:solidFill>
                  <a:srgbClr val="15193B"/>
                </a:solidFill>
                <a:latin typeface="Jua"/>
                <a:ea typeface="Jua"/>
                <a:cs typeface="Jua"/>
                <a:sym typeface="Jua"/>
              </a:rPr>
              <a:t> </a:t>
            </a:r>
            <a:r>
              <a:rPr lang="en-US" sz="3200" dirty="0" err="1">
                <a:solidFill>
                  <a:srgbClr val="15193B"/>
                </a:solidFill>
                <a:latin typeface="Jua"/>
                <a:ea typeface="Jua"/>
                <a:cs typeface="Jua"/>
                <a:sym typeface="Jua"/>
              </a:rPr>
              <a:t>konnten</a:t>
            </a:r>
            <a:r>
              <a:rPr lang="en-US" sz="3200" dirty="0">
                <a:solidFill>
                  <a:srgbClr val="15193B"/>
                </a:solidFill>
                <a:latin typeface="Jua"/>
                <a:ea typeface="Jua"/>
                <a:cs typeface="Jua"/>
                <a:sym typeface="Jua"/>
              </a:rPr>
              <a:t> </a:t>
            </a:r>
            <a:r>
              <a:rPr lang="en-US" sz="3200" dirty="0" err="1">
                <a:solidFill>
                  <a:srgbClr val="15193B"/>
                </a:solidFill>
                <a:latin typeface="Jua"/>
                <a:ea typeface="Jua"/>
                <a:cs typeface="Jua"/>
                <a:sym typeface="Jua"/>
              </a:rPr>
              <a:t>sich</a:t>
            </a:r>
            <a:r>
              <a:rPr lang="en-US" sz="3200" dirty="0">
                <a:solidFill>
                  <a:srgbClr val="15193B"/>
                </a:solidFill>
                <a:latin typeface="Jua"/>
                <a:ea typeface="Jua"/>
                <a:cs typeface="Jua"/>
                <a:sym typeface="Jua"/>
              </a:rPr>
              <a:t> </a:t>
            </a:r>
            <a:r>
              <a:rPr lang="en-US" sz="3200" dirty="0" err="1">
                <a:solidFill>
                  <a:srgbClr val="15193B"/>
                </a:solidFill>
                <a:latin typeface="Jua"/>
                <a:ea typeface="Jua"/>
                <a:cs typeface="Jua"/>
                <a:sym typeface="Jua"/>
              </a:rPr>
              <a:t>zu</a:t>
            </a:r>
            <a:r>
              <a:rPr lang="en-US" sz="3200" dirty="0">
                <a:solidFill>
                  <a:srgbClr val="15193B"/>
                </a:solidFill>
                <a:latin typeface="Jua"/>
                <a:ea typeface="Jua"/>
                <a:cs typeface="Jua"/>
                <a:sym typeface="Jua"/>
              </a:rPr>
              <a:t> </a:t>
            </a:r>
            <a:r>
              <a:rPr lang="en-US" sz="3200" dirty="0" err="1">
                <a:solidFill>
                  <a:srgbClr val="15193B"/>
                </a:solidFill>
                <a:latin typeface="Jua"/>
                <a:ea typeface="Jua"/>
                <a:cs typeface="Jua"/>
                <a:sym typeface="Jua"/>
              </a:rPr>
              <a:t>wichtigen</a:t>
            </a:r>
            <a:r>
              <a:rPr lang="en-US" sz="3200" dirty="0">
                <a:solidFill>
                  <a:srgbClr val="15193B"/>
                </a:solidFill>
                <a:latin typeface="Jua"/>
                <a:ea typeface="Jua"/>
                <a:cs typeface="Jua"/>
                <a:sym typeface="Jua"/>
              </a:rPr>
              <a:t> </a:t>
            </a:r>
            <a:r>
              <a:rPr lang="en-US" sz="3200" dirty="0" err="1">
                <a:solidFill>
                  <a:srgbClr val="15193B"/>
                </a:solidFill>
                <a:latin typeface="Jua"/>
                <a:ea typeface="Jua"/>
                <a:cs typeface="Jua"/>
                <a:sym typeface="Jua"/>
              </a:rPr>
              <a:t>aktuellen</a:t>
            </a:r>
            <a:r>
              <a:rPr lang="en-US" sz="3200" dirty="0">
                <a:solidFill>
                  <a:srgbClr val="15193B"/>
                </a:solidFill>
                <a:latin typeface="Jua"/>
                <a:ea typeface="Jua"/>
                <a:cs typeface="Jua"/>
                <a:sym typeface="Jua"/>
              </a:rPr>
              <a:t> </a:t>
            </a:r>
            <a:r>
              <a:rPr lang="en-US" sz="3200" dirty="0" err="1">
                <a:solidFill>
                  <a:srgbClr val="15193B"/>
                </a:solidFill>
                <a:latin typeface="Jua"/>
                <a:ea typeface="Jua"/>
                <a:cs typeface="Jua"/>
                <a:sym typeface="Jua"/>
              </a:rPr>
              <a:t>Themen</a:t>
            </a:r>
            <a:r>
              <a:rPr lang="en-US" sz="3200" dirty="0">
                <a:solidFill>
                  <a:srgbClr val="15193B"/>
                </a:solidFill>
                <a:latin typeface="Jua"/>
                <a:ea typeface="Jua"/>
                <a:cs typeface="Jua"/>
                <a:sym typeface="Jua"/>
              </a:rPr>
              <a:t> in Langen </a:t>
            </a:r>
            <a:r>
              <a:rPr lang="en-US" sz="3200" dirty="0" err="1">
                <a:solidFill>
                  <a:srgbClr val="15193B"/>
                </a:solidFill>
                <a:latin typeface="Jua"/>
                <a:ea typeface="Jua"/>
                <a:cs typeface="Jua"/>
                <a:sym typeface="Jua"/>
              </a:rPr>
              <a:t>positionieren</a:t>
            </a:r>
            <a:r>
              <a:rPr lang="en-US" sz="3200" dirty="0">
                <a:solidFill>
                  <a:srgbClr val="15193B"/>
                </a:solidFill>
                <a:latin typeface="Jua"/>
                <a:ea typeface="Jua"/>
                <a:cs typeface="Jua"/>
                <a:sym typeface="Jua"/>
              </a:rPr>
              <a:t>. Deren </a:t>
            </a:r>
            <a:r>
              <a:rPr lang="en-US" sz="3200" dirty="0" err="1">
                <a:solidFill>
                  <a:srgbClr val="15193B"/>
                </a:solidFill>
                <a:latin typeface="Jua"/>
                <a:ea typeface="Jua"/>
                <a:cs typeface="Jua"/>
                <a:sym typeface="Jua"/>
              </a:rPr>
              <a:t>Antworten</a:t>
            </a:r>
            <a:r>
              <a:rPr lang="en-US" sz="3200" dirty="0">
                <a:solidFill>
                  <a:srgbClr val="15193B"/>
                </a:solidFill>
                <a:latin typeface="Jua"/>
                <a:ea typeface="Jua"/>
                <a:cs typeface="Jua"/>
                <a:sym typeface="Jua"/>
              </a:rPr>
              <a:t> </a:t>
            </a:r>
            <a:r>
              <a:rPr lang="en-US" sz="3200" dirty="0" err="1">
                <a:solidFill>
                  <a:srgbClr val="15193B"/>
                </a:solidFill>
                <a:latin typeface="Jua"/>
                <a:ea typeface="Jua"/>
                <a:cs typeface="Jua"/>
                <a:sym typeface="Jua"/>
              </a:rPr>
              <a:t>sind</a:t>
            </a:r>
            <a:r>
              <a:rPr lang="en-US" sz="3200" dirty="0">
                <a:solidFill>
                  <a:srgbClr val="15193B"/>
                </a:solidFill>
                <a:latin typeface="Jua"/>
                <a:ea typeface="Jua"/>
                <a:cs typeface="Jua"/>
                <a:sym typeface="Jua"/>
              </a:rPr>
              <a:t> </a:t>
            </a:r>
            <a:r>
              <a:rPr lang="en-US" sz="3200" dirty="0" err="1">
                <a:solidFill>
                  <a:srgbClr val="15193B"/>
                </a:solidFill>
                <a:latin typeface="Jua"/>
                <a:ea typeface="Jua"/>
                <a:cs typeface="Jua"/>
                <a:sym typeface="Jua"/>
              </a:rPr>
              <a:t>unverändert</a:t>
            </a:r>
            <a:r>
              <a:rPr lang="en-US" sz="3200" dirty="0">
                <a:solidFill>
                  <a:srgbClr val="15193B"/>
                </a:solidFill>
                <a:latin typeface="Jua"/>
                <a:ea typeface="Jua"/>
                <a:cs typeface="Jua"/>
                <a:sym typeface="Jua"/>
              </a:rPr>
              <a:t> </a:t>
            </a:r>
            <a:r>
              <a:rPr lang="en-US" sz="3200" dirty="0" err="1">
                <a:solidFill>
                  <a:srgbClr val="15193B"/>
                </a:solidFill>
                <a:latin typeface="Jua"/>
                <a:ea typeface="Jua"/>
                <a:cs typeface="Jua"/>
                <a:sym typeface="Jua"/>
              </a:rPr>
              <a:t>abgebildet</a:t>
            </a:r>
            <a:r>
              <a:rPr lang="en-US" sz="3200" dirty="0">
                <a:solidFill>
                  <a:srgbClr val="15193B"/>
                </a:solidFill>
                <a:latin typeface="Jua"/>
                <a:ea typeface="Jua"/>
                <a:cs typeface="Jua"/>
                <a:sym typeface="Jua"/>
              </a:rPr>
              <a:t>, um </a:t>
            </a:r>
            <a:r>
              <a:rPr lang="en-US" sz="3200" dirty="0" err="1">
                <a:solidFill>
                  <a:srgbClr val="15193B"/>
                </a:solidFill>
                <a:latin typeface="Jua"/>
                <a:ea typeface="Jua"/>
                <a:cs typeface="Jua"/>
                <a:sym typeface="Jua"/>
              </a:rPr>
              <a:t>sie</a:t>
            </a:r>
            <a:r>
              <a:rPr lang="en-US" sz="3200" dirty="0">
                <a:solidFill>
                  <a:srgbClr val="15193B"/>
                </a:solidFill>
                <a:latin typeface="Jua"/>
                <a:ea typeface="Jua"/>
                <a:cs typeface="Jua"/>
                <a:sym typeface="Jua"/>
              </a:rPr>
              <a:t> </a:t>
            </a:r>
            <a:r>
              <a:rPr lang="en-US" sz="3200" dirty="0" err="1">
                <a:solidFill>
                  <a:srgbClr val="15193B"/>
                </a:solidFill>
                <a:latin typeface="Jua"/>
                <a:ea typeface="Jua"/>
                <a:cs typeface="Jua"/>
                <a:sym typeface="Jua"/>
              </a:rPr>
              <a:t>direkt</a:t>
            </a:r>
            <a:r>
              <a:rPr lang="en-US" sz="3200" dirty="0">
                <a:solidFill>
                  <a:srgbClr val="15193B"/>
                </a:solidFill>
                <a:latin typeface="Jua"/>
                <a:ea typeface="Jua"/>
                <a:cs typeface="Jua"/>
                <a:sym typeface="Jua"/>
              </a:rPr>
              <a:t> </a:t>
            </a:r>
            <a:r>
              <a:rPr lang="en-US" sz="3200" dirty="0" err="1">
                <a:solidFill>
                  <a:srgbClr val="15193B"/>
                </a:solidFill>
                <a:latin typeface="Jua"/>
                <a:ea typeface="Jua"/>
                <a:cs typeface="Jua"/>
                <a:sym typeface="Jua"/>
              </a:rPr>
              <a:t>mit</a:t>
            </a:r>
            <a:r>
              <a:rPr lang="en-US" sz="3200" dirty="0">
                <a:solidFill>
                  <a:srgbClr val="15193B"/>
                </a:solidFill>
                <a:latin typeface="Jua"/>
                <a:ea typeface="Jua"/>
                <a:cs typeface="Jua"/>
                <a:sym typeface="Jua"/>
              </a:rPr>
              <a:t> den </a:t>
            </a:r>
            <a:r>
              <a:rPr lang="en-US" sz="3200" dirty="0" err="1">
                <a:solidFill>
                  <a:srgbClr val="15193B"/>
                </a:solidFill>
                <a:latin typeface="Jua"/>
                <a:ea typeface="Jua"/>
                <a:cs typeface="Jua"/>
                <a:sym typeface="Jua"/>
              </a:rPr>
              <a:t>eigenen</a:t>
            </a:r>
            <a:r>
              <a:rPr lang="en-US" sz="3200" dirty="0">
                <a:solidFill>
                  <a:srgbClr val="15193B"/>
                </a:solidFill>
                <a:latin typeface="Jua"/>
                <a:ea typeface="Jua"/>
                <a:cs typeface="Jua"/>
                <a:sym typeface="Jua"/>
              </a:rPr>
              <a:t> </a:t>
            </a:r>
            <a:r>
              <a:rPr lang="en-US" sz="3200" dirty="0" err="1">
                <a:solidFill>
                  <a:srgbClr val="15193B"/>
                </a:solidFill>
                <a:latin typeface="Jua"/>
                <a:ea typeface="Jua"/>
                <a:cs typeface="Jua"/>
                <a:sym typeface="Jua"/>
              </a:rPr>
              <a:t>Standpunkten</a:t>
            </a:r>
            <a:r>
              <a:rPr lang="en-US" sz="3200" dirty="0">
                <a:solidFill>
                  <a:srgbClr val="15193B"/>
                </a:solidFill>
                <a:latin typeface="Jua"/>
                <a:ea typeface="Jua"/>
                <a:cs typeface="Jua"/>
                <a:sym typeface="Jua"/>
              </a:rPr>
              <a:t> </a:t>
            </a:r>
            <a:r>
              <a:rPr lang="en-US" sz="3200" dirty="0" err="1">
                <a:solidFill>
                  <a:srgbClr val="15193B"/>
                </a:solidFill>
                <a:latin typeface="Jua"/>
                <a:ea typeface="Jua"/>
                <a:cs typeface="Jua"/>
                <a:sym typeface="Jua"/>
              </a:rPr>
              <a:t>vergleichen</a:t>
            </a:r>
            <a:r>
              <a:rPr lang="en-US" sz="3200" dirty="0">
                <a:solidFill>
                  <a:srgbClr val="15193B"/>
                </a:solidFill>
                <a:latin typeface="Jua"/>
                <a:ea typeface="Jua"/>
                <a:cs typeface="Jua"/>
                <a:sym typeface="Jua"/>
              </a:rPr>
              <a:t> </a:t>
            </a:r>
            <a:r>
              <a:rPr lang="en-US" sz="3200" dirty="0" err="1">
                <a:solidFill>
                  <a:srgbClr val="15193B"/>
                </a:solidFill>
                <a:latin typeface="Jua"/>
                <a:ea typeface="Jua"/>
                <a:cs typeface="Jua"/>
                <a:sym typeface="Jua"/>
              </a:rPr>
              <a:t>zu</a:t>
            </a:r>
            <a:r>
              <a:rPr lang="en-US" sz="3200" dirty="0">
                <a:solidFill>
                  <a:srgbClr val="15193B"/>
                </a:solidFill>
                <a:latin typeface="Jua"/>
                <a:ea typeface="Jua"/>
                <a:cs typeface="Jua"/>
                <a:sym typeface="Jua"/>
              </a:rPr>
              <a:t> </a:t>
            </a:r>
            <a:r>
              <a:rPr lang="en-US" sz="3200" dirty="0" err="1">
                <a:solidFill>
                  <a:srgbClr val="15193B"/>
                </a:solidFill>
                <a:latin typeface="Jua"/>
                <a:ea typeface="Jua"/>
                <a:cs typeface="Jua"/>
                <a:sym typeface="Jua"/>
              </a:rPr>
              <a:t>können</a:t>
            </a:r>
            <a:r>
              <a:rPr lang="en-US" sz="3200" dirty="0">
                <a:solidFill>
                  <a:srgbClr val="15193B"/>
                </a:solidFill>
                <a:latin typeface="Jua"/>
                <a:ea typeface="Jua"/>
                <a:cs typeface="Jua"/>
                <a:sym typeface="Jua"/>
              </a:rPr>
              <a:t>.</a:t>
            </a:r>
          </a:p>
        </p:txBody>
      </p:sp>
      <p:sp>
        <p:nvSpPr>
          <p:cNvPr id="16" name="TextBox 12">
            <a:extLst>
              <a:ext uri="{FF2B5EF4-FFF2-40B4-BE49-F238E27FC236}">
                <a16:creationId xmlns:a16="http://schemas.microsoft.com/office/drawing/2014/main" id="{743F783C-1F95-0B25-312E-FFC9DDC3EC13}"/>
              </a:ext>
            </a:extLst>
          </p:cNvPr>
          <p:cNvSpPr txBox="1"/>
          <p:nvPr/>
        </p:nvSpPr>
        <p:spPr>
          <a:xfrm>
            <a:off x="418843" y="6743700"/>
            <a:ext cx="4762757" cy="7328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 err="1">
                <a:solidFill>
                  <a:srgbClr val="15193B"/>
                </a:solidFill>
                <a:latin typeface="Jua"/>
                <a:ea typeface="Jua"/>
                <a:cs typeface="Jua"/>
                <a:sym typeface="Jua"/>
              </a:rPr>
              <a:t>Erarbeitet</a:t>
            </a:r>
            <a:r>
              <a:rPr lang="en-US" sz="3600" dirty="0">
                <a:solidFill>
                  <a:srgbClr val="15193B"/>
                </a:solidFill>
                <a:latin typeface="Jua"/>
                <a:ea typeface="Jua"/>
                <a:cs typeface="Jua"/>
                <a:sym typeface="Jua"/>
              </a:rPr>
              <a:t> von:</a:t>
            </a:r>
          </a:p>
        </p:txBody>
      </p:sp>
      <p:sp>
        <p:nvSpPr>
          <p:cNvPr id="17" name="Abgerundetes Rechteck 16">
            <a:extLst>
              <a:ext uri="{FF2B5EF4-FFF2-40B4-BE49-F238E27FC236}">
                <a16:creationId xmlns:a16="http://schemas.microsoft.com/office/drawing/2014/main" id="{600DBA9C-0109-638F-21A3-8B2259EE3A08}"/>
              </a:ext>
            </a:extLst>
          </p:cNvPr>
          <p:cNvSpPr/>
          <p:nvPr/>
        </p:nvSpPr>
        <p:spPr>
          <a:xfrm>
            <a:off x="418843" y="7658100"/>
            <a:ext cx="4762757" cy="230961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378BED8E-CD02-F63C-E867-2C4BA07E40C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781" r="8741"/>
          <a:stretch>
            <a:fillRect/>
          </a:stretch>
        </p:blipFill>
        <p:spPr>
          <a:xfrm>
            <a:off x="657031" y="7798112"/>
            <a:ext cx="4286379" cy="2029586"/>
          </a:xfrm>
          <a:prstGeom prst="rect">
            <a:avLst/>
          </a:prstGeom>
        </p:spPr>
      </p:pic>
      <p:sp>
        <p:nvSpPr>
          <p:cNvPr id="18" name="Abgerundetes Rechteck 17">
            <a:extLst>
              <a:ext uri="{FF2B5EF4-FFF2-40B4-BE49-F238E27FC236}">
                <a16:creationId xmlns:a16="http://schemas.microsoft.com/office/drawing/2014/main" id="{0841A4E8-A191-D554-278F-C0E033680CA7}"/>
              </a:ext>
            </a:extLst>
          </p:cNvPr>
          <p:cNvSpPr/>
          <p:nvPr/>
        </p:nvSpPr>
        <p:spPr>
          <a:xfrm>
            <a:off x="5715001" y="7664669"/>
            <a:ext cx="3124200" cy="230961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9" name="Grafik 18">
            <a:extLst>
              <a:ext uri="{FF2B5EF4-FFF2-40B4-BE49-F238E27FC236}">
                <a16:creationId xmlns:a16="http://schemas.microsoft.com/office/drawing/2014/main" id="{148A54D4-1781-358E-6D1B-76C5DE8ADF9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6630" t="3913" r="8796" b="4782"/>
          <a:stretch>
            <a:fillRect/>
          </a:stretch>
        </p:blipFill>
        <p:spPr>
          <a:xfrm>
            <a:off x="6096000" y="7736740"/>
            <a:ext cx="2459805" cy="2152329"/>
          </a:xfrm>
          <a:prstGeom prst="rect">
            <a:avLst/>
          </a:prstGeom>
        </p:spPr>
      </p:pic>
      <p:sp>
        <p:nvSpPr>
          <p:cNvPr id="20" name="Abgerundetes Rechteck 19">
            <a:extLst>
              <a:ext uri="{FF2B5EF4-FFF2-40B4-BE49-F238E27FC236}">
                <a16:creationId xmlns:a16="http://schemas.microsoft.com/office/drawing/2014/main" id="{B386FD3A-FABD-FB75-0FFA-FFF4AB67EBAD}"/>
              </a:ext>
            </a:extLst>
          </p:cNvPr>
          <p:cNvSpPr>
            <a:spLocks noChangeAspect="1"/>
          </p:cNvSpPr>
          <p:nvPr/>
        </p:nvSpPr>
        <p:spPr>
          <a:xfrm>
            <a:off x="14116878" y="3238500"/>
            <a:ext cx="3733800" cy="3733800"/>
          </a:xfrm>
          <a:prstGeom prst="roundRect">
            <a:avLst>
              <a:gd name="adj" fmla="val 1030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TextBox 12">
            <a:extLst>
              <a:ext uri="{FF2B5EF4-FFF2-40B4-BE49-F238E27FC236}">
                <a16:creationId xmlns:a16="http://schemas.microsoft.com/office/drawing/2014/main" id="{D00CE69C-D418-4147-0248-1A8E1AC9CF9B}"/>
              </a:ext>
            </a:extLst>
          </p:cNvPr>
          <p:cNvSpPr txBox="1"/>
          <p:nvPr/>
        </p:nvSpPr>
        <p:spPr>
          <a:xfrm>
            <a:off x="9448801" y="7713464"/>
            <a:ext cx="8610600" cy="21544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2800" dirty="0">
                <a:solidFill>
                  <a:srgbClr val="15193B"/>
                </a:solidFill>
                <a:latin typeface="Jua"/>
                <a:ea typeface="Jua"/>
                <a:cs typeface="Jua"/>
                <a:sym typeface="Jua"/>
              </a:rPr>
              <a:t>Das </a:t>
            </a:r>
            <a:r>
              <a:rPr lang="en-US" sz="2800" dirty="0" err="1">
                <a:solidFill>
                  <a:srgbClr val="15193B"/>
                </a:solidFill>
                <a:latin typeface="Jua"/>
                <a:ea typeface="Jua"/>
                <a:cs typeface="Jua"/>
                <a:sym typeface="Jua"/>
              </a:rPr>
              <a:t>Ergebnis</a:t>
            </a:r>
            <a:r>
              <a:rPr lang="en-US" sz="2800" dirty="0">
                <a:solidFill>
                  <a:srgbClr val="15193B"/>
                </a:solidFill>
                <a:latin typeface="Jua"/>
                <a:ea typeface="Jua"/>
                <a:cs typeface="Jua"/>
                <a:sym typeface="Jua"/>
              </a:rPr>
              <a:t> </a:t>
            </a:r>
            <a:r>
              <a:rPr lang="en-US" sz="2800" dirty="0" err="1">
                <a:solidFill>
                  <a:srgbClr val="15193B"/>
                </a:solidFill>
                <a:latin typeface="Jua"/>
                <a:ea typeface="Jua"/>
                <a:cs typeface="Jua"/>
                <a:sym typeface="Jua"/>
              </a:rPr>
              <a:t>ist</a:t>
            </a:r>
            <a:r>
              <a:rPr lang="en-US" sz="2800" dirty="0">
                <a:solidFill>
                  <a:srgbClr val="15193B"/>
                </a:solidFill>
                <a:latin typeface="Jua"/>
                <a:ea typeface="Jua"/>
                <a:cs typeface="Jua"/>
                <a:sym typeface="Jua"/>
              </a:rPr>
              <a:t> </a:t>
            </a:r>
            <a:r>
              <a:rPr lang="en-US" sz="2800" dirty="0" err="1">
                <a:solidFill>
                  <a:srgbClr val="15193B"/>
                </a:solidFill>
                <a:latin typeface="Jua"/>
                <a:ea typeface="Jua"/>
                <a:cs typeface="Jua"/>
                <a:sym typeface="Jua"/>
              </a:rPr>
              <a:t>jedoch</a:t>
            </a:r>
            <a:r>
              <a:rPr lang="en-US" sz="2800" dirty="0">
                <a:solidFill>
                  <a:srgbClr val="15193B"/>
                </a:solidFill>
                <a:latin typeface="Jua"/>
                <a:ea typeface="Jua"/>
                <a:cs typeface="Jua"/>
                <a:sym typeface="Jua"/>
              </a:rPr>
              <a:t> </a:t>
            </a:r>
            <a:r>
              <a:rPr lang="en-US" sz="2800" dirty="0" err="1">
                <a:solidFill>
                  <a:srgbClr val="15193B"/>
                </a:solidFill>
                <a:latin typeface="Jua"/>
                <a:ea typeface="Jua"/>
                <a:cs typeface="Jua"/>
                <a:sym typeface="Jua"/>
              </a:rPr>
              <a:t>keine</a:t>
            </a:r>
            <a:r>
              <a:rPr lang="en-US" sz="2800" dirty="0">
                <a:solidFill>
                  <a:srgbClr val="15193B"/>
                </a:solidFill>
                <a:latin typeface="Jua"/>
                <a:ea typeface="Jua"/>
                <a:cs typeface="Jua"/>
                <a:sym typeface="Jua"/>
              </a:rPr>
              <a:t> </a:t>
            </a:r>
            <a:r>
              <a:rPr lang="en-US" sz="2800" dirty="0" err="1">
                <a:solidFill>
                  <a:srgbClr val="15193B"/>
                </a:solidFill>
                <a:latin typeface="Jua"/>
                <a:ea typeface="Jua"/>
                <a:cs typeface="Jua"/>
                <a:sym typeface="Jua"/>
              </a:rPr>
              <a:t>Wahlempfehlung</a:t>
            </a:r>
            <a:r>
              <a:rPr lang="en-US" sz="2800" dirty="0">
                <a:solidFill>
                  <a:srgbClr val="15193B"/>
                </a:solidFill>
                <a:latin typeface="Jua"/>
                <a:ea typeface="Jua"/>
                <a:cs typeface="Jua"/>
                <a:sym typeface="Jua"/>
              </a:rPr>
              <a:t>, </a:t>
            </a:r>
            <a:r>
              <a:rPr lang="en-US" sz="2800" dirty="0" err="1">
                <a:solidFill>
                  <a:srgbClr val="15193B"/>
                </a:solidFill>
                <a:latin typeface="Jua"/>
                <a:ea typeface="Jua"/>
                <a:cs typeface="Jua"/>
                <a:sym typeface="Jua"/>
              </a:rPr>
              <a:t>sondern</a:t>
            </a:r>
            <a:r>
              <a:rPr lang="en-US" sz="2800" dirty="0">
                <a:solidFill>
                  <a:srgbClr val="15193B"/>
                </a:solidFill>
                <a:latin typeface="Jua"/>
                <a:ea typeface="Jua"/>
                <a:cs typeface="Jua"/>
                <a:sym typeface="Jua"/>
              </a:rPr>
              <a:t> </a:t>
            </a:r>
            <a:r>
              <a:rPr lang="en-US" sz="2800" dirty="0" err="1">
                <a:solidFill>
                  <a:srgbClr val="15193B"/>
                </a:solidFill>
                <a:latin typeface="Jua"/>
                <a:ea typeface="Jua"/>
                <a:cs typeface="Jua"/>
                <a:sym typeface="Jua"/>
              </a:rPr>
              <a:t>nur</a:t>
            </a:r>
            <a:r>
              <a:rPr lang="en-US" sz="2800" dirty="0">
                <a:solidFill>
                  <a:srgbClr val="15193B"/>
                </a:solidFill>
                <a:latin typeface="Jua"/>
                <a:ea typeface="Jua"/>
                <a:cs typeface="Jua"/>
                <a:sym typeface="Jua"/>
              </a:rPr>
              <a:t> </a:t>
            </a:r>
            <a:r>
              <a:rPr lang="en-US" sz="2800" dirty="0" err="1">
                <a:solidFill>
                  <a:srgbClr val="15193B"/>
                </a:solidFill>
                <a:latin typeface="Jua"/>
                <a:ea typeface="Jua"/>
                <a:cs typeface="Jua"/>
                <a:sym typeface="Jua"/>
              </a:rPr>
              <a:t>eine</a:t>
            </a:r>
            <a:r>
              <a:rPr lang="en-US" sz="2800" dirty="0">
                <a:solidFill>
                  <a:srgbClr val="15193B"/>
                </a:solidFill>
                <a:latin typeface="Jua"/>
                <a:ea typeface="Jua"/>
                <a:cs typeface="Jua"/>
                <a:sym typeface="Jua"/>
              </a:rPr>
              <a:t> </a:t>
            </a:r>
            <a:r>
              <a:rPr lang="en-US" sz="2800" dirty="0" err="1">
                <a:solidFill>
                  <a:srgbClr val="15193B"/>
                </a:solidFill>
                <a:latin typeface="Jua"/>
                <a:ea typeface="Jua"/>
                <a:cs typeface="Jua"/>
                <a:sym typeface="Jua"/>
              </a:rPr>
              <a:t>Orientierungshilfe</a:t>
            </a:r>
            <a:r>
              <a:rPr lang="en-US" sz="2800" dirty="0">
                <a:solidFill>
                  <a:srgbClr val="15193B"/>
                </a:solidFill>
                <a:latin typeface="Jua"/>
                <a:ea typeface="Jua"/>
                <a:cs typeface="Jua"/>
                <a:sym typeface="Jua"/>
              </a:rPr>
              <a:t>.</a:t>
            </a:r>
            <a:br>
              <a:rPr lang="en-US" sz="2800" dirty="0">
                <a:solidFill>
                  <a:srgbClr val="15193B"/>
                </a:solidFill>
                <a:latin typeface="Jua"/>
                <a:ea typeface="Jua"/>
                <a:cs typeface="Jua"/>
                <a:sym typeface="Jua"/>
              </a:rPr>
            </a:br>
            <a:r>
              <a:rPr lang="en-US" sz="2800" dirty="0">
                <a:solidFill>
                  <a:srgbClr val="15193B"/>
                </a:solidFill>
                <a:latin typeface="Jua"/>
                <a:ea typeface="Jua"/>
                <a:cs typeface="Jua"/>
                <a:sym typeface="Jua"/>
              </a:rPr>
              <a:t>Wir </a:t>
            </a:r>
            <a:r>
              <a:rPr lang="en-US" sz="2800" dirty="0" err="1">
                <a:solidFill>
                  <a:srgbClr val="15193B"/>
                </a:solidFill>
                <a:latin typeface="Jua"/>
                <a:ea typeface="Jua"/>
                <a:cs typeface="Jua"/>
                <a:sym typeface="Jua"/>
              </a:rPr>
              <a:t>raten</a:t>
            </a:r>
            <a:r>
              <a:rPr lang="en-US" sz="2800" dirty="0">
                <a:solidFill>
                  <a:srgbClr val="15193B"/>
                </a:solidFill>
                <a:latin typeface="Jua"/>
                <a:ea typeface="Jua"/>
                <a:cs typeface="Jua"/>
                <a:sym typeface="Jua"/>
              </a:rPr>
              <a:t> </a:t>
            </a:r>
            <a:r>
              <a:rPr lang="en-US" sz="2800" dirty="0" err="1">
                <a:solidFill>
                  <a:srgbClr val="15193B"/>
                </a:solidFill>
                <a:latin typeface="Jua"/>
                <a:ea typeface="Jua"/>
                <a:cs typeface="Jua"/>
                <a:sym typeface="Jua"/>
              </a:rPr>
              <a:t>dazu</a:t>
            </a:r>
            <a:r>
              <a:rPr lang="en-US" sz="2800" dirty="0">
                <a:solidFill>
                  <a:srgbClr val="15193B"/>
                </a:solidFill>
                <a:latin typeface="Jua"/>
                <a:ea typeface="Jua"/>
                <a:cs typeface="Jua"/>
                <a:sym typeface="Jua"/>
              </a:rPr>
              <a:t>, </a:t>
            </a:r>
            <a:r>
              <a:rPr lang="en-US" sz="2800" dirty="0" err="1">
                <a:solidFill>
                  <a:srgbClr val="15193B"/>
                </a:solidFill>
                <a:latin typeface="Jua"/>
                <a:ea typeface="Jua"/>
                <a:cs typeface="Jua"/>
                <a:sym typeface="Jua"/>
              </a:rPr>
              <a:t>sich</a:t>
            </a:r>
            <a:r>
              <a:rPr lang="en-US" sz="2800" dirty="0">
                <a:solidFill>
                  <a:srgbClr val="15193B"/>
                </a:solidFill>
                <a:latin typeface="Jua"/>
                <a:ea typeface="Jua"/>
                <a:cs typeface="Jua"/>
                <a:sym typeface="Jua"/>
              </a:rPr>
              <a:t> </a:t>
            </a:r>
            <a:r>
              <a:rPr lang="en-US" sz="2800" dirty="0" err="1">
                <a:solidFill>
                  <a:srgbClr val="15193B"/>
                </a:solidFill>
                <a:latin typeface="Jua"/>
                <a:ea typeface="Jua"/>
                <a:cs typeface="Jua"/>
                <a:sym typeface="Jua"/>
              </a:rPr>
              <a:t>noch</a:t>
            </a:r>
            <a:r>
              <a:rPr lang="en-US" sz="2800" dirty="0">
                <a:solidFill>
                  <a:srgbClr val="15193B"/>
                </a:solidFill>
                <a:latin typeface="Jua"/>
                <a:ea typeface="Jua"/>
                <a:cs typeface="Jua"/>
                <a:sym typeface="Jua"/>
              </a:rPr>
              <a:t> </a:t>
            </a:r>
            <a:r>
              <a:rPr lang="en-US" sz="2800" dirty="0" err="1">
                <a:solidFill>
                  <a:srgbClr val="15193B"/>
                </a:solidFill>
                <a:latin typeface="Jua"/>
                <a:ea typeface="Jua"/>
                <a:cs typeface="Jua"/>
                <a:sym typeface="Jua"/>
              </a:rPr>
              <a:t>einmal</a:t>
            </a:r>
            <a:r>
              <a:rPr lang="en-US" sz="2800" dirty="0">
                <a:solidFill>
                  <a:srgbClr val="15193B"/>
                </a:solidFill>
                <a:latin typeface="Jua"/>
                <a:ea typeface="Jua"/>
                <a:cs typeface="Jua"/>
                <a:sym typeface="Jua"/>
              </a:rPr>
              <a:t> </a:t>
            </a:r>
            <a:r>
              <a:rPr lang="en-US" sz="2800" dirty="0" err="1">
                <a:solidFill>
                  <a:srgbClr val="15193B"/>
                </a:solidFill>
                <a:latin typeface="Jua"/>
                <a:ea typeface="Jua"/>
                <a:cs typeface="Jua"/>
                <a:sym typeface="Jua"/>
              </a:rPr>
              <a:t>eigenständig</a:t>
            </a:r>
            <a:r>
              <a:rPr lang="en-US" sz="2800" dirty="0">
                <a:solidFill>
                  <a:srgbClr val="15193B"/>
                </a:solidFill>
                <a:latin typeface="Jua"/>
                <a:ea typeface="Jua"/>
                <a:cs typeface="Jua"/>
                <a:sym typeface="Jua"/>
              </a:rPr>
              <a:t> </a:t>
            </a:r>
            <a:r>
              <a:rPr lang="en-US" sz="2800" dirty="0" err="1">
                <a:solidFill>
                  <a:srgbClr val="15193B"/>
                </a:solidFill>
                <a:latin typeface="Jua"/>
                <a:ea typeface="Jua"/>
                <a:cs typeface="Jua"/>
                <a:sym typeface="Jua"/>
              </a:rPr>
              <a:t>mit</a:t>
            </a:r>
            <a:r>
              <a:rPr lang="en-US" sz="2800" dirty="0">
                <a:solidFill>
                  <a:srgbClr val="15193B"/>
                </a:solidFill>
                <a:latin typeface="Jua"/>
                <a:ea typeface="Jua"/>
                <a:cs typeface="Jua"/>
                <a:sym typeface="Jua"/>
              </a:rPr>
              <a:t> den </a:t>
            </a:r>
            <a:r>
              <a:rPr lang="en-US" sz="2800" dirty="0" err="1">
                <a:solidFill>
                  <a:srgbClr val="15193B"/>
                </a:solidFill>
                <a:latin typeface="Jua"/>
                <a:ea typeface="Jua"/>
                <a:cs typeface="Jua"/>
                <a:sym typeface="Jua"/>
              </a:rPr>
              <a:t>Positionen</a:t>
            </a:r>
            <a:r>
              <a:rPr lang="en-US" sz="2800" dirty="0">
                <a:solidFill>
                  <a:srgbClr val="15193B"/>
                </a:solidFill>
                <a:latin typeface="Jua"/>
                <a:ea typeface="Jua"/>
                <a:cs typeface="Jua"/>
                <a:sym typeface="Jua"/>
              </a:rPr>
              <a:t> der </a:t>
            </a:r>
            <a:r>
              <a:rPr lang="en-US" sz="2800" dirty="0" err="1">
                <a:solidFill>
                  <a:srgbClr val="15193B"/>
                </a:solidFill>
                <a:latin typeface="Jua"/>
                <a:ea typeface="Jua"/>
                <a:cs typeface="Jua"/>
                <a:sym typeface="Jua"/>
              </a:rPr>
              <a:t>Parteien</a:t>
            </a:r>
            <a:r>
              <a:rPr lang="en-US" sz="2800" dirty="0">
                <a:solidFill>
                  <a:srgbClr val="15193B"/>
                </a:solidFill>
                <a:latin typeface="Jua"/>
                <a:ea typeface="Jua"/>
                <a:cs typeface="Jua"/>
                <a:sym typeface="Jua"/>
              </a:rPr>
              <a:t> </a:t>
            </a:r>
            <a:r>
              <a:rPr lang="en-US" sz="2800" dirty="0" err="1">
                <a:solidFill>
                  <a:srgbClr val="15193B"/>
                </a:solidFill>
                <a:latin typeface="Jua"/>
                <a:ea typeface="Jua"/>
                <a:cs typeface="Jua"/>
                <a:sym typeface="Jua"/>
              </a:rPr>
              <a:t>auseinanderzusetzen</a:t>
            </a:r>
            <a:r>
              <a:rPr lang="en-US" sz="2800" dirty="0">
                <a:solidFill>
                  <a:srgbClr val="15193B"/>
                </a:solidFill>
                <a:latin typeface="Jua"/>
                <a:ea typeface="Jua"/>
                <a:cs typeface="Jua"/>
                <a:sym typeface="Jua"/>
              </a:rPr>
              <a:t> und </a:t>
            </a:r>
            <a:r>
              <a:rPr lang="en-US" sz="2800" dirty="0" err="1">
                <a:solidFill>
                  <a:srgbClr val="15193B"/>
                </a:solidFill>
                <a:latin typeface="Jua"/>
                <a:ea typeface="Jua"/>
                <a:cs typeface="Jua"/>
                <a:sym typeface="Jua"/>
              </a:rPr>
              <a:t>eigene</a:t>
            </a:r>
            <a:r>
              <a:rPr lang="en-US" sz="2800" dirty="0">
                <a:solidFill>
                  <a:srgbClr val="15193B"/>
                </a:solidFill>
                <a:latin typeface="Jua"/>
                <a:ea typeface="Jua"/>
                <a:cs typeface="Jua"/>
                <a:sym typeface="Jua"/>
              </a:rPr>
              <a:t> </a:t>
            </a:r>
            <a:r>
              <a:rPr lang="en-US" sz="2800" dirty="0" err="1">
                <a:solidFill>
                  <a:srgbClr val="15193B"/>
                </a:solidFill>
                <a:latin typeface="Jua"/>
                <a:ea typeface="Jua"/>
                <a:cs typeface="Jua"/>
                <a:sym typeface="Jua"/>
              </a:rPr>
              <a:t>Schwerpunkte</a:t>
            </a:r>
            <a:r>
              <a:rPr lang="en-US" sz="2800" dirty="0">
                <a:solidFill>
                  <a:srgbClr val="15193B"/>
                </a:solidFill>
                <a:latin typeface="Jua"/>
                <a:ea typeface="Jua"/>
                <a:cs typeface="Jua"/>
                <a:sym typeface="Jua"/>
              </a:rPr>
              <a:t> </a:t>
            </a:r>
            <a:r>
              <a:rPr lang="en-US" sz="2800" dirty="0" err="1">
                <a:solidFill>
                  <a:srgbClr val="15193B"/>
                </a:solidFill>
                <a:latin typeface="Jua"/>
                <a:ea typeface="Jua"/>
                <a:cs typeface="Jua"/>
                <a:sym typeface="Jua"/>
              </a:rPr>
              <a:t>zu</a:t>
            </a:r>
            <a:r>
              <a:rPr lang="en-US" sz="2800" dirty="0">
                <a:solidFill>
                  <a:srgbClr val="15193B"/>
                </a:solidFill>
                <a:latin typeface="Jua"/>
                <a:ea typeface="Jua"/>
                <a:cs typeface="Jua"/>
                <a:sym typeface="Jua"/>
              </a:rPr>
              <a:t> </a:t>
            </a:r>
            <a:r>
              <a:rPr lang="en-US" sz="2800" dirty="0" err="1">
                <a:solidFill>
                  <a:srgbClr val="15193B"/>
                </a:solidFill>
                <a:latin typeface="Jua"/>
                <a:ea typeface="Jua"/>
                <a:cs typeface="Jua"/>
                <a:sym typeface="Jua"/>
              </a:rPr>
              <a:t>setzen</a:t>
            </a:r>
            <a:r>
              <a:rPr lang="en-US" sz="2800" dirty="0">
                <a:solidFill>
                  <a:srgbClr val="15193B"/>
                </a:solidFill>
                <a:latin typeface="Jua"/>
                <a:ea typeface="Jua"/>
                <a:cs typeface="Jua"/>
                <a:sym typeface="Jua"/>
              </a:rPr>
              <a:t>.</a:t>
            </a:r>
          </a:p>
        </p:txBody>
      </p:sp>
      <p:pic>
        <p:nvPicPr>
          <p:cNvPr id="27" name="Grafik 26" descr="Ein Bild, das Grafiken, Dunkelheit enthält.&#10;&#10;KI-generierte Inhalte können fehlerhaft sein.">
            <a:extLst>
              <a:ext uri="{FF2B5EF4-FFF2-40B4-BE49-F238E27FC236}">
                <a16:creationId xmlns:a16="http://schemas.microsoft.com/office/drawing/2014/main" id="{1A331FF6-7FE4-BD26-6114-342DB87B909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63506">
            <a:off x="11568330" y="3140881"/>
            <a:ext cx="2459526" cy="4372490"/>
          </a:xfrm>
          <a:prstGeom prst="rect">
            <a:avLst/>
          </a:prstGeom>
        </p:spPr>
      </p:pic>
      <p:sp>
        <p:nvSpPr>
          <p:cNvPr id="28" name="TextBox 12">
            <a:extLst>
              <a:ext uri="{FF2B5EF4-FFF2-40B4-BE49-F238E27FC236}">
                <a16:creationId xmlns:a16="http://schemas.microsoft.com/office/drawing/2014/main" id="{6C4AC66A-5627-EEAD-CA29-2EA6E485B700}"/>
              </a:ext>
            </a:extLst>
          </p:cNvPr>
          <p:cNvSpPr txBox="1"/>
          <p:nvPr/>
        </p:nvSpPr>
        <p:spPr>
          <a:xfrm>
            <a:off x="11861776" y="3619500"/>
            <a:ext cx="1892325" cy="10993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sz="5400" dirty="0">
                <a:solidFill>
                  <a:srgbClr val="15193B"/>
                </a:solidFill>
                <a:latin typeface="Jua"/>
                <a:ea typeface="Jua"/>
                <a:cs typeface="Jua"/>
                <a:sym typeface="Jua"/>
              </a:rPr>
              <a:t>VOTO</a:t>
            </a:r>
          </a:p>
        </p:txBody>
      </p:sp>
      <p:pic>
        <p:nvPicPr>
          <p:cNvPr id="30" name="Grafik 29" descr="Ein Bild, das Muster, Quadrat, Kunst, Symmetrie enthält.&#10;&#10;KI-generierte Inhalte können fehlerhaft sein.">
            <a:extLst>
              <a:ext uri="{FF2B5EF4-FFF2-40B4-BE49-F238E27FC236}">
                <a16:creationId xmlns:a16="http://schemas.microsoft.com/office/drawing/2014/main" id="{589227B3-2D92-F03F-744F-93C27FF49F5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75" b="21875"/>
          <a:stretch>
            <a:fillRect/>
          </a:stretch>
        </p:blipFill>
        <p:spPr>
          <a:xfrm>
            <a:off x="14340541" y="3500263"/>
            <a:ext cx="3286474" cy="3286474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1D4E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535E9D6-E39E-C009-9F22-77E75B0C68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BBF9A3CA-5D66-79F0-438F-539CD5774503}"/>
              </a:ext>
            </a:extLst>
          </p:cNvPr>
          <p:cNvGrpSpPr/>
          <p:nvPr/>
        </p:nvGrpSpPr>
        <p:grpSpPr>
          <a:xfrm>
            <a:off x="0" y="3600450"/>
            <a:ext cx="18287552" cy="3086100"/>
            <a:chOff x="0" y="0"/>
            <a:chExt cx="18287556" cy="3086100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D059BC7D-04B1-C853-2346-5C8FF3DA4D59}"/>
                </a:ext>
              </a:extLst>
            </p:cNvPr>
            <p:cNvSpPr/>
            <p:nvPr/>
          </p:nvSpPr>
          <p:spPr>
            <a:xfrm>
              <a:off x="0" y="0"/>
              <a:ext cx="18287493" cy="3086100"/>
            </a:xfrm>
            <a:custGeom>
              <a:avLst/>
              <a:gdLst/>
              <a:ahLst/>
              <a:cxnLst/>
              <a:rect l="l" t="t" r="r" b="b"/>
              <a:pathLst>
                <a:path w="18287493" h="3086100">
                  <a:moveTo>
                    <a:pt x="0" y="0"/>
                  </a:moveTo>
                  <a:lnTo>
                    <a:pt x="18287493" y="0"/>
                  </a:lnTo>
                  <a:lnTo>
                    <a:pt x="18287493" y="3086100"/>
                  </a:lnTo>
                  <a:lnTo>
                    <a:pt x="0" y="3086100"/>
                  </a:lnTo>
                  <a:close/>
                </a:path>
              </a:pathLst>
            </a:custGeom>
            <a:solidFill>
              <a:srgbClr val="EFEBE2"/>
            </a:solidFill>
          </p:spPr>
          <p:txBody>
            <a:bodyPr/>
            <a:lstStyle/>
            <a:p>
              <a:endParaRPr lang="de-DE"/>
            </a:p>
          </p:txBody>
        </p:sp>
      </p:grpSp>
      <p:grpSp>
        <p:nvGrpSpPr>
          <p:cNvPr id="4" name="Group 4">
            <a:extLst>
              <a:ext uri="{FF2B5EF4-FFF2-40B4-BE49-F238E27FC236}">
                <a16:creationId xmlns:a16="http://schemas.microsoft.com/office/drawing/2014/main" id="{BA3BD6BD-BB97-439F-EFF9-C000ACE4BBD5}"/>
              </a:ext>
            </a:extLst>
          </p:cNvPr>
          <p:cNvGrpSpPr/>
          <p:nvPr/>
        </p:nvGrpSpPr>
        <p:grpSpPr>
          <a:xfrm>
            <a:off x="838200" y="614362"/>
            <a:ext cx="9058275" cy="9058275"/>
            <a:chOff x="0" y="0"/>
            <a:chExt cx="12077700" cy="12077700"/>
          </a:xfrm>
        </p:grpSpPr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54328945-F676-6FF2-0980-4379AF9F9FC6}"/>
                </a:ext>
              </a:extLst>
            </p:cNvPr>
            <p:cNvSpPr/>
            <p:nvPr/>
          </p:nvSpPr>
          <p:spPr>
            <a:xfrm>
              <a:off x="0" y="0"/>
              <a:ext cx="12077700" cy="12077700"/>
            </a:xfrm>
            <a:custGeom>
              <a:avLst/>
              <a:gdLst/>
              <a:ahLst/>
              <a:cxnLst/>
              <a:rect l="l" t="t" r="r" b="b"/>
              <a:pathLst>
                <a:path w="12077700" h="12077700">
                  <a:moveTo>
                    <a:pt x="0" y="0"/>
                  </a:moveTo>
                  <a:lnTo>
                    <a:pt x="12077700" y="0"/>
                  </a:lnTo>
                  <a:lnTo>
                    <a:pt x="12077700" y="12077700"/>
                  </a:lnTo>
                  <a:lnTo>
                    <a:pt x="0" y="120777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de-DE"/>
            </a:p>
          </p:txBody>
        </p:sp>
      </p:grpSp>
      <p:sp>
        <p:nvSpPr>
          <p:cNvPr id="6" name="Freeform 6">
            <a:extLst>
              <a:ext uri="{FF2B5EF4-FFF2-40B4-BE49-F238E27FC236}">
                <a16:creationId xmlns:a16="http://schemas.microsoft.com/office/drawing/2014/main" id="{7919DBF5-9A2F-BC48-7C64-C2DDC304C33C}"/>
              </a:ext>
            </a:extLst>
          </p:cNvPr>
          <p:cNvSpPr/>
          <p:nvPr/>
        </p:nvSpPr>
        <p:spPr>
          <a:xfrm>
            <a:off x="12039600" y="4229100"/>
            <a:ext cx="4517784" cy="5222519"/>
          </a:xfrm>
          <a:custGeom>
            <a:avLst/>
            <a:gdLst/>
            <a:ahLst/>
            <a:cxnLst/>
            <a:rect l="l" t="t" r="r" b="b"/>
            <a:pathLst>
              <a:path w="4517784" h="5222519">
                <a:moveTo>
                  <a:pt x="0" y="0"/>
                </a:moveTo>
                <a:lnTo>
                  <a:pt x="4517784" y="0"/>
                </a:lnTo>
                <a:lnTo>
                  <a:pt x="4517784" y="5222520"/>
                </a:lnTo>
                <a:lnTo>
                  <a:pt x="0" y="522252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7" name="TextBox 12">
            <a:extLst>
              <a:ext uri="{FF2B5EF4-FFF2-40B4-BE49-F238E27FC236}">
                <a16:creationId xmlns:a16="http://schemas.microsoft.com/office/drawing/2014/main" id="{2B779A42-F89C-41BF-7D12-9528674DF6C1}"/>
              </a:ext>
            </a:extLst>
          </p:cNvPr>
          <p:cNvSpPr txBox="1"/>
          <p:nvPr/>
        </p:nvSpPr>
        <p:spPr>
          <a:xfrm>
            <a:off x="10331805" y="640739"/>
            <a:ext cx="7391400" cy="23684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20000"/>
              </a:lnSpc>
              <a:spcAft>
                <a:spcPts val="1800"/>
              </a:spcAft>
            </a:pPr>
            <a:r>
              <a:rPr lang="en-US" sz="4400" dirty="0" err="1">
                <a:solidFill>
                  <a:srgbClr val="15193B"/>
                </a:solidFill>
                <a:latin typeface="Jua"/>
                <a:ea typeface="Jua"/>
                <a:cs typeface="Jua"/>
                <a:sym typeface="Jua"/>
              </a:rPr>
              <a:t>Tauscht</a:t>
            </a:r>
            <a:r>
              <a:rPr lang="en-US" sz="4400" dirty="0">
                <a:solidFill>
                  <a:srgbClr val="15193B"/>
                </a:solidFill>
                <a:latin typeface="Jua"/>
                <a:ea typeface="Jua"/>
                <a:cs typeface="Jua"/>
                <a:sym typeface="Jua"/>
              </a:rPr>
              <a:t> </a:t>
            </a:r>
            <a:r>
              <a:rPr lang="en-US" sz="4400" dirty="0" err="1">
                <a:solidFill>
                  <a:srgbClr val="15193B"/>
                </a:solidFill>
                <a:latin typeface="Jua"/>
                <a:ea typeface="Jua"/>
                <a:cs typeface="Jua"/>
                <a:sym typeface="Jua"/>
              </a:rPr>
              <a:t>euch</a:t>
            </a:r>
            <a:r>
              <a:rPr lang="en-US" sz="4400" dirty="0">
                <a:solidFill>
                  <a:srgbClr val="15193B"/>
                </a:solidFill>
                <a:latin typeface="Jua"/>
                <a:ea typeface="Jua"/>
                <a:cs typeface="Jua"/>
                <a:sym typeface="Jua"/>
              </a:rPr>
              <a:t> in </a:t>
            </a:r>
            <a:r>
              <a:rPr lang="en-US" sz="4400" dirty="0" err="1">
                <a:solidFill>
                  <a:srgbClr val="15193B"/>
                </a:solidFill>
                <a:latin typeface="Jua"/>
                <a:ea typeface="Jua"/>
                <a:cs typeface="Jua"/>
                <a:sym typeface="Jua"/>
              </a:rPr>
              <a:t>eurer</a:t>
            </a:r>
            <a:r>
              <a:rPr lang="en-US" sz="4400" dirty="0">
                <a:solidFill>
                  <a:srgbClr val="15193B"/>
                </a:solidFill>
                <a:latin typeface="Jua"/>
                <a:ea typeface="Jua"/>
                <a:cs typeface="Jua"/>
                <a:sym typeface="Jua"/>
              </a:rPr>
              <a:t> Klasse / </a:t>
            </a:r>
            <a:r>
              <a:rPr lang="en-US" sz="4400" dirty="0" err="1">
                <a:solidFill>
                  <a:srgbClr val="15193B"/>
                </a:solidFill>
                <a:latin typeface="Jua"/>
                <a:ea typeface="Jua"/>
                <a:cs typeface="Jua"/>
                <a:sym typeface="Jua"/>
              </a:rPr>
              <a:t>eurem</a:t>
            </a:r>
            <a:r>
              <a:rPr lang="en-US" sz="4400" dirty="0">
                <a:solidFill>
                  <a:srgbClr val="15193B"/>
                </a:solidFill>
                <a:latin typeface="Jua"/>
                <a:ea typeface="Jua"/>
                <a:cs typeface="Jua"/>
                <a:sym typeface="Jua"/>
              </a:rPr>
              <a:t> Kurs </a:t>
            </a:r>
            <a:r>
              <a:rPr lang="en-US" sz="4400" dirty="0" err="1">
                <a:solidFill>
                  <a:srgbClr val="15193B"/>
                </a:solidFill>
                <a:latin typeface="Jua"/>
                <a:ea typeface="Jua"/>
                <a:cs typeface="Jua"/>
                <a:sym typeface="Jua"/>
              </a:rPr>
              <a:t>darüber</a:t>
            </a:r>
            <a:r>
              <a:rPr lang="en-US" sz="4400" dirty="0">
                <a:solidFill>
                  <a:srgbClr val="15193B"/>
                </a:solidFill>
                <a:latin typeface="Jua"/>
                <a:ea typeface="Jua"/>
                <a:cs typeface="Jua"/>
                <a:sym typeface="Jua"/>
              </a:rPr>
              <a:t> </a:t>
            </a:r>
            <a:r>
              <a:rPr lang="en-US" sz="4400" dirty="0" err="1">
                <a:solidFill>
                  <a:srgbClr val="15193B"/>
                </a:solidFill>
                <a:latin typeface="Jua"/>
                <a:ea typeface="Jua"/>
                <a:cs typeface="Jua"/>
                <a:sym typeface="Jua"/>
              </a:rPr>
              <a:t>aus</a:t>
            </a:r>
            <a:r>
              <a:rPr lang="en-US" sz="4400" dirty="0">
                <a:solidFill>
                  <a:srgbClr val="15193B"/>
                </a:solidFill>
                <a:latin typeface="Jua"/>
                <a:ea typeface="Jua"/>
                <a:cs typeface="Jua"/>
                <a:sym typeface="Jua"/>
              </a:rPr>
              <a:t>, </a:t>
            </a:r>
            <a:r>
              <a:rPr lang="en-US" sz="4400" dirty="0" err="1">
                <a:solidFill>
                  <a:srgbClr val="15193B"/>
                </a:solidFill>
                <a:latin typeface="Jua"/>
                <a:ea typeface="Jua"/>
                <a:cs typeface="Jua"/>
                <a:sym typeface="Jua"/>
              </a:rPr>
              <a:t>wieso</a:t>
            </a:r>
            <a:r>
              <a:rPr lang="en-US" sz="4400" dirty="0">
                <a:solidFill>
                  <a:srgbClr val="15193B"/>
                </a:solidFill>
                <a:latin typeface="Jua"/>
                <a:ea typeface="Jua"/>
                <a:cs typeface="Jua"/>
                <a:sym typeface="Jua"/>
              </a:rPr>
              <a:t> </a:t>
            </a:r>
            <a:r>
              <a:rPr lang="en-US" sz="4400" dirty="0" err="1">
                <a:solidFill>
                  <a:srgbClr val="15193B"/>
                </a:solidFill>
                <a:latin typeface="Jua"/>
                <a:ea typeface="Jua"/>
                <a:cs typeface="Jua"/>
                <a:sym typeface="Jua"/>
              </a:rPr>
              <a:t>Wählen</a:t>
            </a:r>
            <a:r>
              <a:rPr lang="en-US" sz="4400" dirty="0">
                <a:solidFill>
                  <a:srgbClr val="15193B"/>
                </a:solidFill>
                <a:latin typeface="Jua"/>
                <a:ea typeface="Jua"/>
                <a:cs typeface="Jua"/>
                <a:sym typeface="Jua"/>
              </a:rPr>
              <a:t> so </a:t>
            </a:r>
            <a:r>
              <a:rPr lang="en-US" sz="4400" dirty="0" err="1">
                <a:solidFill>
                  <a:srgbClr val="15193B"/>
                </a:solidFill>
                <a:latin typeface="Jua"/>
                <a:ea typeface="Jua"/>
                <a:cs typeface="Jua"/>
                <a:sym typeface="Jua"/>
              </a:rPr>
              <a:t>wichtig</a:t>
            </a:r>
            <a:r>
              <a:rPr lang="en-US" sz="4400" dirty="0">
                <a:solidFill>
                  <a:srgbClr val="15193B"/>
                </a:solidFill>
                <a:latin typeface="Jua"/>
                <a:ea typeface="Jua"/>
                <a:cs typeface="Jua"/>
                <a:sym typeface="Jua"/>
              </a:rPr>
              <a:t> </a:t>
            </a:r>
            <a:r>
              <a:rPr lang="en-US" sz="4400" dirty="0" err="1">
                <a:solidFill>
                  <a:srgbClr val="15193B"/>
                </a:solidFill>
                <a:latin typeface="Jua"/>
                <a:ea typeface="Jua"/>
                <a:cs typeface="Jua"/>
                <a:sym typeface="Jua"/>
              </a:rPr>
              <a:t>ist</a:t>
            </a:r>
            <a:r>
              <a:rPr lang="en-US" sz="4400" dirty="0">
                <a:solidFill>
                  <a:srgbClr val="15193B"/>
                </a:solidFill>
                <a:latin typeface="Jua"/>
                <a:ea typeface="Jua"/>
                <a:cs typeface="Jua"/>
                <a:sym typeface="Jua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071528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091B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/>
          <p:nvPr/>
        </p:nvSpPr>
        <p:spPr>
          <a:xfrm>
            <a:off x="0" y="9448246"/>
            <a:ext cx="18288000" cy="6421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589"/>
              </a:lnSpc>
            </a:pPr>
            <a:r>
              <a:rPr lang="en-US" sz="3400" dirty="0" err="1">
                <a:solidFill>
                  <a:srgbClr val="EFEBE2"/>
                </a:solidFill>
                <a:latin typeface="Jua"/>
                <a:ea typeface="Jua"/>
                <a:cs typeface="Jua"/>
                <a:sym typeface="Jua"/>
              </a:rPr>
              <a:t>Hinweis</a:t>
            </a:r>
            <a:r>
              <a:rPr lang="en-US" sz="3400" dirty="0">
                <a:solidFill>
                  <a:srgbClr val="EFEBE2"/>
                </a:solidFill>
                <a:latin typeface="Jua"/>
                <a:ea typeface="Jua"/>
                <a:cs typeface="Jua"/>
                <a:sym typeface="Jua"/>
              </a:rPr>
              <a:t>: Das Video </a:t>
            </a:r>
            <a:r>
              <a:rPr lang="en-US" sz="3400" dirty="0" err="1">
                <a:solidFill>
                  <a:srgbClr val="EFEBE2"/>
                </a:solidFill>
                <a:latin typeface="Jua"/>
                <a:ea typeface="Jua"/>
                <a:cs typeface="Jua"/>
                <a:sym typeface="Jua"/>
              </a:rPr>
              <a:t>ist</a:t>
            </a:r>
            <a:r>
              <a:rPr lang="en-US" sz="3400" dirty="0">
                <a:solidFill>
                  <a:srgbClr val="EFEBE2"/>
                </a:solidFill>
                <a:latin typeface="Jua"/>
                <a:ea typeface="Jua"/>
                <a:cs typeface="Jua"/>
                <a:sym typeface="Jua"/>
              </a:rPr>
              <a:t> von der </a:t>
            </a:r>
            <a:r>
              <a:rPr lang="en-US" sz="3400" dirty="0" err="1">
                <a:solidFill>
                  <a:srgbClr val="EFEBE2"/>
                </a:solidFill>
                <a:latin typeface="Jua"/>
                <a:ea typeface="Jua"/>
                <a:cs typeface="Jua"/>
                <a:sym typeface="Jua"/>
              </a:rPr>
              <a:t>Bundestagswahl</a:t>
            </a:r>
            <a:r>
              <a:rPr lang="en-US" sz="3400" dirty="0">
                <a:solidFill>
                  <a:srgbClr val="EFEBE2"/>
                </a:solidFill>
                <a:latin typeface="Jua"/>
                <a:ea typeface="Jua"/>
                <a:cs typeface="Jua"/>
                <a:sym typeface="Jua"/>
              </a:rPr>
              <a:t>. </a:t>
            </a:r>
            <a:r>
              <a:rPr lang="en-US" sz="3400" dirty="0" err="1">
                <a:solidFill>
                  <a:srgbClr val="EFEBE2"/>
                </a:solidFill>
                <a:latin typeface="Jua"/>
                <a:ea typeface="Jua"/>
                <a:cs typeface="Jua"/>
                <a:sym typeface="Jua"/>
              </a:rPr>
              <a:t>Genauso</a:t>
            </a:r>
            <a:r>
              <a:rPr lang="en-US" sz="3400" dirty="0">
                <a:solidFill>
                  <a:srgbClr val="EFEBE2"/>
                </a:solidFill>
                <a:latin typeface="Jua"/>
                <a:ea typeface="Jua"/>
                <a:cs typeface="Jua"/>
                <a:sym typeface="Jua"/>
              </a:rPr>
              <a:t> </a:t>
            </a:r>
            <a:r>
              <a:rPr lang="en-US" sz="3400" dirty="0" err="1">
                <a:solidFill>
                  <a:srgbClr val="EFEBE2"/>
                </a:solidFill>
                <a:latin typeface="Jua"/>
                <a:ea typeface="Jua"/>
                <a:cs typeface="Jua"/>
                <a:sym typeface="Jua"/>
              </a:rPr>
              <a:t>ist</a:t>
            </a:r>
            <a:r>
              <a:rPr lang="en-US" sz="3400" dirty="0">
                <a:solidFill>
                  <a:srgbClr val="EFEBE2"/>
                </a:solidFill>
                <a:latin typeface="Jua"/>
                <a:ea typeface="Jua"/>
                <a:cs typeface="Jua"/>
                <a:sym typeface="Jua"/>
              </a:rPr>
              <a:t> es </a:t>
            </a:r>
            <a:r>
              <a:rPr lang="en-US" sz="3400" dirty="0" err="1">
                <a:solidFill>
                  <a:srgbClr val="EFEBE2"/>
                </a:solidFill>
                <a:latin typeface="Jua"/>
                <a:ea typeface="Jua"/>
                <a:cs typeface="Jua"/>
                <a:sym typeface="Jua"/>
              </a:rPr>
              <a:t>aber</a:t>
            </a:r>
            <a:r>
              <a:rPr lang="en-US" sz="3400" dirty="0">
                <a:solidFill>
                  <a:srgbClr val="EFEBE2"/>
                </a:solidFill>
                <a:latin typeface="Jua"/>
                <a:ea typeface="Jua"/>
                <a:cs typeface="Jua"/>
                <a:sym typeface="Jua"/>
              </a:rPr>
              <a:t> </a:t>
            </a:r>
            <a:r>
              <a:rPr lang="en-US" sz="3400" dirty="0" err="1">
                <a:solidFill>
                  <a:srgbClr val="EFEBE2"/>
                </a:solidFill>
                <a:latin typeface="Jua"/>
                <a:ea typeface="Jua"/>
                <a:cs typeface="Jua"/>
                <a:sym typeface="Jua"/>
              </a:rPr>
              <a:t>auch</a:t>
            </a:r>
            <a:r>
              <a:rPr lang="en-US" sz="3400" dirty="0">
                <a:solidFill>
                  <a:srgbClr val="EFEBE2"/>
                </a:solidFill>
                <a:latin typeface="Jua"/>
                <a:ea typeface="Jua"/>
                <a:cs typeface="Jua"/>
                <a:sym typeface="Jua"/>
              </a:rPr>
              <a:t> </a:t>
            </a:r>
            <a:r>
              <a:rPr lang="en-US" sz="3400" dirty="0" err="1">
                <a:solidFill>
                  <a:srgbClr val="EFEBE2"/>
                </a:solidFill>
                <a:latin typeface="Jua"/>
                <a:ea typeface="Jua"/>
                <a:cs typeface="Jua"/>
                <a:sym typeface="Jua"/>
              </a:rPr>
              <a:t>bei</a:t>
            </a:r>
            <a:r>
              <a:rPr lang="en-US" sz="3400" dirty="0">
                <a:solidFill>
                  <a:srgbClr val="EFEBE2"/>
                </a:solidFill>
                <a:latin typeface="Jua"/>
                <a:ea typeface="Jua"/>
                <a:cs typeface="Jua"/>
                <a:sym typeface="Jua"/>
              </a:rPr>
              <a:t> der </a:t>
            </a:r>
            <a:r>
              <a:rPr lang="en-US" sz="3400" dirty="0" err="1">
                <a:solidFill>
                  <a:srgbClr val="EFEBE2"/>
                </a:solidFill>
                <a:latin typeface="Jua"/>
                <a:ea typeface="Jua"/>
                <a:cs typeface="Jua"/>
                <a:sym typeface="Jua"/>
              </a:rPr>
              <a:t>Kommunalwahl</a:t>
            </a:r>
            <a:r>
              <a:rPr lang="en-US" sz="3400" dirty="0">
                <a:solidFill>
                  <a:srgbClr val="EFEBE2"/>
                </a:solidFill>
                <a:latin typeface="Jua"/>
                <a:ea typeface="Jua"/>
                <a:cs typeface="Jua"/>
                <a:sym typeface="Jua"/>
              </a:rPr>
              <a:t>.</a:t>
            </a:r>
          </a:p>
        </p:txBody>
      </p:sp>
      <p:pic>
        <p:nvPicPr>
          <p:cNvPr id="2" name="Jede Stimme zählt - Deshalb ist wählen so wichtig -| Dumme Frage, aber - planet schule - ARD.mp4">
            <a:hlinkClick r:id="" action="ppaction://media"/>
            <a:extLst>
              <a:ext uri="{FF2B5EF4-FFF2-40B4-BE49-F238E27FC236}">
                <a16:creationId xmlns:a16="http://schemas.microsoft.com/office/drawing/2014/main" id="{085936E4-0C82-5266-7EEA-0A2CFBAAF8B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83733" y="342900"/>
            <a:ext cx="16120533" cy="906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193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229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1D4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63503" y="965197"/>
            <a:ext cx="18414549" cy="8356597"/>
          </a:xfrm>
          <a:custGeom>
            <a:avLst/>
            <a:gdLst/>
            <a:ahLst/>
            <a:cxnLst/>
            <a:rect l="l" t="t" r="r" b="b"/>
            <a:pathLst>
              <a:path w="18414549" h="8356597">
                <a:moveTo>
                  <a:pt x="0" y="0"/>
                </a:moveTo>
                <a:lnTo>
                  <a:pt x="18414549" y="0"/>
                </a:lnTo>
                <a:lnTo>
                  <a:pt x="18414549" y="8356597"/>
                </a:lnTo>
                <a:lnTo>
                  <a:pt x="0" y="835659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3" name="TextBox 3"/>
          <p:cNvSpPr txBox="1"/>
          <p:nvPr/>
        </p:nvSpPr>
        <p:spPr>
          <a:xfrm rot="-563520">
            <a:off x="4153152" y="2914262"/>
            <a:ext cx="1165889" cy="29136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3377"/>
              </a:lnSpc>
            </a:pPr>
            <a:r>
              <a:rPr lang="en-US" sz="16698" dirty="0">
                <a:solidFill>
                  <a:srgbClr val="EFEBE2"/>
                </a:solidFill>
                <a:latin typeface="Bobby Jones"/>
                <a:ea typeface="Bobby Jones"/>
                <a:cs typeface="Bobby Jones"/>
                <a:sym typeface="Bobby Jones"/>
              </a:rPr>
              <a:t>D</a:t>
            </a:r>
          </a:p>
        </p:txBody>
      </p:sp>
      <p:sp>
        <p:nvSpPr>
          <p:cNvPr id="4" name="TextBox 4"/>
          <p:cNvSpPr txBox="1"/>
          <p:nvPr/>
        </p:nvSpPr>
        <p:spPr>
          <a:xfrm rot="-309480">
            <a:off x="5285859" y="2767351"/>
            <a:ext cx="1202665" cy="29136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3377"/>
              </a:lnSpc>
            </a:pPr>
            <a:r>
              <a:rPr lang="en-US" sz="16698">
                <a:solidFill>
                  <a:srgbClr val="EFEBE2"/>
                </a:solidFill>
                <a:latin typeface="Bobby Jones"/>
                <a:ea typeface="Bobby Jones"/>
                <a:cs typeface="Bobby Jones"/>
                <a:sym typeface="Bobby Jones"/>
              </a:rPr>
              <a:t>a</a:t>
            </a:r>
          </a:p>
        </p:txBody>
      </p:sp>
      <p:sp>
        <p:nvSpPr>
          <p:cNvPr id="5" name="TextBox 5"/>
          <p:cNvSpPr txBox="1"/>
          <p:nvPr/>
        </p:nvSpPr>
        <p:spPr>
          <a:xfrm rot="-50820">
            <a:off x="6462314" y="2705478"/>
            <a:ext cx="1209151" cy="29136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3377"/>
              </a:lnSpc>
            </a:pPr>
            <a:r>
              <a:rPr lang="en-US" sz="16698" dirty="0">
                <a:solidFill>
                  <a:srgbClr val="EFEBE2"/>
                </a:solidFill>
                <a:latin typeface="Bobby Jones"/>
                <a:ea typeface="Bobby Jones"/>
                <a:cs typeface="Bobby Jones"/>
                <a:sym typeface="Bobby Jones"/>
              </a:rPr>
              <a:t>n</a:t>
            </a:r>
          </a:p>
        </p:txBody>
      </p:sp>
      <p:sp>
        <p:nvSpPr>
          <p:cNvPr id="6" name="TextBox 6"/>
          <p:cNvSpPr txBox="1"/>
          <p:nvPr/>
        </p:nvSpPr>
        <p:spPr>
          <a:xfrm rot="215280">
            <a:off x="7646347" y="2734541"/>
            <a:ext cx="1271883" cy="29136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3377"/>
              </a:lnSpc>
            </a:pPr>
            <a:r>
              <a:rPr lang="en-US" sz="16698">
                <a:solidFill>
                  <a:srgbClr val="EFEBE2"/>
                </a:solidFill>
                <a:latin typeface="Bobby Jones"/>
                <a:ea typeface="Bobby Jones"/>
                <a:cs typeface="Bobby Jones"/>
                <a:sym typeface="Bobby Jones"/>
              </a:rPr>
              <a:t>k</a:t>
            </a:r>
          </a:p>
        </p:txBody>
      </p:sp>
      <p:sp>
        <p:nvSpPr>
          <p:cNvPr id="7" name="TextBox 7"/>
          <p:cNvSpPr txBox="1"/>
          <p:nvPr/>
        </p:nvSpPr>
        <p:spPr>
          <a:xfrm rot="469560">
            <a:off x="8886540" y="2850019"/>
            <a:ext cx="1098842" cy="29136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3377"/>
              </a:lnSpc>
            </a:pPr>
            <a:r>
              <a:rPr lang="en-US" sz="16698">
                <a:solidFill>
                  <a:srgbClr val="EFEBE2"/>
                </a:solidFill>
                <a:latin typeface="Bobby Jones"/>
                <a:ea typeface="Bobby Jones"/>
                <a:cs typeface="Bobby Jones"/>
                <a:sym typeface="Bobby Jones"/>
              </a:rPr>
              <a:t>e</a:t>
            </a:r>
          </a:p>
        </p:txBody>
      </p:sp>
      <p:sp>
        <p:nvSpPr>
          <p:cNvPr id="8" name="TextBox 8"/>
          <p:cNvSpPr txBox="1"/>
          <p:nvPr/>
        </p:nvSpPr>
        <p:spPr>
          <a:xfrm rot="638040">
            <a:off x="9953312" y="2973390"/>
            <a:ext cx="471545" cy="29136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3377"/>
              </a:lnSpc>
            </a:pPr>
            <a:r>
              <a:rPr lang="en-US" sz="16698">
                <a:solidFill>
                  <a:srgbClr val="EFEBE2"/>
                </a:solidFill>
                <a:latin typeface="Bobby Jones"/>
                <a:ea typeface="Bobby Jones"/>
                <a:cs typeface="Bobby Jones"/>
                <a:sym typeface="Bobby Jones"/>
              </a:rPr>
              <a:t>!</a:t>
            </a:r>
          </a:p>
        </p:txBody>
      </p:sp>
      <p:sp>
        <p:nvSpPr>
          <p:cNvPr id="9" name="TextBox 5">
            <a:extLst>
              <a:ext uri="{FF2B5EF4-FFF2-40B4-BE49-F238E27FC236}">
                <a16:creationId xmlns:a16="http://schemas.microsoft.com/office/drawing/2014/main" id="{0E27C363-D789-BCDB-5E7E-79CC0D9DFDEE}"/>
              </a:ext>
            </a:extLst>
          </p:cNvPr>
          <p:cNvSpPr txBox="1"/>
          <p:nvPr/>
        </p:nvSpPr>
        <p:spPr>
          <a:xfrm>
            <a:off x="3200400" y="6391045"/>
            <a:ext cx="8153400" cy="17242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975"/>
              </a:lnSpc>
            </a:pPr>
            <a:r>
              <a:rPr lang="en-US" sz="4400" dirty="0" err="1">
                <a:solidFill>
                  <a:srgbClr val="EFEBE2"/>
                </a:solidFill>
                <a:latin typeface="Jua"/>
                <a:ea typeface="Jua"/>
                <a:cs typeface="Jua"/>
                <a:sym typeface="Jua"/>
              </a:rPr>
              <a:t>Meldet</a:t>
            </a:r>
            <a:r>
              <a:rPr lang="en-US" sz="4400" dirty="0">
                <a:solidFill>
                  <a:srgbClr val="EFEBE2"/>
                </a:solidFill>
                <a:latin typeface="Jua"/>
                <a:ea typeface="Jua"/>
                <a:cs typeface="Jua"/>
                <a:sym typeface="Jua"/>
              </a:rPr>
              <a:t> </a:t>
            </a:r>
            <a:r>
              <a:rPr lang="en-US" sz="4400" dirty="0" err="1">
                <a:solidFill>
                  <a:srgbClr val="EFEBE2"/>
                </a:solidFill>
                <a:latin typeface="Jua"/>
                <a:ea typeface="Jua"/>
                <a:cs typeface="Jua"/>
                <a:sym typeface="Jua"/>
              </a:rPr>
              <a:t>euch</a:t>
            </a:r>
            <a:r>
              <a:rPr lang="en-US" sz="4400" dirty="0">
                <a:solidFill>
                  <a:srgbClr val="EFEBE2"/>
                </a:solidFill>
                <a:latin typeface="Jua"/>
                <a:ea typeface="Jua"/>
                <a:cs typeface="Jua"/>
                <a:sym typeface="Jua"/>
              </a:rPr>
              <a:t> </a:t>
            </a:r>
            <a:r>
              <a:rPr lang="en-US" sz="4400" dirty="0" err="1">
                <a:solidFill>
                  <a:srgbClr val="EFEBE2"/>
                </a:solidFill>
                <a:latin typeface="Jua"/>
                <a:ea typeface="Jua"/>
                <a:cs typeface="Jua"/>
                <a:sym typeface="Jua"/>
              </a:rPr>
              <a:t>bei</a:t>
            </a:r>
            <a:r>
              <a:rPr lang="en-US" sz="4400" dirty="0">
                <a:solidFill>
                  <a:srgbClr val="EFEBE2"/>
                </a:solidFill>
                <a:latin typeface="Jua"/>
                <a:ea typeface="Jua"/>
                <a:cs typeface="Jua"/>
                <a:sym typeface="Jua"/>
              </a:rPr>
              <a:t> </a:t>
            </a:r>
            <a:r>
              <a:rPr lang="en-US" sz="4400" dirty="0" err="1">
                <a:solidFill>
                  <a:srgbClr val="EFEBE2"/>
                </a:solidFill>
                <a:latin typeface="Jua"/>
                <a:ea typeface="Jua"/>
                <a:cs typeface="Jua"/>
                <a:sym typeface="Jua"/>
              </a:rPr>
              <a:t>Rückfragen</a:t>
            </a:r>
            <a:r>
              <a:rPr lang="en-US" sz="4400" dirty="0">
                <a:solidFill>
                  <a:srgbClr val="EFEBE2"/>
                </a:solidFill>
                <a:latin typeface="Jua"/>
                <a:ea typeface="Jua"/>
                <a:cs typeface="Jua"/>
                <a:sym typeface="Jua"/>
              </a:rPr>
              <a:t> </a:t>
            </a:r>
            <a:r>
              <a:rPr lang="en-US" sz="4400" dirty="0" err="1">
                <a:solidFill>
                  <a:srgbClr val="EFEBE2"/>
                </a:solidFill>
                <a:latin typeface="Jua"/>
                <a:ea typeface="Jua"/>
                <a:cs typeface="Jua"/>
                <a:sym typeface="Jua"/>
              </a:rPr>
              <a:t>oder</a:t>
            </a:r>
            <a:r>
              <a:rPr lang="en-US" sz="4400" dirty="0">
                <a:solidFill>
                  <a:srgbClr val="EFEBE2"/>
                </a:solidFill>
                <a:latin typeface="Jua"/>
                <a:ea typeface="Jua"/>
                <a:cs typeface="Jua"/>
                <a:sym typeface="Jua"/>
              </a:rPr>
              <a:t> </a:t>
            </a:r>
            <a:r>
              <a:rPr lang="en-US" sz="4400" dirty="0" err="1">
                <a:solidFill>
                  <a:srgbClr val="EFEBE2"/>
                </a:solidFill>
                <a:latin typeface="Jua"/>
                <a:ea typeface="Jua"/>
                <a:cs typeface="Jua"/>
                <a:sym typeface="Jua"/>
              </a:rPr>
              <a:t>Anregungen</a:t>
            </a:r>
            <a:r>
              <a:rPr lang="en-US" sz="4400" dirty="0">
                <a:solidFill>
                  <a:srgbClr val="EFEBE2"/>
                </a:solidFill>
                <a:latin typeface="Jua"/>
                <a:ea typeface="Jua"/>
                <a:cs typeface="Jua"/>
                <a:sym typeface="Jua"/>
              </a:rPr>
              <a:t> gerne </a:t>
            </a:r>
            <a:r>
              <a:rPr lang="en-US" sz="4400" dirty="0" err="1">
                <a:solidFill>
                  <a:srgbClr val="EFEBE2"/>
                </a:solidFill>
                <a:latin typeface="Jua"/>
                <a:ea typeface="Jua"/>
                <a:cs typeface="Jua"/>
                <a:sym typeface="Jua"/>
              </a:rPr>
              <a:t>bei</a:t>
            </a:r>
            <a:r>
              <a:rPr lang="en-US" sz="4400" dirty="0">
                <a:solidFill>
                  <a:srgbClr val="EFEBE2"/>
                </a:solidFill>
                <a:latin typeface="Jua"/>
                <a:ea typeface="Jua"/>
                <a:cs typeface="Jua"/>
                <a:sym typeface="Jua"/>
              </a:rPr>
              <a:t> der SV.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091B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63275" y="901703"/>
            <a:ext cx="18414549" cy="8356597"/>
          </a:xfrm>
          <a:custGeom>
            <a:avLst/>
            <a:gdLst/>
            <a:ahLst/>
            <a:cxnLst/>
            <a:rect l="l" t="t" r="r" b="b"/>
            <a:pathLst>
              <a:path w="18414549" h="8356597">
                <a:moveTo>
                  <a:pt x="0" y="0"/>
                </a:moveTo>
                <a:lnTo>
                  <a:pt x="18414550" y="0"/>
                </a:lnTo>
                <a:lnTo>
                  <a:pt x="18414550" y="8356597"/>
                </a:lnTo>
                <a:lnTo>
                  <a:pt x="0" y="835659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de-DE" dirty="0"/>
          </a:p>
        </p:txBody>
      </p:sp>
      <p:sp>
        <p:nvSpPr>
          <p:cNvPr id="3" name="TextBox 3"/>
          <p:cNvSpPr txBox="1"/>
          <p:nvPr/>
        </p:nvSpPr>
        <p:spPr>
          <a:xfrm>
            <a:off x="4966526" y="2293892"/>
            <a:ext cx="8354949" cy="1554208"/>
          </a:xfrm>
          <a:prstGeom prst="rect">
            <a:avLst/>
          </a:prstGeom>
        </p:spPr>
        <p:txBody>
          <a:bodyPr lIns="0" tIns="0" rIns="0" bIns="0" rtlCol="0" anchor="b">
            <a:spAutoFit/>
          </a:bodyPr>
          <a:lstStyle/>
          <a:p>
            <a:pPr algn="ctr">
              <a:lnSpc>
                <a:spcPts val="5521"/>
              </a:lnSpc>
            </a:pPr>
            <a:r>
              <a:rPr lang="en-US" sz="10869" dirty="0">
                <a:solidFill>
                  <a:srgbClr val="134659"/>
                </a:solidFill>
                <a:latin typeface="Bobby Jones"/>
                <a:ea typeface="Bobby Jones"/>
                <a:cs typeface="Bobby Jones"/>
                <a:sym typeface="Bobby Jones"/>
              </a:rPr>
              <a:t>INFOS</a:t>
            </a:r>
          </a:p>
          <a:p>
            <a:pPr algn="ctr">
              <a:lnSpc>
                <a:spcPts val="5521"/>
              </a:lnSpc>
            </a:pPr>
            <a:endParaRPr lang="en-US" sz="10869" dirty="0">
              <a:solidFill>
                <a:srgbClr val="134659"/>
              </a:solidFill>
              <a:latin typeface="Bobby Jones"/>
              <a:ea typeface="Bobby Jones"/>
              <a:cs typeface="Bobby Jones"/>
              <a:sym typeface="Bobby Jones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7146798" y="3118047"/>
            <a:ext cx="148180" cy="12360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998"/>
              </a:lnSpc>
            </a:pPr>
            <a:r>
              <a:rPr lang="en-US" sz="4399" b="1" spc="3519">
                <a:solidFill>
                  <a:srgbClr val="134659"/>
                </a:solidFill>
                <a:latin typeface="Noto Sans Devanagari Condensed Heavy"/>
                <a:ea typeface="Noto Sans Devanagari Condensed Heavy"/>
                <a:cs typeface="Noto Sans Devanagari Condensed Heavy"/>
                <a:sym typeface="Noto Sans Devanagari Condensed Heavy"/>
              </a:rPr>
              <a:t> 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7612837" y="4737297"/>
            <a:ext cx="148180" cy="3978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199"/>
              </a:lnSpc>
            </a:pPr>
            <a:r>
              <a:rPr lang="en-US" sz="4399" b="1">
                <a:solidFill>
                  <a:srgbClr val="134659"/>
                </a:solidFill>
                <a:latin typeface="Noto Sans Devanagari Condensed Heavy"/>
                <a:ea typeface="Noto Sans Devanagari Condensed Heavy"/>
                <a:cs typeface="Noto Sans Devanagari Condensed Heavy"/>
                <a:sym typeface="Noto Sans Devanagari Condensed Heavy"/>
              </a:rPr>
              <a:t> 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3926515" y="3317494"/>
            <a:ext cx="10589990" cy="7246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150"/>
              </a:lnSpc>
            </a:pPr>
            <a:endParaRPr lang="en-US" sz="4399" dirty="0">
              <a:solidFill>
                <a:srgbClr val="134659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3926513" y="3238500"/>
            <a:ext cx="10434971" cy="39106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50"/>
              </a:lnSpc>
            </a:pPr>
            <a:r>
              <a:rPr lang="en-US" sz="4399" dirty="0">
                <a:solidFill>
                  <a:srgbClr val="134659"/>
                </a:solidFill>
                <a:latin typeface="Jua"/>
                <a:ea typeface="Jua"/>
                <a:cs typeface="Jua"/>
                <a:sym typeface="Jua"/>
              </a:rPr>
              <a:t>Bei </a:t>
            </a:r>
            <a:r>
              <a:rPr lang="en-US" sz="4399" dirty="0" err="1">
                <a:solidFill>
                  <a:srgbClr val="134659"/>
                </a:solidFill>
                <a:latin typeface="Jua"/>
                <a:ea typeface="Jua"/>
                <a:cs typeface="Jua"/>
                <a:sym typeface="Jua"/>
              </a:rPr>
              <a:t>einer</a:t>
            </a:r>
            <a:r>
              <a:rPr lang="en-US" sz="4399" dirty="0">
                <a:solidFill>
                  <a:srgbClr val="134659"/>
                </a:solidFill>
                <a:latin typeface="Jua"/>
                <a:ea typeface="Jua"/>
                <a:cs typeface="Jua"/>
                <a:sym typeface="Jua"/>
              </a:rPr>
              <a:t> </a:t>
            </a:r>
            <a:r>
              <a:rPr lang="en-US" sz="4399" dirty="0" err="1">
                <a:solidFill>
                  <a:srgbClr val="134659"/>
                </a:solidFill>
                <a:latin typeface="Jua"/>
                <a:ea typeface="Jua"/>
                <a:cs typeface="Jua"/>
                <a:sym typeface="Jua"/>
              </a:rPr>
              <a:t>Kommunalwahl</a:t>
            </a:r>
            <a:r>
              <a:rPr lang="en-US" sz="4399" dirty="0">
                <a:solidFill>
                  <a:srgbClr val="134659"/>
                </a:solidFill>
                <a:latin typeface="Jua"/>
                <a:ea typeface="Jua"/>
                <a:cs typeface="Jua"/>
                <a:sym typeface="Jua"/>
              </a:rPr>
              <a:t> </a:t>
            </a:r>
            <a:r>
              <a:rPr lang="en-US" sz="4399" dirty="0" err="1">
                <a:solidFill>
                  <a:srgbClr val="134659"/>
                </a:solidFill>
                <a:latin typeface="Jua"/>
                <a:ea typeface="Jua"/>
                <a:cs typeface="Jua"/>
                <a:sym typeface="Jua"/>
              </a:rPr>
              <a:t>wählen</a:t>
            </a:r>
            <a:r>
              <a:rPr lang="en-US" sz="4399" dirty="0">
                <a:solidFill>
                  <a:srgbClr val="134659"/>
                </a:solidFill>
                <a:latin typeface="Jua"/>
                <a:ea typeface="Jua"/>
                <a:cs typeface="Jua"/>
                <a:sym typeface="Jua"/>
              </a:rPr>
              <a:t> die</a:t>
            </a:r>
          </a:p>
          <a:p>
            <a:pPr algn="ctr">
              <a:lnSpc>
                <a:spcPts val="6150"/>
              </a:lnSpc>
            </a:pPr>
            <a:r>
              <a:rPr lang="en-US" sz="4399" dirty="0">
                <a:solidFill>
                  <a:srgbClr val="134659"/>
                </a:solidFill>
                <a:latin typeface="Jua"/>
                <a:ea typeface="Jua"/>
                <a:cs typeface="Jua"/>
                <a:sym typeface="Jua"/>
              </a:rPr>
              <a:t>Menschen </a:t>
            </a:r>
            <a:r>
              <a:rPr lang="en-US" sz="4399" dirty="0" err="1">
                <a:solidFill>
                  <a:srgbClr val="134659"/>
                </a:solidFill>
                <a:latin typeface="Jua"/>
                <a:ea typeface="Jua"/>
                <a:cs typeface="Jua"/>
                <a:sym typeface="Jua"/>
              </a:rPr>
              <a:t>einer</a:t>
            </a:r>
            <a:r>
              <a:rPr lang="en-US" sz="4399" dirty="0">
                <a:solidFill>
                  <a:srgbClr val="134659"/>
                </a:solidFill>
                <a:latin typeface="Jua"/>
                <a:ea typeface="Jua"/>
                <a:cs typeface="Jua"/>
                <a:sym typeface="Jua"/>
              </a:rPr>
              <a:t> </a:t>
            </a:r>
            <a:r>
              <a:rPr lang="en-US" sz="4399" dirty="0" err="1">
                <a:solidFill>
                  <a:srgbClr val="134659"/>
                </a:solidFill>
                <a:latin typeface="Jua"/>
                <a:ea typeface="Jua"/>
                <a:cs typeface="Jua"/>
                <a:sym typeface="Jua"/>
              </a:rPr>
              <a:t>Kommune</a:t>
            </a:r>
            <a:r>
              <a:rPr lang="en-US" sz="4399" dirty="0">
                <a:solidFill>
                  <a:srgbClr val="134659"/>
                </a:solidFill>
                <a:latin typeface="Jua"/>
                <a:ea typeface="Jua"/>
                <a:cs typeface="Jua"/>
                <a:sym typeface="Jua"/>
              </a:rPr>
              <a:t> (Stadt/Gemeinde)</a:t>
            </a:r>
          </a:p>
          <a:p>
            <a:pPr algn="ctr">
              <a:lnSpc>
                <a:spcPts val="6150"/>
              </a:lnSpc>
            </a:pPr>
            <a:r>
              <a:rPr lang="en-US" sz="4399" dirty="0">
                <a:solidFill>
                  <a:srgbClr val="134659"/>
                </a:solidFill>
                <a:latin typeface="Jua"/>
                <a:ea typeface="Jua"/>
                <a:cs typeface="Jua"/>
                <a:sym typeface="Jua"/>
              </a:rPr>
              <a:t>die </a:t>
            </a:r>
            <a:r>
              <a:rPr lang="en-US" sz="4399" dirty="0" err="1">
                <a:solidFill>
                  <a:srgbClr val="134659"/>
                </a:solidFill>
                <a:latin typeface="Jua"/>
                <a:ea typeface="Jua"/>
                <a:cs typeface="Jua"/>
                <a:sym typeface="Jua"/>
              </a:rPr>
              <a:t>Stadtverordnetenversammlung</a:t>
            </a:r>
            <a:r>
              <a:rPr lang="en-US" sz="4399" dirty="0">
                <a:solidFill>
                  <a:srgbClr val="134659"/>
                </a:solidFill>
                <a:latin typeface="Jua"/>
                <a:ea typeface="Jua"/>
                <a:cs typeface="Jua"/>
                <a:sym typeface="Jua"/>
              </a:rPr>
              <a:t> </a:t>
            </a:r>
            <a:r>
              <a:rPr lang="en-US" sz="4399" dirty="0" err="1">
                <a:solidFill>
                  <a:srgbClr val="134659"/>
                </a:solidFill>
                <a:latin typeface="Jua"/>
                <a:ea typeface="Jua"/>
                <a:cs typeface="Jua"/>
                <a:sym typeface="Jua"/>
              </a:rPr>
              <a:t>bzw</a:t>
            </a:r>
            <a:r>
              <a:rPr lang="en-US" sz="4399" dirty="0">
                <a:solidFill>
                  <a:srgbClr val="134659"/>
                </a:solidFill>
                <a:latin typeface="Jua"/>
                <a:ea typeface="Jua"/>
                <a:cs typeface="Jua"/>
                <a:sym typeface="Jua"/>
              </a:rPr>
              <a:t>. die </a:t>
            </a:r>
            <a:r>
              <a:rPr lang="en-US" sz="4399" dirty="0" err="1">
                <a:solidFill>
                  <a:srgbClr val="134659"/>
                </a:solidFill>
                <a:latin typeface="Jua"/>
                <a:ea typeface="Jua"/>
                <a:cs typeface="Jua"/>
                <a:sym typeface="Jua"/>
              </a:rPr>
              <a:t>Gemeindevertretung</a:t>
            </a:r>
            <a:r>
              <a:rPr lang="en-US" sz="4399" dirty="0">
                <a:solidFill>
                  <a:srgbClr val="134659"/>
                </a:solidFill>
                <a:latin typeface="Jua"/>
                <a:ea typeface="Jua"/>
                <a:cs typeface="Jua"/>
                <a:sym typeface="Jua"/>
              </a:rPr>
              <a:t>. </a:t>
            </a:r>
            <a:r>
              <a:rPr lang="en-US" sz="4399" dirty="0" err="1">
                <a:solidFill>
                  <a:srgbClr val="134659"/>
                </a:solidFill>
                <a:latin typeface="Jua"/>
                <a:ea typeface="Jua"/>
                <a:cs typeface="Jua"/>
                <a:sym typeface="Jua"/>
              </a:rPr>
              <a:t>Außerdem</a:t>
            </a:r>
            <a:r>
              <a:rPr lang="en-US" sz="4399" dirty="0">
                <a:solidFill>
                  <a:srgbClr val="134659"/>
                </a:solidFill>
                <a:latin typeface="Jua"/>
                <a:ea typeface="Jua"/>
                <a:cs typeface="Jua"/>
                <a:sym typeface="Jua"/>
              </a:rPr>
              <a:t> </a:t>
            </a:r>
            <a:r>
              <a:rPr lang="en-US" sz="4399" dirty="0" err="1">
                <a:solidFill>
                  <a:srgbClr val="134659"/>
                </a:solidFill>
                <a:latin typeface="Jua"/>
                <a:ea typeface="Jua"/>
                <a:cs typeface="Jua"/>
                <a:sym typeface="Jua"/>
              </a:rPr>
              <a:t>werden</a:t>
            </a:r>
            <a:r>
              <a:rPr lang="en-US" sz="4399" dirty="0">
                <a:solidFill>
                  <a:srgbClr val="134659"/>
                </a:solidFill>
                <a:latin typeface="Jua"/>
                <a:ea typeface="Jua"/>
                <a:cs typeface="Jua"/>
                <a:sym typeface="Jua"/>
              </a:rPr>
              <a:t> </a:t>
            </a:r>
            <a:r>
              <a:rPr lang="en-US" sz="4399" dirty="0" err="1">
                <a:solidFill>
                  <a:srgbClr val="134659"/>
                </a:solidFill>
                <a:latin typeface="Jua"/>
                <a:ea typeface="Jua"/>
                <a:cs typeface="Jua"/>
                <a:sym typeface="Jua"/>
              </a:rPr>
              <a:t>Kreistag</a:t>
            </a:r>
            <a:r>
              <a:rPr lang="en-US" sz="4399" dirty="0">
                <a:solidFill>
                  <a:srgbClr val="134659"/>
                </a:solidFill>
                <a:latin typeface="Jua"/>
                <a:ea typeface="Jua"/>
                <a:cs typeface="Jua"/>
                <a:sym typeface="Jua"/>
              </a:rPr>
              <a:t> und </a:t>
            </a:r>
            <a:r>
              <a:rPr lang="en-US" sz="4399" dirty="0" err="1">
                <a:solidFill>
                  <a:srgbClr val="134659"/>
                </a:solidFill>
                <a:latin typeface="Jua"/>
                <a:ea typeface="Jua"/>
                <a:cs typeface="Jua"/>
                <a:sym typeface="Jua"/>
              </a:rPr>
              <a:t>Ausländerbeiräte</a:t>
            </a:r>
            <a:r>
              <a:rPr lang="en-US" sz="4399" dirty="0">
                <a:solidFill>
                  <a:srgbClr val="134659"/>
                </a:solidFill>
                <a:latin typeface="Jua"/>
                <a:ea typeface="Jua"/>
                <a:cs typeface="Jua"/>
                <a:sym typeface="Jua"/>
              </a:rPr>
              <a:t> </a:t>
            </a:r>
            <a:r>
              <a:rPr lang="en-US" sz="4399" dirty="0" err="1">
                <a:solidFill>
                  <a:srgbClr val="134659"/>
                </a:solidFill>
                <a:latin typeface="Jua"/>
                <a:ea typeface="Jua"/>
                <a:cs typeface="Jua"/>
                <a:sym typeface="Jua"/>
              </a:rPr>
              <a:t>gewählt</a:t>
            </a:r>
            <a:r>
              <a:rPr lang="en-US" sz="4399" dirty="0">
                <a:solidFill>
                  <a:srgbClr val="134659"/>
                </a:solidFill>
                <a:latin typeface="Jua"/>
                <a:ea typeface="Jua"/>
                <a:cs typeface="Jua"/>
                <a:sym typeface="Jua"/>
              </a:rPr>
              <a:t>.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1D4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63503" y="965197"/>
            <a:ext cx="18414549" cy="8356597"/>
            <a:chOff x="0" y="0"/>
            <a:chExt cx="18414556" cy="8356600"/>
          </a:xfrm>
        </p:grpSpPr>
        <p:sp>
          <p:nvSpPr>
            <p:cNvPr id="3" name="Freeform 3"/>
            <p:cNvSpPr/>
            <p:nvPr/>
          </p:nvSpPr>
          <p:spPr>
            <a:xfrm>
              <a:off x="63500" y="2635250"/>
              <a:ext cx="18287493" cy="3086100"/>
            </a:xfrm>
            <a:custGeom>
              <a:avLst/>
              <a:gdLst/>
              <a:ahLst/>
              <a:cxnLst/>
              <a:rect l="l" t="t" r="r" b="b"/>
              <a:pathLst>
                <a:path w="18287493" h="3086100">
                  <a:moveTo>
                    <a:pt x="0" y="0"/>
                  </a:moveTo>
                  <a:lnTo>
                    <a:pt x="18287493" y="0"/>
                  </a:lnTo>
                  <a:lnTo>
                    <a:pt x="18287493" y="3086100"/>
                  </a:lnTo>
                  <a:lnTo>
                    <a:pt x="0" y="3086100"/>
                  </a:lnTo>
                  <a:close/>
                </a:path>
              </a:pathLst>
            </a:custGeom>
            <a:solidFill>
              <a:srgbClr val="EFEBE2"/>
            </a:solidFill>
          </p:spPr>
          <p:txBody>
            <a:bodyPr/>
            <a:lstStyle/>
            <a:p>
              <a:endParaRPr lang="de-DE"/>
            </a:p>
          </p:txBody>
        </p:sp>
        <p:sp>
          <p:nvSpPr>
            <p:cNvPr id="4" name="Freeform 4"/>
            <p:cNvSpPr/>
            <p:nvPr/>
          </p:nvSpPr>
          <p:spPr>
            <a:xfrm>
              <a:off x="1690751" y="63754"/>
              <a:ext cx="10284207" cy="8228203"/>
            </a:xfrm>
            <a:custGeom>
              <a:avLst/>
              <a:gdLst/>
              <a:ahLst/>
              <a:cxnLst/>
              <a:rect l="l" t="t" r="r" b="b"/>
              <a:pathLst>
                <a:path w="10284207" h="8228203">
                  <a:moveTo>
                    <a:pt x="1028319" y="320421"/>
                  </a:moveTo>
                  <a:cubicBezTo>
                    <a:pt x="1205484" y="320421"/>
                    <a:pt x="1348740" y="177038"/>
                    <a:pt x="1348740" y="0"/>
                  </a:cubicBezTo>
                  <a:lnTo>
                    <a:pt x="1736472" y="0"/>
                  </a:lnTo>
                  <a:cubicBezTo>
                    <a:pt x="1736472" y="177165"/>
                    <a:pt x="1879854" y="320421"/>
                    <a:pt x="2056892" y="320421"/>
                  </a:cubicBezTo>
                  <a:cubicBezTo>
                    <a:pt x="2233549" y="320421"/>
                    <a:pt x="2377186" y="177038"/>
                    <a:pt x="2377186" y="0"/>
                  </a:cubicBezTo>
                  <a:lnTo>
                    <a:pt x="2764663" y="0"/>
                  </a:lnTo>
                  <a:cubicBezTo>
                    <a:pt x="2764663" y="177165"/>
                    <a:pt x="2908428" y="320421"/>
                    <a:pt x="3084957" y="320421"/>
                  </a:cubicBezTo>
                  <a:cubicBezTo>
                    <a:pt x="3262122" y="320421"/>
                    <a:pt x="3405379" y="177038"/>
                    <a:pt x="3405379" y="0"/>
                  </a:cubicBezTo>
                  <a:lnTo>
                    <a:pt x="3793237" y="0"/>
                  </a:lnTo>
                  <a:cubicBezTo>
                    <a:pt x="3793237" y="177165"/>
                    <a:pt x="3936493" y="320421"/>
                    <a:pt x="4113531" y="320421"/>
                  </a:cubicBezTo>
                  <a:cubicBezTo>
                    <a:pt x="4290315" y="320421"/>
                    <a:pt x="4433825" y="177038"/>
                    <a:pt x="4433825" y="0"/>
                  </a:cubicBezTo>
                  <a:lnTo>
                    <a:pt x="4821810" y="0"/>
                  </a:lnTo>
                  <a:cubicBezTo>
                    <a:pt x="4821810" y="177165"/>
                    <a:pt x="4965574" y="320421"/>
                    <a:pt x="5142230" y="320421"/>
                  </a:cubicBezTo>
                  <a:cubicBezTo>
                    <a:pt x="5319268" y="320421"/>
                    <a:pt x="5462525" y="177038"/>
                    <a:pt x="5462525" y="0"/>
                  </a:cubicBezTo>
                  <a:lnTo>
                    <a:pt x="5850510" y="0"/>
                  </a:lnTo>
                  <a:cubicBezTo>
                    <a:pt x="5850510" y="177165"/>
                    <a:pt x="5993892" y="320421"/>
                    <a:pt x="6170803" y="320421"/>
                  </a:cubicBezTo>
                  <a:cubicBezTo>
                    <a:pt x="6347715" y="320421"/>
                    <a:pt x="6491098" y="177038"/>
                    <a:pt x="6491098" y="0"/>
                  </a:cubicBezTo>
                  <a:lnTo>
                    <a:pt x="6878702" y="0"/>
                  </a:lnTo>
                  <a:cubicBezTo>
                    <a:pt x="6878702" y="177165"/>
                    <a:pt x="7022339" y="320421"/>
                    <a:pt x="7198996" y="320421"/>
                  </a:cubicBezTo>
                  <a:cubicBezTo>
                    <a:pt x="7376034" y="320421"/>
                    <a:pt x="7519290" y="177038"/>
                    <a:pt x="7519290" y="0"/>
                  </a:cubicBezTo>
                  <a:lnTo>
                    <a:pt x="7907148" y="0"/>
                  </a:lnTo>
                  <a:cubicBezTo>
                    <a:pt x="7907148" y="177165"/>
                    <a:pt x="8050530" y="320421"/>
                    <a:pt x="8227441" y="320421"/>
                  </a:cubicBezTo>
                  <a:cubicBezTo>
                    <a:pt x="8404353" y="320421"/>
                    <a:pt x="8547863" y="177038"/>
                    <a:pt x="8547863" y="0"/>
                  </a:cubicBezTo>
                  <a:lnTo>
                    <a:pt x="8935340" y="0"/>
                  </a:lnTo>
                  <a:cubicBezTo>
                    <a:pt x="8935340" y="177165"/>
                    <a:pt x="9078978" y="320421"/>
                    <a:pt x="9255634" y="320421"/>
                  </a:cubicBezTo>
                  <a:cubicBezTo>
                    <a:pt x="9432799" y="320421"/>
                    <a:pt x="9576055" y="177038"/>
                    <a:pt x="9576055" y="0"/>
                  </a:cubicBezTo>
                  <a:lnTo>
                    <a:pt x="9963786" y="0"/>
                  </a:lnTo>
                  <a:cubicBezTo>
                    <a:pt x="9963786" y="177165"/>
                    <a:pt x="10107169" y="320421"/>
                    <a:pt x="10284207" y="320421"/>
                  </a:cubicBezTo>
                  <a:lnTo>
                    <a:pt x="10284207" y="708279"/>
                  </a:lnTo>
                  <a:cubicBezTo>
                    <a:pt x="10107042" y="708279"/>
                    <a:pt x="9963786" y="851662"/>
                    <a:pt x="9963786" y="1028700"/>
                  </a:cubicBezTo>
                  <a:cubicBezTo>
                    <a:pt x="9963786" y="1205738"/>
                    <a:pt x="10107169" y="1348994"/>
                    <a:pt x="10284207" y="1348994"/>
                  </a:cubicBezTo>
                  <a:lnTo>
                    <a:pt x="10284207" y="1736852"/>
                  </a:lnTo>
                  <a:cubicBezTo>
                    <a:pt x="10107042" y="1736852"/>
                    <a:pt x="9963786" y="1880235"/>
                    <a:pt x="9963786" y="2057146"/>
                  </a:cubicBezTo>
                  <a:cubicBezTo>
                    <a:pt x="9963786" y="2234057"/>
                    <a:pt x="10107169" y="2377567"/>
                    <a:pt x="10284207" y="2377567"/>
                  </a:cubicBezTo>
                  <a:lnTo>
                    <a:pt x="10284207" y="2765298"/>
                  </a:lnTo>
                  <a:cubicBezTo>
                    <a:pt x="10107042" y="2765298"/>
                    <a:pt x="9963786" y="2908681"/>
                    <a:pt x="9963786" y="3085719"/>
                  </a:cubicBezTo>
                  <a:cubicBezTo>
                    <a:pt x="9963786" y="3262757"/>
                    <a:pt x="10107169" y="3406013"/>
                    <a:pt x="10284207" y="3406013"/>
                  </a:cubicBezTo>
                  <a:lnTo>
                    <a:pt x="10284207" y="3793871"/>
                  </a:lnTo>
                  <a:cubicBezTo>
                    <a:pt x="10107042" y="3793871"/>
                    <a:pt x="9963786" y="3937254"/>
                    <a:pt x="9963786" y="4114165"/>
                  </a:cubicBezTo>
                  <a:cubicBezTo>
                    <a:pt x="9963786" y="4291076"/>
                    <a:pt x="10107169" y="4434459"/>
                    <a:pt x="10284207" y="4434459"/>
                  </a:cubicBezTo>
                  <a:lnTo>
                    <a:pt x="10284207" y="4822317"/>
                  </a:lnTo>
                  <a:cubicBezTo>
                    <a:pt x="10107042" y="4822317"/>
                    <a:pt x="9963786" y="4965700"/>
                    <a:pt x="9963786" y="5142611"/>
                  </a:cubicBezTo>
                  <a:cubicBezTo>
                    <a:pt x="9963786" y="5319522"/>
                    <a:pt x="10107169" y="5463032"/>
                    <a:pt x="10284207" y="5463032"/>
                  </a:cubicBezTo>
                  <a:lnTo>
                    <a:pt x="10284207" y="5850763"/>
                  </a:lnTo>
                  <a:cubicBezTo>
                    <a:pt x="10107042" y="5850763"/>
                    <a:pt x="9963786" y="5994146"/>
                    <a:pt x="9963786" y="6171184"/>
                  </a:cubicBezTo>
                  <a:cubicBezTo>
                    <a:pt x="9963786" y="6348222"/>
                    <a:pt x="10107169" y="6491478"/>
                    <a:pt x="10284207" y="6491478"/>
                  </a:cubicBezTo>
                  <a:lnTo>
                    <a:pt x="10284207" y="6879336"/>
                  </a:lnTo>
                  <a:cubicBezTo>
                    <a:pt x="10107042" y="6879336"/>
                    <a:pt x="9963786" y="7022719"/>
                    <a:pt x="9963786" y="7199630"/>
                  </a:cubicBezTo>
                  <a:cubicBezTo>
                    <a:pt x="9963786" y="7376541"/>
                    <a:pt x="10107169" y="7520051"/>
                    <a:pt x="10284207" y="7520051"/>
                  </a:cubicBezTo>
                  <a:lnTo>
                    <a:pt x="10284207" y="7907782"/>
                  </a:lnTo>
                  <a:cubicBezTo>
                    <a:pt x="10107042" y="7907782"/>
                    <a:pt x="9963786" y="8051165"/>
                    <a:pt x="9963786" y="8228203"/>
                  </a:cubicBezTo>
                  <a:lnTo>
                    <a:pt x="9576436" y="8228203"/>
                  </a:lnTo>
                  <a:cubicBezTo>
                    <a:pt x="9576436" y="8051038"/>
                    <a:pt x="9433054" y="7907782"/>
                    <a:pt x="9256016" y="7907782"/>
                  </a:cubicBezTo>
                  <a:cubicBezTo>
                    <a:pt x="9079231" y="7907782"/>
                    <a:pt x="8935721" y="8051165"/>
                    <a:pt x="8935721" y="8228203"/>
                  </a:cubicBezTo>
                  <a:lnTo>
                    <a:pt x="8548117" y="8228203"/>
                  </a:lnTo>
                  <a:cubicBezTo>
                    <a:pt x="8548117" y="8051038"/>
                    <a:pt x="8404734" y="7907782"/>
                    <a:pt x="8227696" y="7907782"/>
                  </a:cubicBezTo>
                  <a:cubicBezTo>
                    <a:pt x="8050658" y="7907782"/>
                    <a:pt x="7907402" y="8051165"/>
                    <a:pt x="7907402" y="8228203"/>
                  </a:cubicBezTo>
                  <a:lnTo>
                    <a:pt x="7519417" y="8228203"/>
                  </a:lnTo>
                  <a:cubicBezTo>
                    <a:pt x="7519417" y="8051038"/>
                    <a:pt x="7376034" y="7907782"/>
                    <a:pt x="7199123" y="7907782"/>
                  </a:cubicBezTo>
                  <a:cubicBezTo>
                    <a:pt x="7022339" y="7907782"/>
                    <a:pt x="6878829" y="8051165"/>
                    <a:pt x="6878829" y="8228203"/>
                  </a:cubicBezTo>
                  <a:lnTo>
                    <a:pt x="6491098" y="8228203"/>
                  </a:lnTo>
                  <a:cubicBezTo>
                    <a:pt x="6491098" y="8051038"/>
                    <a:pt x="6347841" y="7907782"/>
                    <a:pt x="6170804" y="7907782"/>
                  </a:cubicBezTo>
                  <a:cubicBezTo>
                    <a:pt x="5993766" y="7907782"/>
                    <a:pt x="5850510" y="8051165"/>
                    <a:pt x="5850510" y="8228203"/>
                  </a:cubicBezTo>
                  <a:lnTo>
                    <a:pt x="5462525" y="8228203"/>
                  </a:lnTo>
                  <a:cubicBezTo>
                    <a:pt x="5462525" y="8051038"/>
                    <a:pt x="5319142" y="7907782"/>
                    <a:pt x="5142231" y="7907782"/>
                  </a:cubicBezTo>
                  <a:cubicBezTo>
                    <a:pt x="4965447" y="7907782"/>
                    <a:pt x="4821810" y="8051165"/>
                    <a:pt x="4821810" y="8228203"/>
                  </a:cubicBezTo>
                  <a:lnTo>
                    <a:pt x="4434206" y="8228203"/>
                  </a:lnTo>
                  <a:cubicBezTo>
                    <a:pt x="4434206" y="8051038"/>
                    <a:pt x="4290569" y="7907782"/>
                    <a:pt x="4113912" y="7907782"/>
                  </a:cubicBezTo>
                  <a:cubicBezTo>
                    <a:pt x="3936747" y="7907782"/>
                    <a:pt x="3793618" y="8051165"/>
                    <a:pt x="3793618" y="8228203"/>
                  </a:cubicBezTo>
                  <a:lnTo>
                    <a:pt x="3405632" y="8228203"/>
                  </a:lnTo>
                  <a:cubicBezTo>
                    <a:pt x="3405632" y="8051038"/>
                    <a:pt x="3262249" y="7907782"/>
                    <a:pt x="3085211" y="7907782"/>
                  </a:cubicBezTo>
                  <a:cubicBezTo>
                    <a:pt x="2908555" y="7907782"/>
                    <a:pt x="2764917" y="8051165"/>
                    <a:pt x="2764917" y="8228203"/>
                  </a:cubicBezTo>
                  <a:lnTo>
                    <a:pt x="2377313" y="8228203"/>
                  </a:lnTo>
                  <a:cubicBezTo>
                    <a:pt x="2377313" y="8051038"/>
                    <a:pt x="2233549" y="7907782"/>
                    <a:pt x="2057019" y="7907782"/>
                  </a:cubicBezTo>
                  <a:cubicBezTo>
                    <a:pt x="1879854" y="7907782"/>
                    <a:pt x="1736598" y="8051165"/>
                    <a:pt x="1736598" y="8228203"/>
                  </a:cubicBezTo>
                  <a:lnTo>
                    <a:pt x="1348740" y="8228203"/>
                  </a:lnTo>
                  <a:cubicBezTo>
                    <a:pt x="1348740" y="8051038"/>
                    <a:pt x="1205357" y="7907782"/>
                    <a:pt x="1028319" y="7907782"/>
                  </a:cubicBezTo>
                  <a:cubicBezTo>
                    <a:pt x="851535" y="7907782"/>
                    <a:pt x="708025" y="8051165"/>
                    <a:pt x="708025" y="8228203"/>
                  </a:cubicBezTo>
                  <a:lnTo>
                    <a:pt x="320421" y="8228203"/>
                  </a:lnTo>
                  <a:cubicBezTo>
                    <a:pt x="320421" y="8051038"/>
                    <a:pt x="176657" y="7907782"/>
                    <a:pt x="0" y="7907782"/>
                  </a:cubicBezTo>
                  <a:lnTo>
                    <a:pt x="0" y="7520813"/>
                  </a:lnTo>
                  <a:cubicBezTo>
                    <a:pt x="176784" y="7520813"/>
                    <a:pt x="320421" y="7377431"/>
                    <a:pt x="320421" y="7200393"/>
                  </a:cubicBezTo>
                  <a:cubicBezTo>
                    <a:pt x="320421" y="7023354"/>
                    <a:pt x="176657" y="6880098"/>
                    <a:pt x="0" y="6880098"/>
                  </a:cubicBezTo>
                  <a:lnTo>
                    <a:pt x="0" y="6492113"/>
                  </a:lnTo>
                  <a:cubicBezTo>
                    <a:pt x="176784" y="6492113"/>
                    <a:pt x="320421" y="6348731"/>
                    <a:pt x="320421" y="6171820"/>
                  </a:cubicBezTo>
                  <a:cubicBezTo>
                    <a:pt x="320421" y="5994909"/>
                    <a:pt x="176657" y="5851399"/>
                    <a:pt x="0" y="5851399"/>
                  </a:cubicBezTo>
                  <a:lnTo>
                    <a:pt x="0" y="5463540"/>
                  </a:lnTo>
                  <a:cubicBezTo>
                    <a:pt x="176784" y="5463540"/>
                    <a:pt x="320421" y="5320157"/>
                    <a:pt x="320421" y="5143119"/>
                  </a:cubicBezTo>
                  <a:cubicBezTo>
                    <a:pt x="320421" y="4966081"/>
                    <a:pt x="176657" y="4822825"/>
                    <a:pt x="0" y="4822825"/>
                  </a:cubicBezTo>
                  <a:lnTo>
                    <a:pt x="0" y="4434840"/>
                  </a:lnTo>
                  <a:cubicBezTo>
                    <a:pt x="176784" y="4434840"/>
                    <a:pt x="320421" y="4291457"/>
                    <a:pt x="320421" y="4114546"/>
                  </a:cubicBezTo>
                  <a:cubicBezTo>
                    <a:pt x="320421" y="3937635"/>
                    <a:pt x="176657" y="3794252"/>
                    <a:pt x="0" y="3794252"/>
                  </a:cubicBezTo>
                  <a:lnTo>
                    <a:pt x="0" y="3406267"/>
                  </a:lnTo>
                  <a:cubicBezTo>
                    <a:pt x="176784" y="3406267"/>
                    <a:pt x="320421" y="3262884"/>
                    <a:pt x="320421" y="3085973"/>
                  </a:cubicBezTo>
                  <a:cubicBezTo>
                    <a:pt x="320421" y="2909062"/>
                    <a:pt x="176657" y="2765552"/>
                    <a:pt x="0" y="2765552"/>
                  </a:cubicBezTo>
                  <a:lnTo>
                    <a:pt x="0" y="2377694"/>
                  </a:lnTo>
                  <a:cubicBezTo>
                    <a:pt x="176784" y="2377694"/>
                    <a:pt x="320421" y="2234311"/>
                    <a:pt x="320421" y="2057273"/>
                  </a:cubicBezTo>
                  <a:cubicBezTo>
                    <a:pt x="320421" y="1880235"/>
                    <a:pt x="176657" y="1736979"/>
                    <a:pt x="0" y="1736979"/>
                  </a:cubicBezTo>
                  <a:lnTo>
                    <a:pt x="0" y="1348994"/>
                  </a:lnTo>
                  <a:cubicBezTo>
                    <a:pt x="176784" y="1348994"/>
                    <a:pt x="320421" y="1205611"/>
                    <a:pt x="320421" y="1028700"/>
                  </a:cubicBezTo>
                  <a:cubicBezTo>
                    <a:pt x="320421" y="851789"/>
                    <a:pt x="176657" y="708279"/>
                    <a:pt x="0" y="708279"/>
                  </a:cubicBezTo>
                  <a:lnTo>
                    <a:pt x="0" y="320421"/>
                  </a:lnTo>
                  <a:cubicBezTo>
                    <a:pt x="176784" y="320421"/>
                    <a:pt x="320421" y="177038"/>
                    <a:pt x="320421" y="0"/>
                  </a:cubicBezTo>
                  <a:lnTo>
                    <a:pt x="707898" y="0"/>
                  </a:lnTo>
                  <a:cubicBezTo>
                    <a:pt x="707898" y="177165"/>
                    <a:pt x="851535" y="320421"/>
                    <a:pt x="1028192" y="320421"/>
                  </a:cubicBezTo>
                </a:path>
              </a:pathLst>
            </a:custGeom>
            <a:solidFill>
              <a:srgbClr val="5091B5"/>
            </a:solidFill>
          </p:spPr>
          <p:txBody>
            <a:bodyPr/>
            <a:lstStyle/>
            <a:p>
              <a:endParaRPr lang="de-DE"/>
            </a:p>
          </p:txBody>
        </p:sp>
        <p:sp>
          <p:nvSpPr>
            <p:cNvPr id="5" name="Freeform 5"/>
            <p:cNvSpPr/>
            <p:nvPr/>
          </p:nvSpPr>
          <p:spPr>
            <a:xfrm>
              <a:off x="2365248" y="738378"/>
              <a:ext cx="8935721" cy="6879844"/>
            </a:xfrm>
            <a:custGeom>
              <a:avLst/>
              <a:gdLst/>
              <a:ahLst/>
              <a:cxnLst/>
              <a:rect l="l" t="t" r="r" b="b"/>
              <a:pathLst>
                <a:path w="8935721" h="6879844">
                  <a:moveTo>
                    <a:pt x="8935595" y="0"/>
                  </a:moveTo>
                  <a:lnTo>
                    <a:pt x="8935595" y="6879844"/>
                  </a:lnTo>
                  <a:lnTo>
                    <a:pt x="0" y="6879844"/>
                  </a:lnTo>
                  <a:lnTo>
                    <a:pt x="0" y="0"/>
                  </a:lnTo>
                  <a:lnTo>
                    <a:pt x="8935721" y="0"/>
                  </a:lnTo>
                </a:path>
              </a:pathLst>
            </a:custGeom>
            <a:solidFill>
              <a:srgbClr val="6C9FC2"/>
            </a:solidFill>
          </p:spPr>
          <p:txBody>
            <a:bodyPr/>
            <a:lstStyle/>
            <a:p>
              <a:endParaRPr lang="de-DE"/>
            </a:p>
          </p:txBody>
        </p:sp>
        <p:sp>
          <p:nvSpPr>
            <p:cNvPr id="6" name="Freeform 6"/>
            <p:cNvSpPr/>
            <p:nvPr/>
          </p:nvSpPr>
          <p:spPr>
            <a:xfrm>
              <a:off x="12982958" y="1014682"/>
              <a:ext cx="3748740" cy="4613577"/>
            </a:xfrm>
            <a:custGeom>
              <a:avLst/>
              <a:gdLst/>
              <a:ahLst/>
              <a:cxnLst/>
              <a:rect l="l" t="t" r="r" b="b"/>
              <a:pathLst>
                <a:path w="3748740" h="4613577">
                  <a:moveTo>
                    <a:pt x="0" y="1963468"/>
                  </a:moveTo>
                  <a:lnTo>
                    <a:pt x="976630" y="2061131"/>
                  </a:lnTo>
                  <a:cubicBezTo>
                    <a:pt x="1067563" y="1644825"/>
                    <a:pt x="1362456" y="872157"/>
                    <a:pt x="1814957" y="1111298"/>
                  </a:cubicBezTo>
                  <a:cubicBezTo>
                    <a:pt x="2380614" y="1410256"/>
                    <a:pt x="2252345" y="2215690"/>
                    <a:pt x="1558544" y="2486200"/>
                  </a:cubicBezTo>
                  <a:cubicBezTo>
                    <a:pt x="1003554" y="2702608"/>
                    <a:pt x="1186180" y="3994579"/>
                    <a:pt x="1346963" y="4613577"/>
                  </a:cubicBezTo>
                  <a:lnTo>
                    <a:pt x="2352039" y="4613577"/>
                  </a:lnTo>
                  <a:cubicBezTo>
                    <a:pt x="2149983" y="4170220"/>
                    <a:pt x="1949577" y="3215180"/>
                    <a:pt x="2765044" y="2941749"/>
                  </a:cubicBezTo>
                  <a:cubicBezTo>
                    <a:pt x="3784346" y="2600119"/>
                    <a:pt x="4339844" y="602917"/>
                    <a:pt x="2765044" y="135049"/>
                  </a:cubicBezTo>
                  <a:cubicBezTo>
                    <a:pt x="1190244" y="-332819"/>
                    <a:pt x="156717" y="448231"/>
                    <a:pt x="0" y="1963468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de-DE"/>
            </a:p>
          </p:txBody>
        </p:sp>
        <p:sp>
          <p:nvSpPr>
            <p:cNvPr id="7" name="Freeform 7"/>
            <p:cNvSpPr/>
            <p:nvPr/>
          </p:nvSpPr>
          <p:spPr>
            <a:xfrm>
              <a:off x="14401167" y="5896738"/>
              <a:ext cx="1092454" cy="1177544"/>
            </a:xfrm>
            <a:custGeom>
              <a:avLst/>
              <a:gdLst/>
              <a:ahLst/>
              <a:cxnLst/>
              <a:rect l="l" t="t" r="r" b="b"/>
              <a:pathLst>
                <a:path w="1092454" h="1177544">
                  <a:moveTo>
                    <a:pt x="482092" y="1177543"/>
                  </a:moveTo>
                  <a:cubicBezTo>
                    <a:pt x="786638" y="1177543"/>
                    <a:pt x="1092455" y="857503"/>
                    <a:pt x="1092455" y="553212"/>
                  </a:cubicBezTo>
                  <a:cubicBezTo>
                    <a:pt x="1092455" y="248920"/>
                    <a:pt x="855727" y="0"/>
                    <a:pt x="551306" y="0"/>
                  </a:cubicBezTo>
                  <a:cubicBezTo>
                    <a:pt x="246888" y="0"/>
                    <a:pt x="0" y="328168"/>
                    <a:pt x="0" y="632460"/>
                  </a:cubicBezTo>
                  <a:cubicBezTo>
                    <a:pt x="0" y="936751"/>
                    <a:pt x="177673" y="1177543"/>
                    <a:pt x="482219" y="1177543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de-DE"/>
            </a:p>
          </p:txBody>
        </p:sp>
        <p:sp>
          <p:nvSpPr>
            <p:cNvPr id="8" name="Freeform 8"/>
            <p:cNvSpPr/>
            <p:nvPr/>
          </p:nvSpPr>
          <p:spPr>
            <a:xfrm>
              <a:off x="12785726" y="1278255"/>
              <a:ext cx="1153414" cy="1894205"/>
            </a:xfrm>
            <a:custGeom>
              <a:avLst/>
              <a:gdLst/>
              <a:ahLst/>
              <a:cxnLst/>
              <a:rect l="l" t="t" r="r" b="b"/>
              <a:pathLst>
                <a:path w="1153414" h="1894205">
                  <a:moveTo>
                    <a:pt x="1153414" y="1795018"/>
                  </a:moveTo>
                  <a:lnTo>
                    <a:pt x="198120" y="1699514"/>
                  </a:lnTo>
                  <a:cubicBezTo>
                    <a:pt x="279907" y="908431"/>
                    <a:pt x="600837" y="317500"/>
                    <a:pt x="1112902" y="0"/>
                  </a:cubicBezTo>
                  <a:cubicBezTo>
                    <a:pt x="485394" y="279781"/>
                    <a:pt x="91948" y="915797"/>
                    <a:pt x="0" y="1804416"/>
                  </a:cubicBezTo>
                  <a:lnTo>
                    <a:pt x="1040511" y="1894205"/>
                  </a:lnTo>
                  <a:lnTo>
                    <a:pt x="1153287" y="1795018"/>
                  </a:lnTo>
                  <a:close/>
                </a:path>
              </a:pathLst>
            </a:custGeom>
            <a:solidFill>
              <a:srgbClr val="283544"/>
            </a:solidFill>
          </p:spPr>
          <p:txBody>
            <a:bodyPr/>
            <a:lstStyle/>
            <a:p>
              <a:endParaRPr lang="de-DE"/>
            </a:p>
          </p:txBody>
        </p:sp>
        <p:sp>
          <p:nvSpPr>
            <p:cNvPr id="9" name="Freeform 9"/>
            <p:cNvSpPr/>
            <p:nvPr/>
          </p:nvSpPr>
          <p:spPr>
            <a:xfrm>
              <a:off x="14391134" y="2080716"/>
              <a:ext cx="763169" cy="1413308"/>
            </a:xfrm>
            <a:custGeom>
              <a:avLst/>
              <a:gdLst/>
              <a:ahLst/>
              <a:cxnLst/>
              <a:rect l="l" t="t" r="r" b="b"/>
              <a:pathLst>
                <a:path w="763169" h="1413308">
                  <a:moveTo>
                    <a:pt x="0" y="100509"/>
                  </a:moveTo>
                  <a:cubicBezTo>
                    <a:pt x="60325" y="93016"/>
                    <a:pt x="129666" y="107367"/>
                    <a:pt x="209931" y="149785"/>
                  </a:cubicBezTo>
                  <a:cubicBezTo>
                    <a:pt x="711327" y="414834"/>
                    <a:pt x="667638" y="1077647"/>
                    <a:pt x="168021" y="1413308"/>
                  </a:cubicBezTo>
                  <a:cubicBezTo>
                    <a:pt x="847598" y="1136575"/>
                    <a:pt x="969263" y="341555"/>
                    <a:pt x="408051" y="45010"/>
                  </a:cubicBezTo>
                  <a:cubicBezTo>
                    <a:pt x="252857" y="-37032"/>
                    <a:pt x="116332" y="-75"/>
                    <a:pt x="127" y="100636"/>
                  </a:cubicBezTo>
                  <a:close/>
                </a:path>
              </a:pathLst>
            </a:custGeom>
            <a:solidFill>
              <a:srgbClr val="283544"/>
            </a:solidFill>
          </p:spPr>
          <p:txBody>
            <a:bodyPr/>
            <a:lstStyle/>
            <a:p>
              <a:endParaRPr lang="de-DE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13970272" y="3570224"/>
              <a:ext cx="1313037" cy="2162556"/>
            </a:xfrm>
            <a:custGeom>
              <a:avLst/>
              <a:gdLst/>
              <a:ahLst/>
              <a:cxnLst/>
              <a:rect l="l" t="t" r="r" b="b"/>
              <a:pathLst>
                <a:path w="1313037" h="2162556">
                  <a:moveTo>
                    <a:pt x="455278" y="0"/>
                  </a:moveTo>
                  <a:cubicBezTo>
                    <a:pt x="429243" y="12573"/>
                    <a:pt x="402192" y="24257"/>
                    <a:pt x="374380" y="35179"/>
                  </a:cubicBezTo>
                  <a:cubicBezTo>
                    <a:pt x="-180737" y="251587"/>
                    <a:pt x="2016" y="1543558"/>
                    <a:pt x="162670" y="2162556"/>
                  </a:cubicBezTo>
                  <a:lnTo>
                    <a:pt x="1138792" y="2162556"/>
                  </a:lnTo>
                  <a:lnTo>
                    <a:pt x="1313037" y="2057654"/>
                  </a:lnTo>
                  <a:lnTo>
                    <a:pt x="360791" y="2057654"/>
                  </a:lnTo>
                  <a:cubicBezTo>
                    <a:pt x="212582" y="1487170"/>
                    <a:pt x="45703" y="344805"/>
                    <a:pt x="455278" y="0"/>
                  </a:cubicBezTo>
                  <a:close/>
                </a:path>
              </a:pathLst>
            </a:custGeom>
            <a:solidFill>
              <a:srgbClr val="283544"/>
            </a:solidFill>
          </p:spPr>
          <p:txBody>
            <a:bodyPr/>
            <a:lstStyle/>
            <a:p>
              <a:endParaRPr lang="de-DE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15248764" y="3614674"/>
              <a:ext cx="1010286" cy="766699"/>
            </a:xfrm>
            <a:custGeom>
              <a:avLst/>
              <a:gdLst/>
              <a:ahLst/>
              <a:cxnLst/>
              <a:rect l="l" t="t" r="r" b="b"/>
              <a:pathLst>
                <a:path w="1010286" h="766699">
                  <a:moveTo>
                    <a:pt x="0" y="766699"/>
                  </a:moveTo>
                  <a:cubicBezTo>
                    <a:pt x="80138" y="693928"/>
                    <a:pt x="189611" y="631063"/>
                    <a:pt x="335789" y="582168"/>
                  </a:cubicBezTo>
                  <a:cubicBezTo>
                    <a:pt x="605155" y="491871"/>
                    <a:pt x="839851" y="276606"/>
                    <a:pt x="1010285" y="0"/>
                  </a:cubicBezTo>
                  <a:cubicBezTo>
                    <a:pt x="863600" y="157353"/>
                    <a:pt x="690117" y="278003"/>
                    <a:pt x="500761" y="341376"/>
                  </a:cubicBezTo>
                  <a:cubicBezTo>
                    <a:pt x="243205" y="427736"/>
                    <a:pt x="86994" y="582041"/>
                    <a:pt x="127" y="766699"/>
                  </a:cubicBezTo>
                  <a:close/>
                </a:path>
              </a:pathLst>
            </a:custGeom>
            <a:solidFill>
              <a:srgbClr val="283544"/>
            </a:solidFill>
          </p:spPr>
          <p:txBody>
            <a:bodyPr/>
            <a:lstStyle/>
            <a:p>
              <a:endParaRPr lang="de-DE"/>
            </a:p>
          </p:txBody>
        </p:sp>
        <p:sp>
          <p:nvSpPr>
            <p:cNvPr id="12" name="Freeform 12"/>
            <p:cNvSpPr/>
            <p:nvPr/>
          </p:nvSpPr>
          <p:spPr>
            <a:xfrm>
              <a:off x="14204316" y="6015355"/>
              <a:ext cx="822452" cy="1162177"/>
            </a:xfrm>
            <a:custGeom>
              <a:avLst/>
              <a:gdLst/>
              <a:ahLst/>
              <a:cxnLst/>
              <a:rect l="l" t="t" r="r" b="b"/>
              <a:pathLst>
                <a:path w="822452" h="1162177">
                  <a:moveTo>
                    <a:pt x="442088" y="127"/>
                  </a:moveTo>
                  <a:cubicBezTo>
                    <a:pt x="189866" y="66168"/>
                    <a:pt x="0" y="351409"/>
                    <a:pt x="0" y="618363"/>
                  </a:cubicBezTo>
                  <a:cubicBezTo>
                    <a:pt x="0" y="910082"/>
                    <a:pt x="163196" y="1143254"/>
                    <a:pt x="444754" y="1162177"/>
                  </a:cubicBezTo>
                  <a:lnTo>
                    <a:pt x="515494" y="1162177"/>
                  </a:lnTo>
                  <a:cubicBezTo>
                    <a:pt x="623698" y="1154049"/>
                    <a:pt x="730504" y="1107059"/>
                    <a:pt x="822452" y="1036320"/>
                  </a:cubicBezTo>
                  <a:cubicBezTo>
                    <a:pt x="775844" y="1050671"/>
                    <a:pt x="728092" y="1058545"/>
                    <a:pt x="680467" y="1058545"/>
                  </a:cubicBezTo>
                  <a:cubicBezTo>
                    <a:pt x="375921" y="1058545"/>
                    <a:pt x="198121" y="817880"/>
                    <a:pt x="198121" y="513461"/>
                  </a:cubicBezTo>
                  <a:cubicBezTo>
                    <a:pt x="198121" y="322834"/>
                    <a:pt x="295022" y="122809"/>
                    <a:pt x="442215" y="0"/>
                  </a:cubicBezTo>
                  <a:close/>
                </a:path>
              </a:pathLst>
            </a:custGeom>
            <a:solidFill>
              <a:srgbClr val="283544"/>
            </a:solidFill>
          </p:spPr>
          <p:txBody>
            <a:bodyPr/>
            <a:lstStyle/>
            <a:p>
              <a:endParaRPr lang="de-DE"/>
            </a:p>
          </p:txBody>
        </p:sp>
        <p:sp>
          <p:nvSpPr>
            <p:cNvPr id="13" name="Freeform 13"/>
            <p:cNvSpPr/>
            <p:nvPr/>
          </p:nvSpPr>
          <p:spPr>
            <a:xfrm>
              <a:off x="1689608" y="63500"/>
              <a:ext cx="10287001" cy="8229600"/>
            </a:xfrm>
            <a:custGeom>
              <a:avLst/>
              <a:gdLst/>
              <a:ahLst/>
              <a:cxnLst/>
              <a:rect l="l" t="t" r="r" b="b"/>
              <a:pathLst>
                <a:path w="10287001" h="8229600">
                  <a:moveTo>
                    <a:pt x="0" y="8229600"/>
                  </a:moveTo>
                  <a:lnTo>
                    <a:pt x="10287001" y="8229600"/>
                  </a:lnTo>
                  <a:lnTo>
                    <a:pt x="1028700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de-DE"/>
            </a:p>
          </p:txBody>
        </p:sp>
        <p:sp>
          <p:nvSpPr>
            <p:cNvPr id="14" name="Freeform 14"/>
            <p:cNvSpPr/>
            <p:nvPr/>
          </p:nvSpPr>
          <p:spPr>
            <a:xfrm>
              <a:off x="12785854" y="681482"/>
              <a:ext cx="4536948" cy="6497828"/>
            </a:xfrm>
            <a:custGeom>
              <a:avLst/>
              <a:gdLst/>
              <a:ahLst/>
              <a:cxnLst/>
              <a:rect l="l" t="t" r="r" b="b"/>
              <a:pathLst>
                <a:path w="4536948" h="6497828">
                  <a:moveTo>
                    <a:pt x="0" y="6497828"/>
                  </a:moveTo>
                  <a:lnTo>
                    <a:pt x="4536948" y="6497828"/>
                  </a:lnTo>
                  <a:lnTo>
                    <a:pt x="453694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de-DE"/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3858863" y="1849812"/>
            <a:ext cx="6204652" cy="43108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105"/>
              </a:lnSpc>
            </a:pPr>
            <a:r>
              <a:rPr lang="en-US" sz="12253">
                <a:solidFill>
                  <a:srgbClr val="EFEBE2"/>
                </a:solidFill>
                <a:latin typeface="Bobby Jones"/>
                <a:ea typeface="Bobby Jones"/>
                <a:cs typeface="Bobby Jones"/>
                <a:sym typeface="Bobby Jones"/>
              </a:rPr>
              <a:t>WER DARF WÄHLEN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5698017" y="5993444"/>
            <a:ext cx="182956" cy="11987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196"/>
              </a:lnSpc>
            </a:pPr>
            <a:r>
              <a:rPr lang="en-US" sz="5432" b="1">
                <a:solidFill>
                  <a:srgbClr val="EFEBE2"/>
                </a:solidFill>
                <a:latin typeface="Noto Sans Devanagari Condensed Heavy"/>
                <a:ea typeface="Noto Sans Devanagari Condensed Heavy"/>
                <a:cs typeface="Noto Sans Devanagari Condensed Heavy"/>
                <a:sym typeface="Noto Sans Devanagari Condensed Heavy"/>
              </a:rPr>
              <a:t> 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3155347" y="6162418"/>
            <a:ext cx="7639879" cy="10219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572"/>
              </a:lnSpc>
            </a:pPr>
            <a:r>
              <a:rPr lang="en-US" sz="5432" dirty="0" err="1">
                <a:solidFill>
                  <a:srgbClr val="EFEBE2"/>
                </a:solidFill>
                <a:latin typeface="Jua"/>
                <a:ea typeface="Jua"/>
                <a:cs typeface="Jua"/>
                <a:sym typeface="Jua"/>
              </a:rPr>
              <a:t>Sammelt</a:t>
            </a:r>
            <a:r>
              <a:rPr lang="en-US" sz="5432" dirty="0">
                <a:solidFill>
                  <a:srgbClr val="000000"/>
                </a:solidFill>
                <a:latin typeface="Jua"/>
                <a:ea typeface="Jua"/>
                <a:cs typeface="Jua"/>
                <a:sym typeface="Jua"/>
              </a:rPr>
              <a:t> </a:t>
            </a:r>
            <a:r>
              <a:rPr lang="en-US" sz="5432" dirty="0">
                <a:solidFill>
                  <a:srgbClr val="EFEBE2"/>
                </a:solidFill>
                <a:latin typeface="Jua"/>
                <a:ea typeface="Jua"/>
                <a:cs typeface="Jua"/>
                <a:sym typeface="Jua"/>
              </a:rPr>
              <a:t>in</a:t>
            </a:r>
            <a:r>
              <a:rPr lang="en-US" sz="5432" dirty="0">
                <a:solidFill>
                  <a:srgbClr val="000000"/>
                </a:solidFill>
                <a:latin typeface="Jua"/>
                <a:ea typeface="Jua"/>
                <a:cs typeface="Jua"/>
                <a:sym typeface="Jua"/>
              </a:rPr>
              <a:t> </a:t>
            </a:r>
            <a:r>
              <a:rPr lang="en-US" sz="5432" dirty="0" err="1">
                <a:solidFill>
                  <a:srgbClr val="EFEBE2"/>
                </a:solidFill>
                <a:latin typeface="Jua"/>
                <a:ea typeface="Jua"/>
                <a:cs typeface="Jua"/>
                <a:sym typeface="Jua"/>
              </a:rPr>
              <a:t>eurer</a:t>
            </a:r>
            <a:r>
              <a:rPr lang="en-US" sz="5432" dirty="0">
                <a:solidFill>
                  <a:srgbClr val="000000"/>
                </a:solidFill>
                <a:latin typeface="Jua"/>
                <a:ea typeface="Jua"/>
                <a:cs typeface="Jua"/>
                <a:sym typeface="Jua"/>
              </a:rPr>
              <a:t> </a:t>
            </a:r>
            <a:r>
              <a:rPr lang="en-US" sz="5432" dirty="0">
                <a:solidFill>
                  <a:srgbClr val="EFEBE2"/>
                </a:solidFill>
                <a:latin typeface="Jua"/>
                <a:ea typeface="Jua"/>
                <a:cs typeface="Jua"/>
                <a:sym typeface="Jua"/>
              </a:rPr>
              <a:t>Klasse/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5182686" y="7124443"/>
            <a:ext cx="3504009" cy="10219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572"/>
              </a:lnSpc>
            </a:pPr>
            <a:r>
              <a:rPr lang="en-US" sz="5432" dirty="0" err="1">
                <a:solidFill>
                  <a:srgbClr val="EFEBE2"/>
                </a:solidFill>
                <a:latin typeface="Jua"/>
                <a:ea typeface="Jua"/>
                <a:cs typeface="Jua"/>
                <a:sym typeface="Jua"/>
              </a:rPr>
              <a:t>eurem</a:t>
            </a:r>
            <a:r>
              <a:rPr lang="en-US" sz="5432" dirty="0">
                <a:solidFill>
                  <a:srgbClr val="000000"/>
                </a:solidFill>
                <a:latin typeface="Jua"/>
                <a:ea typeface="Jua"/>
                <a:cs typeface="Jua"/>
                <a:sym typeface="Jua"/>
              </a:rPr>
              <a:t> </a:t>
            </a:r>
            <a:r>
              <a:rPr lang="en-US" sz="5432" dirty="0">
                <a:solidFill>
                  <a:srgbClr val="EFEBE2"/>
                </a:solidFill>
                <a:latin typeface="Jua"/>
                <a:ea typeface="Jua"/>
                <a:cs typeface="Jua"/>
                <a:sym typeface="Jua"/>
              </a:rPr>
              <a:t>Kurs.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1D4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34529" y="289903"/>
            <a:ext cx="629612" cy="837581"/>
          </a:xfrm>
          <a:custGeom>
            <a:avLst/>
            <a:gdLst/>
            <a:ahLst/>
            <a:cxnLst/>
            <a:rect l="l" t="t" r="r" b="b"/>
            <a:pathLst>
              <a:path w="629612" h="837581">
                <a:moveTo>
                  <a:pt x="0" y="0"/>
                </a:moveTo>
                <a:lnTo>
                  <a:pt x="629612" y="0"/>
                </a:lnTo>
                <a:lnTo>
                  <a:pt x="629612" y="837581"/>
                </a:lnTo>
                <a:lnTo>
                  <a:pt x="0" y="83758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grpSp>
        <p:nvGrpSpPr>
          <p:cNvPr id="3" name="Group 3"/>
          <p:cNvGrpSpPr/>
          <p:nvPr/>
        </p:nvGrpSpPr>
        <p:grpSpPr>
          <a:xfrm>
            <a:off x="0" y="3600449"/>
            <a:ext cx="18287489" cy="6686551"/>
            <a:chOff x="0" y="0"/>
            <a:chExt cx="18287493" cy="329288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8287493" cy="3292881"/>
            </a:xfrm>
            <a:custGeom>
              <a:avLst/>
              <a:gdLst/>
              <a:ahLst/>
              <a:cxnLst/>
              <a:rect l="l" t="t" r="r" b="b"/>
              <a:pathLst>
                <a:path w="18287493" h="3086100">
                  <a:moveTo>
                    <a:pt x="0" y="0"/>
                  </a:moveTo>
                  <a:lnTo>
                    <a:pt x="18287493" y="0"/>
                  </a:lnTo>
                  <a:lnTo>
                    <a:pt x="18287493" y="3086100"/>
                  </a:lnTo>
                  <a:lnTo>
                    <a:pt x="0" y="3086100"/>
                  </a:lnTo>
                  <a:close/>
                </a:path>
              </a:pathLst>
            </a:custGeom>
            <a:solidFill>
              <a:srgbClr val="EFEBE2"/>
            </a:solidFill>
          </p:spPr>
          <p:txBody>
            <a:bodyPr/>
            <a:lstStyle/>
            <a:p>
              <a:endParaRPr lang="de-DE"/>
            </a:p>
          </p:txBody>
        </p:sp>
      </p:grpSp>
      <p:sp>
        <p:nvSpPr>
          <p:cNvPr id="5" name="Freeform 5"/>
          <p:cNvSpPr/>
          <p:nvPr/>
        </p:nvSpPr>
        <p:spPr>
          <a:xfrm>
            <a:off x="965197" y="419891"/>
            <a:ext cx="3326921" cy="3099549"/>
          </a:xfrm>
          <a:custGeom>
            <a:avLst/>
            <a:gdLst/>
            <a:ahLst/>
            <a:cxnLst/>
            <a:rect l="l" t="t" r="r" b="b"/>
            <a:pathLst>
              <a:path w="3326921" h="3099549">
                <a:moveTo>
                  <a:pt x="0" y="0"/>
                </a:moveTo>
                <a:lnTo>
                  <a:pt x="3326920" y="0"/>
                </a:lnTo>
                <a:lnTo>
                  <a:pt x="3326920" y="3099549"/>
                </a:lnTo>
                <a:lnTo>
                  <a:pt x="0" y="309954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14" name="TextBox 14"/>
          <p:cNvSpPr txBox="1"/>
          <p:nvPr/>
        </p:nvSpPr>
        <p:spPr>
          <a:xfrm>
            <a:off x="5606531" y="723900"/>
            <a:ext cx="11646940" cy="13128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210"/>
              </a:lnSpc>
            </a:pPr>
            <a:r>
              <a:rPr lang="en-US" sz="8007" dirty="0">
                <a:solidFill>
                  <a:srgbClr val="15193B"/>
                </a:solidFill>
                <a:latin typeface="Bobby Jones"/>
                <a:ea typeface="Bobby Jones"/>
                <a:cs typeface="Bobby Jones"/>
                <a:sym typeface="Bobby Jones"/>
              </a:rPr>
              <a:t>WER DARF WÄHLEN?</a:t>
            </a:r>
          </a:p>
        </p:txBody>
      </p:sp>
      <p:sp>
        <p:nvSpPr>
          <p:cNvPr id="19" name="TextBox 12">
            <a:extLst>
              <a:ext uri="{FF2B5EF4-FFF2-40B4-BE49-F238E27FC236}">
                <a16:creationId xmlns:a16="http://schemas.microsoft.com/office/drawing/2014/main" id="{C8D56FDE-336C-4BA2-7578-979B440908E1}"/>
              </a:ext>
            </a:extLst>
          </p:cNvPr>
          <p:cNvSpPr txBox="1"/>
          <p:nvPr/>
        </p:nvSpPr>
        <p:spPr>
          <a:xfrm>
            <a:off x="383560" y="4076700"/>
            <a:ext cx="17520367" cy="57502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7592"/>
              </a:lnSpc>
            </a:pPr>
            <a:r>
              <a:rPr lang="en-US" sz="4800" dirty="0" err="1">
                <a:solidFill>
                  <a:srgbClr val="15193B"/>
                </a:solidFill>
                <a:latin typeface="Jua"/>
                <a:ea typeface="Jua"/>
                <a:cs typeface="Jua"/>
                <a:sym typeface="Jua"/>
              </a:rPr>
              <a:t>Wahlberechtigt</a:t>
            </a:r>
            <a:r>
              <a:rPr lang="en-US" sz="4800" dirty="0">
                <a:solidFill>
                  <a:srgbClr val="15193B"/>
                </a:solidFill>
                <a:latin typeface="Jua"/>
                <a:ea typeface="Jua"/>
                <a:cs typeface="Jua"/>
                <a:sym typeface="Jua"/>
              </a:rPr>
              <a:t> </a:t>
            </a:r>
            <a:r>
              <a:rPr lang="en-US" sz="4800" dirty="0" err="1">
                <a:solidFill>
                  <a:srgbClr val="15193B"/>
                </a:solidFill>
                <a:latin typeface="Jua"/>
                <a:ea typeface="Jua"/>
                <a:cs typeface="Jua"/>
                <a:sym typeface="Jua"/>
              </a:rPr>
              <a:t>sind</a:t>
            </a:r>
            <a:r>
              <a:rPr lang="en-US" sz="4800" dirty="0">
                <a:solidFill>
                  <a:srgbClr val="15193B"/>
                </a:solidFill>
                <a:latin typeface="Jua"/>
                <a:ea typeface="Jua"/>
                <a:cs typeface="Jua"/>
                <a:sym typeface="Jua"/>
              </a:rPr>
              <a:t> alle </a:t>
            </a:r>
            <a:r>
              <a:rPr lang="en-US" sz="4800" dirty="0" err="1">
                <a:solidFill>
                  <a:srgbClr val="15193B"/>
                </a:solidFill>
                <a:latin typeface="Jua"/>
                <a:ea typeface="Jua"/>
                <a:cs typeface="Jua"/>
                <a:sym typeface="Jua"/>
              </a:rPr>
              <a:t>volljährigen</a:t>
            </a:r>
            <a:r>
              <a:rPr lang="en-US" sz="4800" dirty="0">
                <a:solidFill>
                  <a:srgbClr val="15193B"/>
                </a:solidFill>
                <a:latin typeface="Jua"/>
                <a:ea typeface="Jua"/>
                <a:cs typeface="Jua"/>
                <a:sym typeface="Jua"/>
              </a:rPr>
              <a:t> </a:t>
            </a:r>
            <a:r>
              <a:rPr lang="en-US" sz="4800" dirty="0" err="1">
                <a:solidFill>
                  <a:srgbClr val="15193B"/>
                </a:solidFill>
                <a:latin typeface="Jua"/>
                <a:ea typeface="Jua"/>
                <a:cs typeface="Jua"/>
                <a:sym typeface="Jua"/>
              </a:rPr>
              <a:t>Hessinnen</a:t>
            </a:r>
            <a:r>
              <a:rPr lang="en-US" sz="4800" dirty="0">
                <a:solidFill>
                  <a:srgbClr val="15193B"/>
                </a:solidFill>
                <a:latin typeface="Jua"/>
                <a:ea typeface="Jua"/>
                <a:cs typeface="Jua"/>
                <a:sym typeface="Jua"/>
              </a:rPr>
              <a:t> und Hessen </a:t>
            </a:r>
            <a:r>
              <a:rPr lang="en-US" sz="4800" dirty="0" err="1">
                <a:solidFill>
                  <a:srgbClr val="15193B"/>
                </a:solidFill>
                <a:latin typeface="Jua"/>
                <a:ea typeface="Jua"/>
                <a:cs typeface="Jua"/>
                <a:sym typeface="Jua"/>
              </a:rPr>
              <a:t>mit</a:t>
            </a:r>
            <a:r>
              <a:rPr lang="en-US" sz="4800" dirty="0">
                <a:solidFill>
                  <a:srgbClr val="15193B"/>
                </a:solidFill>
                <a:latin typeface="Jua"/>
                <a:ea typeface="Jua"/>
                <a:cs typeface="Jua"/>
                <a:sym typeface="Jua"/>
              </a:rPr>
              <a:t> </a:t>
            </a:r>
            <a:r>
              <a:rPr lang="en-US" sz="4800" dirty="0" err="1">
                <a:solidFill>
                  <a:srgbClr val="15193B"/>
                </a:solidFill>
                <a:latin typeface="Jua"/>
                <a:ea typeface="Jua"/>
                <a:cs typeface="Jua"/>
                <a:sym typeface="Jua"/>
              </a:rPr>
              <a:t>deutscher</a:t>
            </a:r>
            <a:r>
              <a:rPr lang="en-US" sz="4800" dirty="0">
                <a:solidFill>
                  <a:srgbClr val="15193B"/>
                </a:solidFill>
                <a:latin typeface="Jua"/>
                <a:ea typeface="Jua"/>
                <a:cs typeface="Jua"/>
                <a:sym typeface="Jua"/>
              </a:rPr>
              <a:t> </a:t>
            </a:r>
            <a:r>
              <a:rPr lang="en-US" sz="4800" dirty="0" err="1">
                <a:solidFill>
                  <a:srgbClr val="15193B"/>
                </a:solidFill>
                <a:latin typeface="Jua"/>
                <a:ea typeface="Jua"/>
                <a:cs typeface="Jua"/>
                <a:sym typeface="Jua"/>
              </a:rPr>
              <a:t>Staatsbürgerschaft</a:t>
            </a:r>
            <a:r>
              <a:rPr lang="en-US" sz="4800" dirty="0">
                <a:solidFill>
                  <a:srgbClr val="15193B"/>
                </a:solidFill>
                <a:latin typeface="Jua"/>
                <a:ea typeface="Jua"/>
                <a:cs typeface="Jua"/>
                <a:sym typeface="Jua"/>
              </a:rPr>
              <a:t> </a:t>
            </a:r>
            <a:r>
              <a:rPr lang="en-US" sz="4800" dirty="0" err="1">
                <a:solidFill>
                  <a:srgbClr val="15193B"/>
                </a:solidFill>
                <a:latin typeface="Jua"/>
                <a:ea typeface="Jua"/>
                <a:cs typeface="Jua"/>
                <a:sym typeface="Jua"/>
              </a:rPr>
              <a:t>oder</a:t>
            </a:r>
            <a:r>
              <a:rPr lang="en-US" sz="4800" dirty="0">
                <a:solidFill>
                  <a:srgbClr val="15193B"/>
                </a:solidFill>
                <a:latin typeface="Jua"/>
                <a:ea typeface="Jua"/>
                <a:cs typeface="Jua"/>
                <a:sym typeface="Jua"/>
              </a:rPr>
              <a:t> der </a:t>
            </a:r>
            <a:r>
              <a:rPr lang="en-US" sz="4800" dirty="0" err="1">
                <a:solidFill>
                  <a:srgbClr val="15193B"/>
                </a:solidFill>
                <a:latin typeface="Jua"/>
                <a:ea typeface="Jua"/>
                <a:cs typeface="Jua"/>
                <a:sym typeface="Jua"/>
              </a:rPr>
              <a:t>Staatsangehörigkeit</a:t>
            </a:r>
            <a:r>
              <a:rPr lang="en-US" sz="4800" dirty="0">
                <a:solidFill>
                  <a:srgbClr val="15193B"/>
                </a:solidFill>
                <a:latin typeface="Jua"/>
                <a:ea typeface="Jua"/>
                <a:cs typeface="Jua"/>
                <a:sym typeface="Jua"/>
              </a:rPr>
              <a:t> </a:t>
            </a:r>
            <a:r>
              <a:rPr lang="en-US" sz="4800" dirty="0" err="1">
                <a:solidFill>
                  <a:srgbClr val="15193B"/>
                </a:solidFill>
                <a:latin typeface="Jua"/>
                <a:ea typeface="Jua"/>
                <a:cs typeface="Jua"/>
                <a:sym typeface="Jua"/>
              </a:rPr>
              <a:t>eines</a:t>
            </a:r>
            <a:r>
              <a:rPr lang="en-US" sz="4800" dirty="0">
                <a:solidFill>
                  <a:srgbClr val="15193B"/>
                </a:solidFill>
                <a:latin typeface="Jua"/>
                <a:ea typeface="Jua"/>
                <a:cs typeface="Jua"/>
                <a:sym typeface="Jua"/>
              </a:rPr>
              <a:t> </a:t>
            </a:r>
            <a:r>
              <a:rPr lang="en-US" sz="4800" dirty="0" err="1">
                <a:solidFill>
                  <a:srgbClr val="15193B"/>
                </a:solidFill>
                <a:latin typeface="Jua"/>
                <a:ea typeface="Jua"/>
                <a:cs typeface="Jua"/>
                <a:sym typeface="Jua"/>
              </a:rPr>
              <a:t>anderen</a:t>
            </a:r>
            <a:r>
              <a:rPr lang="en-US" sz="4800" dirty="0">
                <a:solidFill>
                  <a:srgbClr val="15193B"/>
                </a:solidFill>
                <a:latin typeface="Jua"/>
                <a:ea typeface="Jua"/>
                <a:cs typeface="Jua"/>
                <a:sym typeface="Jua"/>
              </a:rPr>
              <a:t> </a:t>
            </a:r>
            <a:r>
              <a:rPr lang="en-US" sz="4800" dirty="0" err="1">
                <a:solidFill>
                  <a:srgbClr val="15193B"/>
                </a:solidFill>
                <a:latin typeface="Jua"/>
                <a:ea typeface="Jua"/>
                <a:cs typeface="Jua"/>
                <a:sym typeface="Jua"/>
              </a:rPr>
              <a:t>Mitglieds</a:t>
            </a:r>
            <a:r>
              <a:rPr lang="en-US" sz="4800" dirty="0">
                <a:solidFill>
                  <a:srgbClr val="15193B"/>
                </a:solidFill>
                <a:latin typeface="Jua"/>
                <a:ea typeface="Jua"/>
                <a:cs typeface="Jua"/>
                <a:sym typeface="Jua"/>
              </a:rPr>
              <a:t> der </a:t>
            </a:r>
            <a:r>
              <a:rPr lang="en-US" sz="4800" dirty="0" err="1">
                <a:solidFill>
                  <a:srgbClr val="15193B"/>
                </a:solidFill>
                <a:latin typeface="Jua"/>
                <a:ea typeface="Jua"/>
                <a:cs typeface="Jua"/>
                <a:sym typeface="Jua"/>
              </a:rPr>
              <a:t>Europäischen</a:t>
            </a:r>
            <a:r>
              <a:rPr lang="en-US" sz="4800" dirty="0">
                <a:solidFill>
                  <a:srgbClr val="15193B"/>
                </a:solidFill>
                <a:latin typeface="Jua"/>
                <a:ea typeface="Jua"/>
                <a:cs typeface="Jua"/>
                <a:sym typeface="Jua"/>
              </a:rPr>
              <a:t> Union. </a:t>
            </a:r>
            <a:r>
              <a:rPr lang="en-US" sz="4800" dirty="0" err="1">
                <a:solidFill>
                  <a:srgbClr val="15193B"/>
                </a:solidFill>
                <a:latin typeface="Jua"/>
                <a:ea typeface="Jua"/>
                <a:cs typeface="Jua"/>
                <a:sym typeface="Jua"/>
              </a:rPr>
              <a:t>Wahlberechtigte</a:t>
            </a:r>
            <a:r>
              <a:rPr lang="en-US" sz="4800" dirty="0">
                <a:solidFill>
                  <a:srgbClr val="15193B"/>
                </a:solidFill>
                <a:latin typeface="Jua"/>
                <a:ea typeface="Jua"/>
                <a:cs typeface="Jua"/>
                <a:sym typeface="Jua"/>
              </a:rPr>
              <a:t> </a:t>
            </a:r>
            <a:r>
              <a:rPr lang="en-US" sz="4800" dirty="0" err="1">
                <a:solidFill>
                  <a:srgbClr val="15193B"/>
                </a:solidFill>
                <a:latin typeface="Jua"/>
                <a:ea typeface="Jua"/>
                <a:cs typeface="Jua"/>
                <a:sym typeface="Jua"/>
              </a:rPr>
              <a:t>müssen</a:t>
            </a:r>
            <a:r>
              <a:rPr lang="en-US" sz="4800" dirty="0">
                <a:solidFill>
                  <a:srgbClr val="15193B"/>
                </a:solidFill>
                <a:latin typeface="Jua"/>
                <a:ea typeface="Jua"/>
                <a:cs typeface="Jua"/>
                <a:sym typeface="Jua"/>
              </a:rPr>
              <a:t> </a:t>
            </a:r>
            <a:r>
              <a:rPr lang="en-US" sz="4800" dirty="0" err="1">
                <a:solidFill>
                  <a:srgbClr val="15193B"/>
                </a:solidFill>
                <a:latin typeface="Jua"/>
                <a:ea typeface="Jua"/>
                <a:cs typeface="Jua"/>
                <a:sym typeface="Jua"/>
              </a:rPr>
              <a:t>ihren</a:t>
            </a:r>
            <a:r>
              <a:rPr lang="en-US" sz="4800" dirty="0">
                <a:solidFill>
                  <a:srgbClr val="15193B"/>
                </a:solidFill>
                <a:latin typeface="Jua"/>
                <a:ea typeface="Jua"/>
                <a:cs typeface="Jua"/>
                <a:sym typeface="Jua"/>
              </a:rPr>
              <a:t> (Haupt-)</a:t>
            </a:r>
            <a:r>
              <a:rPr lang="en-US" sz="4800" dirty="0" err="1">
                <a:solidFill>
                  <a:srgbClr val="15193B"/>
                </a:solidFill>
                <a:latin typeface="Jua"/>
                <a:ea typeface="Jua"/>
                <a:cs typeface="Jua"/>
                <a:sym typeface="Jua"/>
              </a:rPr>
              <a:t>Wohnsitz</a:t>
            </a:r>
            <a:r>
              <a:rPr lang="en-US" sz="4800" dirty="0">
                <a:solidFill>
                  <a:srgbClr val="15193B"/>
                </a:solidFill>
                <a:latin typeface="Jua"/>
                <a:ea typeface="Jua"/>
                <a:cs typeface="Jua"/>
                <a:sym typeface="Jua"/>
              </a:rPr>
              <a:t> </a:t>
            </a:r>
            <a:r>
              <a:rPr lang="en-US" sz="4800" dirty="0" err="1">
                <a:solidFill>
                  <a:srgbClr val="15193B"/>
                </a:solidFill>
                <a:latin typeface="Jua"/>
                <a:ea typeface="Jua"/>
                <a:cs typeface="Jua"/>
                <a:sym typeface="Jua"/>
              </a:rPr>
              <a:t>oder</a:t>
            </a:r>
            <a:r>
              <a:rPr lang="en-US" sz="4800" dirty="0">
                <a:solidFill>
                  <a:srgbClr val="15193B"/>
                </a:solidFill>
                <a:latin typeface="Jua"/>
                <a:ea typeface="Jua"/>
                <a:cs typeface="Jua"/>
                <a:sym typeface="Jua"/>
              </a:rPr>
              <a:t> </a:t>
            </a:r>
            <a:r>
              <a:rPr lang="en-US" sz="4800" dirty="0" err="1">
                <a:solidFill>
                  <a:srgbClr val="15193B"/>
                </a:solidFill>
                <a:latin typeface="Jua"/>
                <a:ea typeface="Jua"/>
                <a:cs typeface="Jua"/>
                <a:sym typeface="Jua"/>
              </a:rPr>
              <a:t>ständigen</a:t>
            </a:r>
            <a:r>
              <a:rPr lang="en-US" sz="4800" dirty="0">
                <a:solidFill>
                  <a:srgbClr val="15193B"/>
                </a:solidFill>
                <a:latin typeface="Jua"/>
                <a:ea typeface="Jua"/>
                <a:cs typeface="Jua"/>
                <a:sym typeface="Jua"/>
              </a:rPr>
              <a:t> </a:t>
            </a:r>
            <a:r>
              <a:rPr lang="en-US" sz="4800" dirty="0" err="1">
                <a:solidFill>
                  <a:srgbClr val="15193B"/>
                </a:solidFill>
                <a:latin typeface="Jua"/>
                <a:ea typeface="Jua"/>
                <a:cs typeface="Jua"/>
                <a:sym typeface="Jua"/>
              </a:rPr>
              <a:t>Aufenthalt</a:t>
            </a:r>
            <a:r>
              <a:rPr lang="en-US" sz="4800" dirty="0">
                <a:solidFill>
                  <a:srgbClr val="15193B"/>
                </a:solidFill>
                <a:latin typeface="Jua"/>
                <a:ea typeface="Jua"/>
                <a:cs typeface="Jua"/>
                <a:sym typeface="Jua"/>
              </a:rPr>
              <a:t> </a:t>
            </a:r>
            <a:r>
              <a:rPr lang="en-US" sz="4800" dirty="0" err="1">
                <a:solidFill>
                  <a:srgbClr val="15193B"/>
                </a:solidFill>
                <a:latin typeface="Jua"/>
                <a:ea typeface="Jua"/>
                <a:cs typeface="Jua"/>
                <a:sym typeface="Jua"/>
              </a:rPr>
              <a:t>seit</a:t>
            </a:r>
            <a:r>
              <a:rPr lang="en-US" sz="4800" dirty="0">
                <a:solidFill>
                  <a:srgbClr val="15193B"/>
                </a:solidFill>
                <a:latin typeface="Jua"/>
                <a:ea typeface="Jua"/>
                <a:cs typeface="Jua"/>
                <a:sym typeface="Jua"/>
              </a:rPr>
              <a:t> </a:t>
            </a:r>
            <a:r>
              <a:rPr lang="en-US" sz="4800" dirty="0" err="1">
                <a:solidFill>
                  <a:srgbClr val="15193B"/>
                </a:solidFill>
                <a:latin typeface="Jua"/>
                <a:ea typeface="Jua"/>
                <a:cs typeface="Jua"/>
                <a:sym typeface="Jua"/>
              </a:rPr>
              <a:t>mindestens</a:t>
            </a:r>
            <a:r>
              <a:rPr lang="en-US" sz="4800" dirty="0">
                <a:solidFill>
                  <a:srgbClr val="15193B"/>
                </a:solidFill>
                <a:latin typeface="Jua"/>
                <a:ea typeface="Jua"/>
                <a:cs typeface="Jua"/>
                <a:sym typeface="Jua"/>
              </a:rPr>
              <a:t> </a:t>
            </a:r>
            <a:r>
              <a:rPr lang="en-US" sz="4800" dirty="0" err="1">
                <a:solidFill>
                  <a:srgbClr val="15193B"/>
                </a:solidFill>
                <a:latin typeface="Jua"/>
                <a:ea typeface="Jua"/>
                <a:cs typeface="Jua"/>
                <a:sym typeface="Jua"/>
              </a:rPr>
              <a:t>sechs</a:t>
            </a:r>
            <a:r>
              <a:rPr lang="en-US" sz="4800" dirty="0">
                <a:solidFill>
                  <a:srgbClr val="15193B"/>
                </a:solidFill>
                <a:latin typeface="Jua"/>
                <a:ea typeface="Jua"/>
                <a:cs typeface="Jua"/>
                <a:sym typeface="Jua"/>
              </a:rPr>
              <a:t> </a:t>
            </a:r>
            <a:r>
              <a:rPr lang="en-US" sz="4800" dirty="0" err="1">
                <a:solidFill>
                  <a:srgbClr val="15193B"/>
                </a:solidFill>
                <a:latin typeface="Jua"/>
                <a:ea typeface="Jua"/>
                <a:cs typeface="Jua"/>
                <a:sym typeface="Jua"/>
              </a:rPr>
              <a:t>Wochen</a:t>
            </a:r>
            <a:r>
              <a:rPr lang="en-US" sz="4800" dirty="0">
                <a:solidFill>
                  <a:srgbClr val="15193B"/>
                </a:solidFill>
                <a:latin typeface="Jua"/>
                <a:ea typeface="Jua"/>
                <a:cs typeface="Jua"/>
                <a:sym typeface="Jua"/>
              </a:rPr>
              <a:t> in der Gemeinde / dem Landkreis </a:t>
            </a:r>
            <a:r>
              <a:rPr lang="en-US" sz="4800" dirty="0" err="1">
                <a:solidFill>
                  <a:srgbClr val="15193B"/>
                </a:solidFill>
                <a:latin typeface="Jua"/>
                <a:ea typeface="Jua"/>
                <a:cs typeface="Jua"/>
                <a:sym typeface="Jua"/>
              </a:rPr>
              <a:t>haben</a:t>
            </a:r>
            <a:r>
              <a:rPr lang="en-US" sz="4800" dirty="0">
                <a:solidFill>
                  <a:srgbClr val="15193B"/>
                </a:solidFill>
                <a:latin typeface="Jua"/>
                <a:ea typeface="Jua"/>
                <a:cs typeface="Jua"/>
                <a:sym typeface="Jua"/>
              </a:rPr>
              <a:t>, in dem die Wahl </a:t>
            </a:r>
            <a:r>
              <a:rPr lang="en-US" sz="4800" dirty="0" err="1">
                <a:solidFill>
                  <a:srgbClr val="15193B"/>
                </a:solidFill>
                <a:latin typeface="Jua"/>
                <a:ea typeface="Jua"/>
                <a:cs typeface="Jua"/>
                <a:sym typeface="Jua"/>
              </a:rPr>
              <a:t>stattfindet</a:t>
            </a:r>
            <a:r>
              <a:rPr lang="en-US" sz="4800" dirty="0">
                <a:solidFill>
                  <a:srgbClr val="15193B"/>
                </a:solidFill>
                <a:latin typeface="Jua"/>
                <a:ea typeface="Jua"/>
                <a:cs typeface="Jua"/>
                <a:sym typeface="Jua"/>
              </a:rPr>
              <a:t>.</a:t>
            </a:r>
          </a:p>
        </p:txBody>
      </p:sp>
      <p:sp>
        <p:nvSpPr>
          <p:cNvPr id="24" name="TextBox 14">
            <a:extLst>
              <a:ext uri="{FF2B5EF4-FFF2-40B4-BE49-F238E27FC236}">
                <a16:creationId xmlns:a16="http://schemas.microsoft.com/office/drawing/2014/main" id="{DFCF705B-5BE6-2D28-4CFE-D3B40E6F024F}"/>
              </a:ext>
            </a:extLst>
          </p:cNvPr>
          <p:cNvSpPr txBox="1"/>
          <p:nvPr/>
        </p:nvSpPr>
        <p:spPr>
          <a:xfrm>
            <a:off x="5606531" y="1603037"/>
            <a:ext cx="11646940" cy="12538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210"/>
              </a:lnSpc>
            </a:pPr>
            <a:r>
              <a:rPr lang="en-US" sz="5400" dirty="0">
                <a:solidFill>
                  <a:srgbClr val="15193B"/>
                </a:solidFill>
                <a:latin typeface="Bobby Jones"/>
                <a:ea typeface="Bobby Jones"/>
                <a:cs typeface="Bobby Jones"/>
                <a:sym typeface="Bobby Jones"/>
              </a:rPr>
              <a:t>(IN HESSEN)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091B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63503" y="736359"/>
            <a:ext cx="18414549" cy="8585435"/>
          </a:xfrm>
          <a:custGeom>
            <a:avLst/>
            <a:gdLst/>
            <a:ahLst/>
            <a:cxnLst/>
            <a:rect l="l" t="t" r="r" b="b"/>
            <a:pathLst>
              <a:path w="18414549" h="8585435">
                <a:moveTo>
                  <a:pt x="0" y="0"/>
                </a:moveTo>
                <a:lnTo>
                  <a:pt x="18414549" y="0"/>
                </a:lnTo>
                <a:lnTo>
                  <a:pt x="18414549" y="8585435"/>
                </a:lnTo>
                <a:lnTo>
                  <a:pt x="0" y="858543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3" name="TextBox 3"/>
          <p:cNvSpPr txBox="1"/>
          <p:nvPr/>
        </p:nvSpPr>
        <p:spPr>
          <a:xfrm>
            <a:off x="3348695" y="2832516"/>
            <a:ext cx="11811314" cy="31660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599"/>
              </a:lnSpc>
            </a:pPr>
            <a:r>
              <a:rPr lang="en-US" sz="9000">
                <a:solidFill>
                  <a:srgbClr val="134659"/>
                </a:solidFill>
                <a:latin typeface="Bobby Jones"/>
                <a:ea typeface="Bobby Jones"/>
                <a:cs typeface="Bobby Jones"/>
                <a:sym typeface="Bobby Jones"/>
              </a:rPr>
              <a:t>SOLLTE DAS WAHLALTER AUF 16 GESENKT WERDEN?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6785210" y="6092228"/>
            <a:ext cx="155705" cy="12998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1557"/>
              </a:lnSpc>
            </a:pPr>
            <a:r>
              <a:rPr lang="en-US" sz="4622" b="1">
                <a:solidFill>
                  <a:srgbClr val="134659"/>
                </a:solidFill>
                <a:latin typeface="Noto Sans Devanagari Condensed Heavy"/>
                <a:ea typeface="Noto Sans Devanagari Condensed Heavy"/>
                <a:cs typeface="Noto Sans Devanagari Condensed Heavy"/>
                <a:sym typeface="Noto Sans Devanagari Condensed Heavy"/>
              </a:rPr>
              <a:t> 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4217194" y="6510233"/>
            <a:ext cx="10126966" cy="9017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472"/>
              </a:lnSpc>
            </a:pPr>
            <a:r>
              <a:rPr lang="en-US" sz="4622">
                <a:solidFill>
                  <a:srgbClr val="134659"/>
                </a:solidFill>
                <a:latin typeface="Jua"/>
                <a:ea typeface="Jua"/>
                <a:cs typeface="Jua"/>
                <a:sym typeface="Jua"/>
              </a:rPr>
              <a:t>Diskutiert</a:t>
            </a:r>
            <a:r>
              <a:rPr lang="en-US" sz="4622">
                <a:solidFill>
                  <a:srgbClr val="000000"/>
                </a:solidFill>
                <a:latin typeface="Jua"/>
                <a:ea typeface="Jua"/>
                <a:cs typeface="Jua"/>
                <a:sym typeface="Jua"/>
              </a:rPr>
              <a:t> </a:t>
            </a:r>
            <a:r>
              <a:rPr lang="en-US" sz="4622">
                <a:solidFill>
                  <a:srgbClr val="134659"/>
                </a:solidFill>
                <a:latin typeface="Jua"/>
                <a:ea typeface="Jua"/>
                <a:cs typeface="Jua"/>
                <a:sym typeface="Jua"/>
              </a:rPr>
              <a:t>in</a:t>
            </a:r>
            <a:r>
              <a:rPr lang="en-US" sz="4622">
                <a:solidFill>
                  <a:srgbClr val="000000"/>
                </a:solidFill>
                <a:latin typeface="Jua"/>
                <a:ea typeface="Jua"/>
                <a:cs typeface="Jua"/>
                <a:sym typeface="Jua"/>
              </a:rPr>
              <a:t> </a:t>
            </a:r>
            <a:r>
              <a:rPr lang="en-US" sz="4622">
                <a:solidFill>
                  <a:srgbClr val="134659"/>
                </a:solidFill>
                <a:latin typeface="Jua"/>
                <a:ea typeface="Jua"/>
                <a:cs typeface="Jua"/>
                <a:sym typeface="Jua"/>
              </a:rPr>
              <a:t>eurer</a:t>
            </a:r>
            <a:r>
              <a:rPr lang="en-US" sz="4622">
                <a:solidFill>
                  <a:srgbClr val="000000"/>
                </a:solidFill>
                <a:latin typeface="Jua"/>
                <a:ea typeface="Jua"/>
                <a:cs typeface="Jua"/>
                <a:sym typeface="Jua"/>
              </a:rPr>
              <a:t> </a:t>
            </a:r>
            <a:r>
              <a:rPr lang="en-US" sz="4622">
                <a:solidFill>
                  <a:srgbClr val="134659"/>
                </a:solidFill>
                <a:latin typeface="Jua"/>
                <a:ea typeface="Jua"/>
                <a:cs typeface="Jua"/>
                <a:sym typeface="Jua"/>
              </a:rPr>
              <a:t>Klasse /</a:t>
            </a:r>
            <a:r>
              <a:rPr lang="en-US" sz="4622">
                <a:solidFill>
                  <a:srgbClr val="000000"/>
                </a:solidFill>
                <a:latin typeface="Jua"/>
                <a:ea typeface="Jua"/>
                <a:cs typeface="Jua"/>
                <a:sym typeface="Jua"/>
              </a:rPr>
              <a:t> </a:t>
            </a:r>
            <a:r>
              <a:rPr lang="en-US" sz="4622">
                <a:solidFill>
                  <a:srgbClr val="134659"/>
                </a:solidFill>
                <a:latin typeface="Jua"/>
                <a:ea typeface="Jua"/>
                <a:cs typeface="Jua"/>
                <a:sym typeface="Jua"/>
              </a:rPr>
              <a:t>eurem</a:t>
            </a:r>
            <a:r>
              <a:rPr lang="en-US" sz="4622">
                <a:solidFill>
                  <a:srgbClr val="000000"/>
                </a:solidFill>
                <a:latin typeface="Jua"/>
                <a:ea typeface="Jua"/>
                <a:cs typeface="Jua"/>
                <a:sym typeface="Jua"/>
              </a:rPr>
              <a:t> </a:t>
            </a:r>
            <a:r>
              <a:rPr lang="en-US" sz="4622">
                <a:solidFill>
                  <a:srgbClr val="134659"/>
                </a:solidFill>
                <a:latin typeface="Jua"/>
                <a:ea typeface="Jua"/>
                <a:cs typeface="Jua"/>
                <a:sym typeface="Jua"/>
              </a:rPr>
              <a:t>Kurs.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091B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63503" y="-63503"/>
            <a:ext cx="18414549" cy="10413997"/>
          </a:xfrm>
          <a:custGeom>
            <a:avLst/>
            <a:gdLst/>
            <a:ahLst/>
            <a:cxnLst/>
            <a:rect l="l" t="t" r="r" b="b"/>
            <a:pathLst>
              <a:path w="18414549" h="10413997">
                <a:moveTo>
                  <a:pt x="0" y="0"/>
                </a:moveTo>
                <a:lnTo>
                  <a:pt x="18414549" y="0"/>
                </a:lnTo>
                <a:lnTo>
                  <a:pt x="18414549" y="10413997"/>
                </a:lnTo>
                <a:lnTo>
                  <a:pt x="0" y="1041399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3" name="TextBox 3"/>
          <p:cNvSpPr txBox="1"/>
          <p:nvPr/>
        </p:nvSpPr>
        <p:spPr>
          <a:xfrm>
            <a:off x="497900" y="2489692"/>
            <a:ext cx="11639417" cy="70115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881"/>
              </a:lnSpc>
            </a:pPr>
            <a:r>
              <a:rPr lang="en-US" sz="5686" dirty="0">
                <a:solidFill>
                  <a:srgbClr val="134659"/>
                </a:solidFill>
                <a:latin typeface="Jua"/>
                <a:ea typeface="Jua"/>
                <a:cs typeface="Jua"/>
                <a:sym typeface="Jua"/>
              </a:rPr>
              <a:t>In Hessen </a:t>
            </a:r>
            <a:r>
              <a:rPr lang="en-US" sz="5686" dirty="0" err="1">
                <a:solidFill>
                  <a:srgbClr val="134659"/>
                </a:solidFill>
                <a:latin typeface="Jua"/>
                <a:ea typeface="Jua"/>
                <a:cs typeface="Jua"/>
                <a:sym typeface="Jua"/>
              </a:rPr>
              <a:t>gibt</a:t>
            </a:r>
            <a:r>
              <a:rPr lang="en-US" sz="5686" dirty="0">
                <a:solidFill>
                  <a:srgbClr val="134659"/>
                </a:solidFill>
                <a:latin typeface="Jua"/>
                <a:ea typeface="Jua"/>
                <a:cs typeface="Jua"/>
                <a:sym typeface="Jua"/>
              </a:rPr>
              <a:t> es die </a:t>
            </a:r>
            <a:r>
              <a:rPr lang="en-US" sz="5686" dirty="0" err="1">
                <a:solidFill>
                  <a:srgbClr val="134659"/>
                </a:solidFill>
                <a:latin typeface="Jua"/>
                <a:ea typeface="Jua"/>
                <a:cs typeface="Jua"/>
                <a:sym typeface="Jua"/>
              </a:rPr>
              <a:t>Besonderheit</a:t>
            </a:r>
            <a:r>
              <a:rPr lang="en-US" sz="5686" dirty="0">
                <a:solidFill>
                  <a:srgbClr val="134659"/>
                </a:solidFill>
                <a:latin typeface="Jua"/>
                <a:ea typeface="Jua"/>
                <a:cs typeface="Jua"/>
                <a:sym typeface="Jua"/>
              </a:rPr>
              <a:t>, </a:t>
            </a:r>
            <a:r>
              <a:rPr lang="en-US" sz="5686" dirty="0" err="1">
                <a:solidFill>
                  <a:srgbClr val="134659"/>
                </a:solidFill>
                <a:latin typeface="Jua"/>
                <a:ea typeface="Jua"/>
                <a:cs typeface="Jua"/>
                <a:sym typeface="Jua"/>
              </a:rPr>
              <a:t>dass</a:t>
            </a:r>
            <a:r>
              <a:rPr lang="en-US" sz="5686" dirty="0">
                <a:solidFill>
                  <a:srgbClr val="134659"/>
                </a:solidFill>
                <a:latin typeface="Jua"/>
                <a:ea typeface="Jua"/>
                <a:cs typeface="Jua"/>
                <a:sym typeface="Jua"/>
              </a:rPr>
              <a:t> man </a:t>
            </a:r>
            <a:r>
              <a:rPr lang="en-US" sz="5686" dirty="0" err="1">
                <a:solidFill>
                  <a:srgbClr val="134659"/>
                </a:solidFill>
                <a:latin typeface="Jua"/>
                <a:ea typeface="Jua"/>
                <a:cs typeface="Jua"/>
                <a:sym typeface="Jua"/>
              </a:rPr>
              <a:t>entweder</a:t>
            </a:r>
            <a:r>
              <a:rPr lang="en-US" sz="5686" dirty="0">
                <a:solidFill>
                  <a:srgbClr val="134659"/>
                </a:solidFill>
                <a:latin typeface="Jua"/>
                <a:ea typeface="Jua"/>
                <a:cs typeface="Jua"/>
                <a:sym typeface="Jua"/>
              </a:rPr>
              <a:t> </a:t>
            </a:r>
            <a:r>
              <a:rPr lang="en-US" sz="5686" dirty="0" err="1">
                <a:solidFill>
                  <a:srgbClr val="134659"/>
                </a:solidFill>
                <a:latin typeface="Jua"/>
                <a:ea typeface="Jua"/>
                <a:cs typeface="Jua"/>
                <a:sym typeface="Jua"/>
              </a:rPr>
              <a:t>mehrere</a:t>
            </a:r>
            <a:r>
              <a:rPr lang="en-US" sz="5686" dirty="0">
                <a:solidFill>
                  <a:srgbClr val="134659"/>
                </a:solidFill>
                <a:latin typeface="Jua"/>
                <a:ea typeface="Jua"/>
                <a:cs typeface="Jua"/>
                <a:sym typeface="Jua"/>
              </a:rPr>
              <a:t> </a:t>
            </a:r>
            <a:r>
              <a:rPr lang="en-US" sz="5686" dirty="0" err="1">
                <a:solidFill>
                  <a:srgbClr val="134659"/>
                </a:solidFill>
                <a:latin typeface="Jua"/>
                <a:ea typeface="Jua"/>
                <a:cs typeface="Jua"/>
                <a:sym typeface="Jua"/>
              </a:rPr>
              <a:t>Stimmen</a:t>
            </a:r>
            <a:r>
              <a:rPr lang="en-US" sz="5686" dirty="0">
                <a:solidFill>
                  <a:srgbClr val="134659"/>
                </a:solidFill>
                <a:latin typeface="Jua"/>
                <a:ea typeface="Jua"/>
                <a:cs typeface="Jua"/>
                <a:sym typeface="Jua"/>
              </a:rPr>
              <a:t> für </a:t>
            </a:r>
            <a:r>
              <a:rPr lang="en-US" sz="5686" dirty="0" err="1">
                <a:solidFill>
                  <a:srgbClr val="134659"/>
                </a:solidFill>
                <a:latin typeface="Jua"/>
                <a:ea typeface="Jua"/>
                <a:cs typeface="Jua"/>
                <a:sym typeface="Jua"/>
              </a:rPr>
              <a:t>einzelne</a:t>
            </a:r>
            <a:r>
              <a:rPr lang="en-US" sz="5686" dirty="0">
                <a:solidFill>
                  <a:srgbClr val="134659"/>
                </a:solidFill>
                <a:latin typeface="Jua"/>
                <a:ea typeface="Jua"/>
                <a:cs typeface="Jua"/>
                <a:sym typeface="Jua"/>
              </a:rPr>
              <a:t> </a:t>
            </a:r>
            <a:r>
              <a:rPr lang="en-US" sz="5686" dirty="0" err="1">
                <a:solidFill>
                  <a:srgbClr val="134659"/>
                </a:solidFill>
                <a:latin typeface="Jua"/>
                <a:ea typeface="Jua"/>
                <a:cs typeface="Jua"/>
                <a:sym typeface="Jua"/>
              </a:rPr>
              <a:t>Personen</a:t>
            </a:r>
            <a:r>
              <a:rPr lang="en-US" sz="5686" dirty="0">
                <a:solidFill>
                  <a:srgbClr val="134659"/>
                </a:solidFill>
                <a:latin typeface="Jua"/>
                <a:ea typeface="Jua"/>
                <a:cs typeface="Jua"/>
                <a:sym typeface="Jua"/>
              </a:rPr>
              <a:t> </a:t>
            </a:r>
            <a:r>
              <a:rPr lang="en-US" sz="5686" dirty="0" err="1">
                <a:solidFill>
                  <a:srgbClr val="134659"/>
                </a:solidFill>
                <a:latin typeface="Jua"/>
                <a:ea typeface="Jua"/>
                <a:cs typeface="Jua"/>
                <a:sym typeface="Jua"/>
              </a:rPr>
              <a:t>abgeben</a:t>
            </a:r>
            <a:r>
              <a:rPr lang="en-US" sz="5686" dirty="0">
                <a:solidFill>
                  <a:srgbClr val="134659"/>
                </a:solidFill>
                <a:latin typeface="Jua"/>
                <a:ea typeface="Jua"/>
                <a:cs typeface="Jua"/>
                <a:sym typeface="Jua"/>
              </a:rPr>
              <a:t> </a:t>
            </a:r>
            <a:r>
              <a:rPr lang="en-US" sz="5686" dirty="0" err="1">
                <a:solidFill>
                  <a:srgbClr val="134659"/>
                </a:solidFill>
                <a:latin typeface="Jua"/>
                <a:ea typeface="Jua"/>
                <a:cs typeface="Jua"/>
                <a:sym typeface="Jua"/>
              </a:rPr>
              <a:t>kann</a:t>
            </a:r>
            <a:r>
              <a:rPr lang="en-US" sz="5686" dirty="0">
                <a:solidFill>
                  <a:srgbClr val="134659"/>
                </a:solidFill>
                <a:latin typeface="Jua"/>
                <a:ea typeface="Jua"/>
                <a:cs typeface="Jua"/>
                <a:sym typeface="Jua"/>
              </a:rPr>
              <a:t> (</a:t>
            </a:r>
            <a:r>
              <a:rPr lang="en-US" sz="5686" dirty="0" err="1">
                <a:solidFill>
                  <a:srgbClr val="134659"/>
                </a:solidFill>
                <a:latin typeface="Jua"/>
                <a:ea typeface="Jua"/>
                <a:cs typeface="Jua"/>
                <a:sym typeface="Jua"/>
              </a:rPr>
              <a:t>Kommulieren</a:t>
            </a:r>
            <a:r>
              <a:rPr lang="en-US" sz="5686" dirty="0">
                <a:solidFill>
                  <a:srgbClr val="134659"/>
                </a:solidFill>
                <a:latin typeface="Jua"/>
                <a:ea typeface="Jua"/>
                <a:cs typeface="Jua"/>
                <a:sym typeface="Jua"/>
              </a:rPr>
              <a:t>) </a:t>
            </a:r>
            <a:r>
              <a:rPr lang="en-US" sz="5686" dirty="0" err="1">
                <a:solidFill>
                  <a:srgbClr val="134659"/>
                </a:solidFill>
                <a:latin typeface="Jua"/>
                <a:ea typeface="Jua"/>
                <a:cs typeface="Jua"/>
                <a:sym typeface="Jua"/>
              </a:rPr>
              <a:t>oder</a:t>
            </a:r>
            <a:r>
              <a:rPr lang="en-US" sz="5686" dirty="0">
                <a:solidFill>
                  <a:srgbClr val="134659"/>
                </a:solidFill>
                <a:latin typeface="Jua"/>
                <a:ea typeface="Jua"/>
                <a:cs typeface="Jua"/>
                <a:sym typeface="Jua"/>
              </a:rPr>
              <a:t> seine </a:t>
            </a:r>
            <a:r>
              <a:rPr lang="en-US" sz="5686" dirty="0" err="1">
                <a:solidFill>
                  <a:srgbClr val="134659"/>
                </a:solidFill>
                <a:latin typeface="Jua"/>
                <a:ea typeface="Jua"/>
                <a:cs typeface="Jua"/>
                <a:sym typeface="Jua"/>
              </a:rPr>
              <a:t>Stimmen</a:t>
            </a:r>
            <a:r>
              <a:rPr lang="en-US" sz="5686" dirty="0">
                <a:solidFill>
                  <a:srgbClr val="134659"/>
                </a:solidFill>
                <a:latin typeface="Jua"/>
                <a:ea typeface="Jua"/>
                <a:cs typeface="Jua"/>
                <a:sym typeface="Jua"/>
              </a:rPr>
              <a:t> auf </a:t>
            </a:r>
            <a:r>
              <a:rPr lang="en-US" sz="5686" dirty="0" err="1">
                <a:solidFill>
                  <a:srgbClr val="134659"/>
                </a:solidFill>
                <a:latin typeface="Jua"/>
                <a:ea typeface="Jua"/>
                <a:cs typeface="Jua"/>
                <a:sym typeface="Jua"/>
              </a:rPr>
              <a:t>mehrere</a:t>
            </a:r>
            <a:r>
              <a:rPr lang="en-US" sz="5686" dirty="0">
                <a:solidFill>
                  <a:srgbClr val="134659"/>
                </a:solidFill>
                <a:latin typeface="Jua"/>
                <a:ea typeface="Jua"/>
                <a:cs typeface="Jua"/>
                <a:sym typeface="Jua"/>
              </a:rPr>
              <a:t> </a:t>
            </a:r>
            <a:r>
              <a:rPr lang="en-US" sz="5686" dirty="0" err="1">
                <a:solidFill>
                  <a:srgbClr val="134659"/>
                </a:solidFill>
                <a:latin typeface="Jua"/>
                <a:ea typeface="Jua"/>
                <a:cs typeface="Jua"/>
                <a:sym typeface="Jua"/>
              </a:rPr>
              <a:t>Parteien</a:t>
            </a:r>
            <a:r>
              <a:rPr lang="en-US" sz="5686" dirty="0">
                <a:solidFill>
                  <a:srgbClr val="134659"/>
                </a:solidFill>
                <a:latin typeface="Jua"/>
                <a:ea typeface="Jua"/>
                <a:cs typeface="Jua"/>
                <a:sym typeface="Jua"/>
              </a:rPr>
              <a:t> </a:t>
            </a:r>
            <a:r>
              <a:rPr lang="en-US" sz="5686" dirty="0" err="1">
                <a:solidFill>
                  <a:srgbClr val="134659"/>
                </a:solidFill>
                <a:latin typeface="Jua"/>
                <a:ea typeface="Jua"/>
                <a:cs typeface="Jua"/>
                <a:sym typeface="Jua"/>
              </a:rPr>
              <a:t>verteilen</a:t>
            </a:r>
            <a:r>
              <a:rPr lang="en-US" sz="5686" dirty="0">
                <a:solidFill>
                  <a:srgbClr val="134659"/>
                </a:solidFill>
                <a:latin typeface="Jua"/>
                <a:ea typeface="Jua"/>
                <a:cs typeface="Jua"/>
                <a:sym typeface="Jua"/>
              </a:rPr>
              <a:t> </a:t>
            </a:r>
            <a:r>
              <a:rPr lang="en-US" sz="5686" dirty="0" err="1">
                <a:solidFill>
                  <a:srgbClr val="134659"/>
                </a:solidFill>
                <a:latin typeface="Jua"/>
                <a:ea typeface="Jua"/>
                <a:cs typeface="Jua"/>
                <a:sym typeface="Jua"/>
              </a:rPr>
              <a:t>kann</a:t>
            </a:r>
            <a:r>
              <a:rPr lang="en-US" sz="5686" dirty="0">
                <a:solidFill>
                  <a:srgbClr val="134659"/>
                </a:solidFill>
                <a:latin typeface="Jua"/>
                <a:ea typeface="Jua"/>
                <a:cs typeface="Jua"/>
                <a:sym typeface="Jua"/>
              </a:rPr>
              <a:t> (</a:t>
            </a:r>
            <a:r>
              <a:rPr lang="en-US" sz="5686" dirty="0" err="1">
                <a:solidFill>
                  <a:srgbClr val="134659"/>
                </a:solidFill>
                <a:latin typeface="Jua"/>
                <a:ea typeface="Jua"/>
                <a:cs typeface="Jua"/>
                <a:sym typeface="Jua"/>
              </a:rPr>
              <a:t>Panaschieren</a:t>
            </a:r>
            <a:r>
              <a:rPr lang="en-US" sz="5686" dirty="0">
                <a:solidFill>
                  <a:srgbClr val="134659"/>
                </a:solidFill>
                <a:latin typeface="Jua"/>
                <a:ea typeface="Jua"/>
                <a:cs typeface="Jua"/>
                <a:sym typeface="Jua"/>
              </a:rPr>
              <a:t>).</a:t>
            </a:r>
          </a:p>
          <a:p>
            <a:pPr algn="l">
              <a:lnSpc>
                <a:spcPts val="7881"/>
              </a:lnSpc>
            </a:pPr>
            <a:r>
              <a:rPr lang="en-US" sz="5686" dirty="0">
                <a:solidFill>
                  <a:srgbClr val="134659"/>
                </a:solidFill>
                <a:latin typeface="Jua"/>
                <a:ea typeface="Jua"/>
                <a:cs typeface="Jua"/>
                <a:sym typeface="Jua"/>
              </a:rPr>
              <a:t>Mehr </a:t>
            </a:r>
            <a:r>
              <a:rPr lang="en-US" sz="5686" dirty="0" err="1">
                <a:solidFill>
                  <a:srgbClr val="134659"/>
                </a:solidFill>
                <a:latin typeface="Jua"/>
                <a:ea typeface="Jua"/>
                <a:cs typeface="Jua"/>
                <a:sym typeface="Jua"/>
              </a:rPr>
              <a:t>dazu</a:t>
            </a:r>
            <a:r>
              <a:rPr lang="en-US" sz="5686" dirty="0">
                <a:solidFill>
                  <a:srgbClr val="134659"/>
                </a:solidFill>
                <a:latin typeface="Jua"/>
                <a:ea typeface="Jua"/>
                <a:cs typeface="Jua"/>
                <a:sym typeface="Jua"/>
              </a:rPr>
              <a:t> auf der </a:t>
            </a:r>
            <a:r>
              <a:rPr lang="en-US" sz="5686" dirty="0" err="1">
                <a:solidFill>
                  <a:srgbClr val="134659"/>
                </a:solidFill>
                <a:latin typeface="Jua"/>
                <a:ea typeface="Jua"/>
                <a:cs typeface="Jua"/>
                <a:sym typeface="Jua"/>
              </a:rPr>
              <a:t>nächsten</a:t>
            </a:r>
            <a:r>
              <a:rPr lang="en-US" sz="5686" dirty="0">
                <a:solidFill>
                  <a:srgbClr val="134659"/>
                </a:solidFill>
                <a:latin typeface="Jua"/>
                <a:ea typeface="Jua"/>
                <a:cs typeface="Jua"/>
                <a:sym typeface="Jua"/>
              </a:rPr>
              <a:t> Folie 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1005833" y="9016908"/>
            <a:ext cx="928021" cy="7747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43"/>
              </a:lnSpc>
            </a:pPr>
            <a:r>
              <a:rPr lang="en-US" sz="5686" dirty="0">
                <a:solidFill>
                  <a:srgbClr val="134659"/>
                </a:solidFill>
                <a:latin typeface="Noto Sans Devanagari Condensed"/>
                <a:ea typeface="Noto Sans Devanagari Condensed"/>
                <a:cs typeface="Noto Sans Devanagari Condensed"/>
                <a:sym typeface="Noto Sans Devanagari Condensed"/>
              </a:rPr>
              <a:t>→</a:t>
            </a:r>
            <a:r>
              <a:rPr lang="en-US" sz="5686" b="1" dirty="0">
                <a:solidFill>
                  <a:srgbClr val="134659"/>
                </a:solidFill>
                <a:latin typeface="Noto Sans Devanagari Condensed Heavy"/>
                <a:ea typeface="Noto Sans Devanagari Condensed Heavy"/>
                <a:cs typeface="Noto Sans Devanagari Condensed Heavy"/>
                <a:sym typeface="Noto Sans Devanagari Condensed Heavy"/>
              </a:rPr>
              <a:t> 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2135591" y="647700"/>
            <a:ext cx="8526218" cy="1505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2136"/>
              </a:lnSpc>
            </a:pPr>
            <a:r>
              <a:rPr lang="en-US" sz="8669" dirty="0">
                <a:solidFill>
                  <a:srgbClr val="134659"/>
                </a:solidFill>
                <a:latin typeface="Bobby Jones"/>
                <a:ea typeface="Bobby Jones"/>
                <a:cs typeface="Bobby Jones"/>
                <a:sym typeface="Bobby Jones"/>
              </a:rPr>
              <a:t>WIE WIRD GEWÄHLT?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091B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/>
          <p:nvPr/>
        </p:nvSpPr>
        <p:spPr>
          <a:xfrm>
            <a:off x="0" y="9448246"/>
            <a:ext cx="18288000" cy="6482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589"/>
              </a:lnSpc>
            </a:pPr>
            <a:r>
              <a:rPr lang="en-US" sz="3400" dirty="0" err="1">
                <a:solidFill>
                  <a:srgbClr val="EFEBE2"/>
                </a:solidFill>
                <a:latin typeface="Jua"/>
                <a:ea typeface="Jua"/>
                <a:cs typeface="Jua"/>
                <a:sym typeface="Jua"/>
              </a:rPr>
              <a:t>Hinweis</a:t>
            </a:r>
            <a:r>
              <a:rPr lang="en-US" sz="3400" dirty="0">
                <a:solidFill>
                  <a:srgbClr val="EFEBE2"/>
                </a:solidFill>
                <a:latin typeface="Jua"/>
                <a:ea typeface="Jua"/>
                <a:cs typeface="Jua"/>
                <a:sym typeface="Jua"/>
              </a:rPr>
              <a:t>: Das Video is von der </a:t>
            </a:r>
            <a:r>
              <a:rPr lang="en-US" sz="3400" dirty="0" err="1">
                <a:solidFill>
                  <a:srgbClr val="EFEBE2"/>
                </a:solidFill>
                <a:latin typeface="Jua"/>
                <a:ea typeface="Jua"/>
                <a:cs typeface="Jua"/>
                <a:sym typeface="Jua"/>
              </a:rPr>
              <a:t>letzten</a:t>
            </a:r>
            <a:r>
              <a:rPr lang="en-US" sz="3400" dirty="0">
                <a:solidFill>
                  <a:srgbClr val="EFEBE2"/>
                </a:solidFill>
                <a:latin typeface="Jua"/>
                <a:ea typeface="Jua"/>
                <a:cs typeface="Jua"/>
                <a:sym typeface="Jua"/>
              </a:rPr>
              <a:t> </a:t>
            </a:r>
            <a:r>
              <a:rPr lang="en-US" sz="3400" dirty="0" err="1">
                <a:solidFill>
                  <a:srgbClr val="EFEBE2"/>
                </a:solidFill>
                <a:latin typeface="Jua"/>
                <a:ea typeface="Jua"/>
                <a:cs typeface="Jua"/>
                <a:sym typeface="Jua"/>
              </a:rPr>
              <a:t>Kommunalwahl</a:t>
            </a:r>
            <a:r>
              <a:rPr lang="en-US" sz="3400" dirty="0">
                <a:solidFill>
                  <a:srgbClr val="EFEBE2"/>
                </a:solidFill>
                <a:latin typeface="Jua"/>
                <a:ea typeface="Jua"/>
                <a:cs typeface="Jua"/>
                <a:sym typeface="Jua"/>
              </a:rPr>
              <a:t> (2021). Dieses Jahr </a:t>
            </a:r>
            <a:r>
              <a:rPr lang="en-US" sz="3400" dirty="0" err="1">
                <a:solidFill>
                  <a:srgbClr val="EFEBE2"/>
                </a:solidFill>
                <a:latin typeface="Jua"/>
                <a:ea typeface="Jua"/>
                <a:cs typeface="Jua"/>
                <a:sym typeface="Jua"/>
              </a:rPr>
              <a:t>ist</a:t>
            </a:r>
            <a:r>
              <a:rPr lang="en-US" sz="3400" dirty="0">
                <a:solidFill>
                  <a:srgbClr val="EFEBE2"/>
                </a:solidFill>
                <a:latin typeface="Jua"/>
                <a:ea typeface="Jua"/>
                <a:cs typeface="Jua"/>
                <a:sym typeface="Jua"/>
              </a:rPr>
              <a:t> die Wahl am 15.03.</a:t>
            </a:r>
          </a:p>
        </p:txBody>
      </p:sp>
      <p:pic>
        <p:nvPicPr>
          <p:cNvPr id="5" name="Kommunalwahl Hessen： So wird der Stimmzettel ausgefüllt ｜ hessenschau.mp4">
            <a:hlinkClick r:id="" action="ppaction://media"/>
            <a:extLst>
              <a:ext uri="{FF2B5EF4-FFF2-40B4-BE49-F238E27FC236}">
                <a16:creationId xmlns:a16="http://schemas.microsoft.com/office/drawing/2014/main" id="{35B6759D-8737-DDE8-151C-F9C24E084F4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16000" y="266700"/>
            <a:ext cx="16256000" cy="9144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887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1D4E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B3F5129-CD0A-E1FC-40D4-8541987575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9A30D092-38B5-D4D3-1CEE-EEA5BFE50526}"/>
              </a:ext>
            </a:extLst>
          </p:cNvPr>
          <p:cNvSpPr/>
          <p:nvPr/>
        </p:nvSpPr>
        <p:spPr>
          <a:xfrm>
            <a:off x="1034529" y="289903"/>
            <a:ext cx="629612" cy="837581"/>
          </a:xfrm>
          <a:custGeom>
            <a:avLst/>
            <a:gdLst/>
            <a:ahLst/>
            <a:cxnLst/>
            <a:rect l="l" t="t" r="r" b="b"/>
            <a:pathLst>
              <a:path w="629612" h="837581">
                <a:moveTo>
                  <a:pt x="0" y="0"/>
                </a:moveTo>
                <a:lnTo>
                  <a:pt x="629612" y="0"/>
                </a:lnTo>
                <a:lnTo>
                  <a:pt x="629612" y="837581"/>
                </a:lnTo>
                <a:lnTo>
                  <a:pt x="0" y="83758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23A5FF76-5A88-99D8-8822-BDE223529158}"/>
              </a:ext>
            </a:extLst>
          </p:cNvPr>
          <p:cNvGrpSpPr/>
          <p:nvPr/>
        </p:nvGrpSpPr>
        <p:grpSpPr>
          <a:xfrm>
            <a:off x="0" y="3600450"/>
            <a:ext cx="18287552" cy="3086100"/>
            <a:chOff x="0" y="0"/>
            <a:chExt cx="18287556" cy="3086100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8DFFB848-FD34-49E3-36CC-992D9C501C12}"/>
                </a:ext>
              </a:extLst>
            </p:cNvPr>
            <p:cNvSpPr/>
            <p:nvPr/>
          </p:nvSpPr>
          <p:spPr>
            <a:xfrm>
              <a:off x="0" y="0"/>
              <a:ext cx="18287493" cy="3086100"/>
            </a:xfrm>
            <a:custGeom>
              <a:avLst/>
              <a:gdLst/>
              <a:ahLst/>
              <a:cxnLst/>
              <a:rect l="l" t="t" r="r" b="b"/>
              <a:pathLst>
                <a:path w="18287493" h="3086100">
                  <a:moveTo>
                    <a:pt x="0" y="0"/>
                  </a:moveTo>
                  <a:lnTo>
                    <a:pt x="18287493" y="0"/>
                  </a:lnTo>
                  <a:lnTo>
                    <a:pt x="18287493" y="3086100"/>
                  </a:lnTo>
                  <a:lnTo>
                    <a:pt x="0" y="3086100"/>
                  </a:lnTo>
                  <a:close/>
                </a:path>
              </a:pathLst>
            </a:custGeom>
            <a:solidFill>
              <a:srgbClr val="EFEBE2"/>
            </a:solidFill>
          </p:spPr>
          <p:txBody>
            <a:bodyPr/>
            <a:lstStyle/>
            <a:p>
              <a:endParaRPr lang="de-DE"/>
            </a:p>
          </p:txBody>
        </p:sp>
      </p:grpSp>
      <p:sp>
        <p:nvSpPr>
          <p:cNvPr id="5" name="Freeform 5">
            <a:extLst>
              <a:ext uri="{FF2B5EF4-FFF2-40B4-BE49-F238E27FC236}">
                <a16:creationId xmlns:a16="http://schemas.microsoft.com/office/drawing/2014/main" id="{EF48F1BB-7DCC-D008-76A2-9CFBBA9A0985}"/>
              </a:ext>
            </a:extLst>
          </p:cNvPr>
          <p:cNvSpPr/>
          <p:nvPr/>
        </p:nvSpPr>
        <p:spPr>
          <a:xfrm>
            <a:off x="965197" y="419891"/>
            <a:ext cx="3326921" cy="3099549"/>
          </a:xfrm>
          <a:custGeom>
            <a:avLst/>
            <a:gdLst/>
            <a:ahLst/>
            <a:cxnLst/>
            <a:rect l="l" t="t" r="r" b="b"/>
            <a:pathLst>
              <a:path w="3326921" h="3099549">
                <a:moveTo>
                  <a:pt x="0" y="0"/>
                </a:moveTo>
                <a:lnTo>
                  <a:pt x="3326920" y="0"/>
                </a:lnTo>
                <a:lnTo>
                  <a:pt x="3326920" y="3099549"/>
                </a:lnTo>
                <a:lnTo>
                  <a:pt x="0" y="309954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grpSp>
        <p:nvGrpSpPr>
          <p:cNvPr id="6" name="Group 6">
            <a:extLst>
              <a:ext uri="{FF2B5EF4-FFF2-40B4-BE49-F238E27FC236}">
                <a16:creationId xmlns:a16="http://schemas.microsoft.com/office/drawing/2014/main" id="{ED51C7EF-4E32-CECB-6C7A-8D813573D9B5}"/>
              </a:ext>
            </a:extLst>
          </p:cNvPr>
          <p:cNvGrpSpPr>
            <a:grpSpLocks noChangeAspect="1"/>
          </p:cNvGrpSpPr>
          <p:nvPr/>
        </p:nvGrpSpPr>
        <p:grpSpPr>
          <a:xfrm rot="203706">
            <a:off x="7307138" y="2011321"/>
            <a:ext cx="7151292" cy="5057946"/>
            <a:chOff x="0" y="0"/>
            <a:chExt cx="15532100" cy="10985500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49CFD92F-B8EE-5765-C5A3-806355947B2C}"/>
                </a:ext>
              </a:extLst>
            </p:cNvPr>
            <p:cNvSpPr/>
            <p:nvPr/>
          </p:nvSpPr>
          <p:spPr>
            <a:xfrm>
              <a:off x="0" y="0"/>
              <a:ext cx="15532100" cy="10985500"/>
            </a:xfrm>
            <a:custGeom>
              <a:avLst/>
              <a:gdLst/>
              <a:ahLst/>
              <a:cxnLst/>
              <a:rect l="l" t="t" r="r" b="b"/>
              <a:pathLst>
                <a:path w="15532100" h="10985500">
                  <a:moveTo>
                    <a:pt x="0" y="0"/>
                  </a:moveTo>
                  <a:lnTo>
                    <a:pt x="15532100" y="0"/>
                  </a:lnTo>
                  <a:lnTo>
                    <a:pt x="15532100" y="10985500"/>
                  </a:lnTo>
                  <a:lnTo>
                    <a:pt x="0" y="109855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de-DE"/>
            </a:p>
          </p:txBody>
        </p:sp>
      </p:grpSp>
      <p:grpSp>
        <p:nvGrpSpPr>
          <p:cNvPr id="8" name="Group 8">
            <a:extLst>
              <a:ext uri="{FF2B5EF4-FFF2-40B4-BE49-F238E27FC236}">
                <a16:creationId xmlns:a16="http://schemas.microsoft.com/office/drawing/2014/main" id="{BCD582DA-C8CC-8FA6-2BD4-CF7DCD42ECFF}"/>
              </a:ext>
            </a:extLst>
          </p:cNvPr>
          <p:cNvGrpSpPr/>
          <p:nvPr/>
        </p:nvGrpSpPr>
        <p:grpSpPr>
          <a:xfrm>
            <a:off x="1028700" y="352187"/>
            <a:ext cx="3203743" cy="3104712"/>
            <a:chOff x="0" y="0"/>
            <a:chExt cx="3203740" cy="3104718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B1C75FF7-31C5-547C-AD6E-75D2A8E84E3B}"/>
                </a:ext>
              </a:extLst>
            </p:cNvPr>
            <p:cNvSpPr/>
            <p:nvPr/>
          </p:nvSpPr>
          <p:spPr>
            <a:xfrm>
              <a:off x="0" y="0"/>
              <a:ext cx="3203703" cy="3104773"/>
            </a:xfrm>
            <a:custGeom>
              <a:avLst/>
              <a:gdLst/>
              <a:ahLst/>
              <a:cxnLst/>
              <a:rect l="l" t="t" r="r" b="b"/>
              <a:pathLst>
                <a:path w="3203703" h="3104773">
                  <a:moveTo>
                    <a:pt x="0" y="3104773"/>
                  </a:moveTo>
                  <a:lnTo>
                    <a:pt x="3203703" y="3104773"/>
                  </a:lnTo>
                  <a:lnTo>
                    <a:pt x="320370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de-DE"/>
            </a:p>
          </p:txBody>
        </p:sp>
      </p:grpSp>
      <p:sp>
        <p:nvSpPr>
          <p:cNvPr id="14" name="TextBox 14">
            <a:extLst>
              <a:ext uri="{FF2B5EF4-FFF2-40B4-BE49-F238E27FC236}">
                <a16:creationId xmlns:a16="http://schemas.microsoft.com/office/drawing/2014/main" id="{0DC31AD1-C704-3A69-DE72-B5F205DB8C38}"/>
              </a:ext>
            </a:extLst>
          </p:cNvPr>
          <p:cNvSpPr txBox="1"/>
          <p:nvPr/>
        </p:nvSpPr>
        <p:spPr>
          <a:xfrm>
            <a:off x="5675863" y="254556"/>
            <a:ext cx="11646940" cy="13128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210"/>
              </a:lnSpc>
            </a:pPr>
            <a:r>
              <a:rPr lang="en-US" sz="8007" dirty="0">
                <a:solidFill>
                  <a:srgbClr val="15193B"/>
                </a:solidFill>
                <a:latin typeface="Bobby Jones"/>
                <a:ea typeface="Bobby Jones"/>
                <a:cs typeface="Bobby Jones"/>
                <a:sym typeface="Bobby Jones"/>
              </a:rPr>
              <a:t>DER WAHLZETTEL</a:t>
            </a:r>
          </a:p>
        </p:txBody>
      </p:sp>
      <p:grpSp>
        <p:nvGrpSpPr>
          <p:cNvPr id="15" name="Group 6">
            <a:extLst>
              <a:ext uri="{FF2B5EF4-FFF2-40B4-BE49-F238E27FC236}">
                <a16:creationId xmlns:a16="http://schemas.microsoft.com/office/drawing/2014/main" id="{845628FB-6470-A51F-8442-9E8AFE45BEB8}"/>
              </a:ext>
            </a:extLst>
          </p:cNvPr>
          <p:cNvGrpSpPr>
            <a:grpSpLocks noChangeAspect="1"/>
          </p:cNvGrpSpPr>
          <p:nvPr/>
        </p:nvGrpSpPr>
        <p:grpSpPr>
          <a:xfrm rot="20757769">
            <a:off x="8886274" y="2963461"/>
            <a:ext cx="7151292" cy="5057946"/>
            <a:chOff x="0" y="0"/>
            <a:chExt cx="15532100" cy="10985500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16" name="Freeform 7">
              <a:extLst>
                <a:ext uri="{FF2B5EF4-FFF2-40B4-BE49-F238E27FC236}">
                  <a16:creationId xmlns:a16="http://schemas.microsoft.com/office/drawing/2014/main" id="{8F31F930-73CB-510B-79F3-BB36C5E2A926}"/>
                </a:ext>
              </a:extLst>
            </p:cNvPr>
            <p:cNvSpPr/>
            <p:nvPr/>
          </p:nvSpPr>
          <p:spPr>
            <a:xfrm>
              <a:off x="0" y="0"/>
              <a:ext cx="15532100" cy="10985500"/>
            </a:xfrm>
            <a:custGeom>
              <a:avLst/>
              <a:gdLst/>
              <a:ahLst/>
              <a:cxnLst/>
              <a:rect l="l" t="t" r="r" b="b"/>
              <a:pathLst>
                <a:path w="15532100" h="10985500">
                  <a:moveTo>
                    <a:pt x="0" y="0"/>
                  </a:moveTo>
                  <a:lnTo>
                    <a:pt x="15532100" y="0"/>
                  </a:lnTo>
                  <a:lnTo>
                    <a:pt x="15532100" y="10985500"/>
                  </a:lnTo>
                  <a:lnTo>
                    <a:pt x="0" y="109855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de-DE"/>
            </a:p>
          </p:txBody>
        </p:sp>
      </p:grpSp>
      <p:grpSp>
        <p:nvGrpSpPr>
          <p:cNvPr id="17" name="Group 6">
            <a:extLst>
              <a:ext uri="{FF2B5EF4-FFF2-40B4-BE49-F238E27FC236}">
                <a16:creationId xmlns:a16="http://schemas.microsoft.com/office/drawing/2014/main" id="{44932014-0C8F-0FCF-929F-786554A2E217}"/>
              </a:ext>
            </a:extLst>
          </p:cNvPr>
          <p:cNvGrpSpPr>
            <a:grpSpLocks noChangeAspect="1"/>
          </p:cNvGrpSpPr>
          <p:nvPr/>
        </p:nvGrpSpPr>
        <p:grpSpPr>
          <a:xfrm rot="243961">
            <a:off x="10533520" y="4692121"/>
            <a:ext cx="7151292" cy="5057946"/>
            <a:chOff x="0" y="0"/>
            <a:chExt cx="15532100" cy="10985500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18" name="Freeform 7">
              <a:extLst>
                <a:ext uri="{FF2B5EF4-FFF2-40B4-BE49-F238E27FC236}">
                  <a16:creationId xmlns:a16="http://schemas.microsoft.com/office/drawing/2014/main" id="{F4A16F2E-9265-1F5E-8899-C274A44D5D88}"/>
                </a:ext>
              </a:extLst>
            </p:cNvPr>
            <p:cNvSpPr/>
            <p:nvPr/>
          </p:nvSpPr>
          <p:spPr>
            <a:xfrm>
              <a:off x="0" y="0"/>
              <a:ext cx="15532100" cy="10985500"/>
            </a:xfrm>
            <a:custGeom>
              <a:avLst/>
              <a:gdLst/>
              <a:ahLst/>
              <a:cxnLst/>
              <a:rect l="l" t="t" r="r" b="b"/>
              <a:pathLst>
                <a:path w="15532100" h="10985500">
                  <a:moveTo>
                    <a:pt x="0" y="0"/>
                  </a:moveTo>
                  <a:lnTo>
                    <a:pt x="15532100" y="0"/>
                  </a:lnTo>
                  <a:lnTo>
                    <a:pt x="15532100" y="10985500"/>
                  </a:lnTo>
                  <a:lnTo>
                    <a:pt x="0" y="109855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de-DE"/>
            </a:p>
          </p:txBody>
        </p:sp>
      </p:grpSp>
      <p:sp>
        <p:nvSpPr>
          <p:cNvPr id="19" name="TextBox 12">
            <a:extLst>
              <a:ext uri="{FF2B5EF4-FFF2-40B4-BE49-F238E27FC236}">
                <a16:creationId xmlns:a16="http://schemas.microsoft.com/office/drawing/2014/main" id="{3ECA495B-97BE-8655-471D-B19E547861B9}"/>
              </a:ext>
            </a:extLst>
          </p:cNvPr>
          <p:cNvSpPr txBox="1"/>
          <p:nvPr/>
        </p:nvSpPr>
        <p:spPr>
          <a:xfrm>
            <a:off x="381000" y="3771900"/>
            <a:ext cx="6350288" cy="27705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7392"/>
              </a:lnSpc>
            </a:pPr>
            <a:r>
              <a:rPr lang="en-US" sz="5280" dirty="0">
                <a:solidFill>
                  <a:srgbClr val="15193B"/>
                </a:solidFill>
                <a:latin typeface="Jua"/>
                <a:ea typeface="Jua"/>
                <a:cs typeface="Jua"/>
                <a:sym typeface="Jua"/>
              </a:rPr>
              <a:t>Schaut </a:t>
            </a:r>
            <a:r>
              <a:rPr lang="en-US" sz="5280" dirty="0" err="1">
                <a:solidFill>
                  <a:srgbClr val="15193B"/>
                </a:solidFill>
                <a:latin typeface="Jua"/>
                <a:ea typeface="Jua"/>
                <a:cs typeface="Jua"/>
                <a:sym typeface="Jua"/>
              </a:rPr>
              <a:t>euch</a:t>
            </a:r>
            <a:r>
              <a:rPr lang="en-US" sz="5280" dirty="0">
                <a:solidFill>
                  <a:srgbClr val="15193B"/>
                </a:solidFill>
                <a:latin typeface="Jua"/>
                <a:ea typeface="Jua"/>
                <a:cs typeface="Jua"/>
                <a:sym typeface="Jua"/>
              </a:rPr>
              <a:t> </a:t>
            </a:r>
            <a:r>
              <a:rPr lang="en-US" sz="5280" dirty="0" err="1">
                <a:solidFill>
                  <a:srgbClr val="15193B"/>
                </a:solidFill>
                <a:latin typeface="Jua"/>
                <a:ea typeface="Jua"/>
                <a:cs typeface="Jua"/>
                <a:sym typeface="Jua"/>
              </a:rPr>
              <a:t>als</a:t>
            </a:r>
            <a:r>
              <a:rPr lang="en-US" sz="5280" dirty="0">
                <a:solidFill>
                  <a:srgbClr val="15193B"/>
                </a:solidFill>
                <a:latin typeface="Jua"/>
                <a:ea typeface="Jua"/>
                <a:cs typeface="Jua"/>
                <a:sym typeface="Jua"/>
              </a:rPr>
              <a:t> Klasse / Kurs die </a:t>
            </a:r>
            <a:r>
              <a:rPr lang="en-US" sz="5280" dirty="0" err="1">
                <a:solidFill>
                  <a:srgbClr val="15193B"/>
                </a:solidFill>
                <a:latin typeface="Jua"/>
                <a:ea typeface="Jua"/>
                <a:cs typeface="Jua"/>
                <a:sym typeface="Jua"/>
              </a:rPr>
              <a:t>Musterwahlzettel</a:t>
            </a:r>
            <a:r>
              <a:rPr lang="en-US" sz="5280" dirty="0">
                <a:solidFill>
                  <a:srgbClr val="15193B"/>
                </a:solidFill>
                <a:latin typeface="Jua"/>
                <a:ea typeface="Jua"/>
                <a:cs typeface="Jua"/>
                <a:sym typeface="Jua"/>
              </a:rPr>
              <a:t> an.</a:t>
            </a:r>
          </a:p>
        </p:txBody>
      </p:sp>
      <p:sp>
        <p:nvSpPr>
          <p:cNvPr id="20" name="TextBox 12">
            <a:extLst>
              <a:ext uri="{FF2B5EF4-FFF2-40B4-BE49-F238E27FC236}">
                <a16:creationId xmlns:a16="http://schemas.microsoft.com/office/drawing/2014/main" id="{1F7321AF-094E-B792-3146-9246C519D3DC}"/>
              </a:ext>
            </a:extLst>
          </p:cNvPr>
          <p:cNvSpPr txBox="1"/>
          <p:nvPr/>
        </p:nvSpPr>
        <p:spPr>
          <a:xfrm>
            <a:off x="386633" y="7025532"/>
            <a:ext cx="12954000" cy="28992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77800" indent="-685800" algn="l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5280" dirty="0">
                <a:solidFill>
                  <a:srgbClr val="15193B"/>
                </a:solidFill>
                <a:latin typeface="Jua"/>
                <a:ea typeface="Jua"/>
                <a:cs typeface="Jua"/>
                <a:sym typeface="Jua"/>
              </a:rPr>
              <a:t>Was </a:t>
            </a:r>
            <a:r>
              <a:rPr lang="en-US" sz="5280" dirty="0" err="1">
                <a:solidFill>
                  <a:srgbClr val="15193B"/>
                </a:solidFill>
                <a:latin typeface="Jua"/>
                <a:ea typeface="Jua"/>
                <a:cs typeface="Jua"/>
                <a:sym typeface="Jua"/>
              </a:rPr>
              <a:t>seht</a:t>
            </a:r>
            <a:r>
              <a:rPr lang="en-US" sz="5280" dirty="0">
                <a:solidFill>
                  <a:srgbClr val="15193B"/>
                </a:solidFill>
                <a:latin typeface="Jua"/>
                <a:ea typeface="Jua"/>
                <a:cs typeface="Jua"/>
                <a:sym typeface="Jua"/>
              </a:rPr>
              <a:t> </a:t>
            </a:r>
            <a:r>
              <a:rPr lang="en-US" sz="5280" dirty="0" err="1">
                <a:solidFill>
                  <a:srgbClr val="15193B"/>
                </a:solidFill>
                <a:latin typeface="Jua"/>
                <a:ea typeface="Jua"/>
                <a:cs typeface="Jua"/>
                <a:sym typeface="Jua"/>
              </a:rPr>
              <a:t>ihr</a:t>
            </a:r>
            <a:r>
              <a:rPr lang="en-US" sz="5280" dirty="0">
                <a:solidFill>
                  <a:srgbClr val="15193B"/>
                </a:solidFill>
                <a:latin typeface="Jua"/>
                <a:ea typeface="Jua"/>
                <a:cs typeface="Jua"/>
                <a:sym typeface="Jua"/>
              </a:rPr>
              <a:t>?</a:t>
            </a:r>
          </a:p>
          <a:p>
            <a:pPr marL="577800" indent="-685800" algn="l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5280" dirty="0">
                <a:solidFill>
                  <a:srgbClr val="15193B"/>
                </a:solidFill>
                <a:latin typeface="Jua"/>
                <a:ea typeface="Jua"/>
                <a:cs typeface="Jua"/>
                <a:sym typeface="Jua"/>
              </a:rPr>
              <a:t>Wenn </a:t>
            </a:r>
            <a:r>
              <a:rPr lang="en-US" sz="5280" dirty="0" err="1">
                <a:solidFill>
                  <a:srgbClr val="15193B"/>
                </a:solidFill>
                <a:latin typeface="Jua"/>
                <a:ea typeface="Jua"/>
                <a:cs typeface="Jua"/>
                <a:sym typeface="Jua"/>
              </a:rPr>
              <a:t>kennt</a:t>
            </a:r>
            <a:r>
              <a:rPr lang="en-US" sz="5280" dirty="0">
                <a:solidFill>
                  <a:srgbClr val="15193B"/>
                </a:solidFill>
                <a:latin typeface="Jua"/>
                <a:ea typeface="Jua"/>
                <a:cs typeface="Jua"/>
                <a:sym typeface="Jua"/>
              </a:rPr>
              <a:t> </a:t>
            </a:r>
            <a:r>
              <a:rPr lang="en-US" sz="5280" dirty="0" err="1">
                <a:solidFill>
                  <a:srgbClr val="15193B"/>
                </a:solidFill>
                <a:latin typeface="Jua"/>
                <a:ea typeface="Jua"/>
                <a:cs typeface="Jua"/>
                <a:sym typeface="Jua"/>
              </a:rPr>
              <a:t>ihr</a:t>
            </a:r>
            <a:r>
              <a:rPr lang="en-US" sz="5280" dirty="0">
                <a:solidFill>
                  <a:srgbClr val="15193B"/>
                </a:solidFill>
                <a:latin typeface="Jua"/>
                <a:ea typeface="Jua"/>
                <a:cs typeface="Jua"/>
                <a:sym typeface="Jua"/>
              </a:rPr>
              <a:t>?</a:t>
            </a:r>
          </a:p>
          <a:p>
            <a:pPr marL="577800" indent="-685800" algn="l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5280" dirty="0" err="1">
                <a:solidFill>
                  <a:srgbClr val="15193B"/>
                </a:solidFill>
                <a:latin typeface="Jua"/>
                <a:ea typeface="Jua"/>
                <a:cs typeface="Jua"/>
                <a:sym typeface="Jua"/>
              </a:rPr>
              <a:t>Findet</a:t>
            </a:r>
            <a:r>
              <a:rPr lang="en-US" sz="5280" dirty="0">
                <a:solidFill>
                  <a:srgbClr val="15193B"/>
                </a:solidFill>
                <a:latin typeface="Jua"/>
                <a:ea typeface="Jua"/>
                <a:cs typeface="Jua"/>
                <a:sym typeface="Jua"/>
              </a:rPr>
              <a:t> </a:t>
            </a:r>
            <a:r>
              <a:rPr lang="en-US" sz="5280" dirty="0" err="1">
                <a:solidFill>
                  <a:srgbClr val="15193B"/>
                </a:solidFill>
                <a:latin typeface="Jua"/>
                <a:ea typeface="Jua"/>
                <a:cs typeface="Jua"/>
                <a:sym typeface="Jua"/>
              </a:rPr>
              <a:t>ihr</a:t>
            </a:r>
            <a:r>
              <a:rPr lang="en-US" sz="5280" dirty="0">
                <a:solidFill>
                  <a:srgbClr val="15193B"/>
                </a:solidFill>
                <a:latin typeface="Jua"/>
                <a:ea typeface="Jua"/>
                <a:cs typeface="Jua"/>
                <a:sym typeface="Jua"/>
              </a:rPr>
              <a:t> die Wahl </a:t>
            </a:r>
            <a:r>
              <a:rPr lang="en-US" sz="5280" dirty="0" err="1">
                <a:solidFill>
                  <a:srgbClr val="15193B"/>
                </a:solidFill>
                <a:latin typeface="Jua"/>
                <a:ea typeface="Jua"/>
                <a:cs typeface="Jua"/>
                <a:sym typeface="Jua"/>
              </a:rPr>
              <a:t>kompliziert</a:t>
            </a:r>
            <a:r>
              <a:rPr lang="en-US" sz="5280" dirty="0">
                <a:solidFill>
                  <a:srgbClr val="15193B"/>
                </a:solidFill>
                <a:latin typeface="Jua"/>
                <a:ea typeface="Jua"/>
                <a:cs typeface="Jua"/>
                <a:sym typeface="Jua"/>
              </a:rPr>
              <a:t>?</a:t>
            </a:r>
          </a:p>
        </p:txBody>
      </p:sp>
      <p:grpSp>
        <p:nvGrpSpPr>
          <p:cNvPr id="22" name="Group 8">
            <a:extLst>
              <a:ext uri="{FF2B5EF4-FFF2-40B4-BE49-F238E27FC236}">
                <a16:creationId xmlns:a16="http://schemas.microsoft.com/office/drawing/2014/main" id="{226770DD-663A-2EA3-1B22-C56B702CC385}"/>
              </a:ext>
            </a:extLst>
          </p:cNvPr>
          <p:cNvGrpSpPr/>
          <p:nvPr/>
        </p:nvGrpSpPr>
        <p:grpSpPr>
          <a:xfrm>
            <a:off x="1181100" y="504587"/>
            <a:ext cx="3203743" cy="3104712"/>
            <a:chOff x="0" y="0"/>
            <a:chExt cx="3203740" cy="3104718"/>
          </a:xfrm>
        </p:grpSpPr>
        <p:sp>
          <p:nvSpPr>
            <p:cNvPr id="23" name="Freeform 9">
              <a:extLst>
                <a:ext uri="{FF2B5EF4-FFF2-40B4-BE49-F238E27FC236}">
                  <a16:creationId xmlns:a16="http://schemas.microsoft.com/office/drawing/2014/main" id="{E289D4A8-F02E-1397-5A6C-B24F6F1F6174}"/>
                </a:ext>
              </a:extLst>
            </p:cNvPr>
            <p:cNvSpPr/>
            <p:nvPr/>
          </p:nvSpPr>
          <p:spPr>
            <a:xfrm>
              <a:off x="0" y="0"/>
              <a:ext cx="3203703" cy="3104773"/>
            </a:xfrm>
            <a:custGeom>
              <a:avLst/>
              <a:gdLst/>
              <a:ahLst/>
              <a:cxnLst/>
              <a:rect l="l" t="t" r="r" b="b"/>
              <a:pathLst>
                <a:path w="3203703" h="3104773">
                  <a:moveTo>
                    <a:pt x="0" y="3104773"/>
                  </a:moveTo>
                  <a:lnTo>
                    <a:pt x="3203703" y="3104773"/>
                  </a:lnTo>
                  <a:lnTo>
                    <a:pt x="320370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de-DE"/>
            </a:p>
          </p:txBody>
        </p:sp>
      </p:grpSp>
    </p:spTree>
    <p:extLst>
      <p:ext uri="{BB962C8B-B14F-4D97-AF65-F5344CB8AC3E}">
        <p14:creationId xmlns:p14="http://schemas.microsoft.com/office/powerpoint/2010/main" val="4446815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091B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63503" y="-66551"/>
            <a:ext cx="18414549" cy="10420093"/>
          </a:xfrm>
          <a:custGeom>
            <a:avLst/>
            <a:gdLst/>
            <a:ahLst/>
            <a:cxnLst/>
            <a:rect l="l" t="t" r="r" b="b"/>
            <a:pathLst>
              <a:path w="18414549" h="10420093">
                <a:moveTo>
                  <a:pt x="0" y="0"/>
                </a:moveTo>
                <a:lnTo>
                  <a:pt x="18414549" y="0"/>
                </a:lnTo>
                <a:lnTo>
                  <a:pt x="18414549" y="10420093"/>
                </a:lnTo>
                <a:lnTo>
                  <a:pt x="0" y="1042009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3" name="TextBox 3"/>
          <p:cNvSpPr txBox="1"/>
          <p:nvPr/>
        </p:nvSpPr>
        <p:spPr>
          <a:xfrm>
            <a:off x="4677198" y="1820430"/>
            <a:ext cx="8933145" cy="41852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175"/>
              </a:lnSpc>
            </a:pPr>
            <a:r>
              <a:rPr lang="en-US" sz="7200" dirty="0">
                <a:solidFill>
                  <a:srgbClr val="EFEBE2"/>
                </a:solidFill>
                <a:latin typeface="Bobby Jones"/>
                <a:ea typeface="Bobby Jones"/>
                <a:cs typeface="Bobby Jones"/>
                <a:sym typeface="Bobby Jones"/>
              </a:rPr>
              <a:t>WAS IST DIR IN DEINER STADT / DEINEM KREIS BESONDERS WICHTIG?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9681591" y="6138424"/>
            <a:ext cx="169497" cy="10595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816"/>
              </a:lnSpc>
            </a:pPr>
            <a:r>
              <a:rPr lang="en-US" sz="5032" b="1">
                <a:solidFill>
                  <a:srgbClr val="EFEBE2"/>
                </a:solidFill>
                <a:latin typeface="Noto Sans Devanagari Condensed Heavy"/>
                <a:ea typeface="Noto Sans Devanagari Condensed Heavy"/>
                <a:cs typeface="Noto Sans Devanagari Condensed Heavy"/>
                <a:sym typeface="Noto Sans Devanagari Condensed Heavy"/>
              </a:rPr>
              <a:t> 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5716810" y="6444091"/>
            <a:ext cx="6991121" cy="9669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975"/>
              </a:lnSpc>
            </a:pPr>
            <a:r>
              <a:rPr lang="en-US" sz="5032" dirty="0" err="1">
                <a:solidFill>
                  <a:srgbClr val="EFEBE2"/>
                </a:solidFill>
                <a:latin typeface="Jua"/>
                <a:ea typeface="Jua"/>
                <a:cs typeface="Jua"/>
                <a:sym typeface="Jua"/>
              </a:rPr>
              <a:t>Sammelt</a:t>
            </a:r>
            <a:r>
              <a:rPr lang="en-US" sz="5032" dirty="0">
                <a:solidFill>
                  <a:srgbClr val="EFEBE2"/>
                </a:solidFill>
                <a:latin typeface="Jua"/>
                <a:ea typeface="Jua"/>
                <a:cs typeface="Jua"/>
                <a:sym typeface="Jua"/>
              </a:rPr>
              <a:t> Ideen und </a:t>
            </a:r>
            <a:r>
              <a:rPr lang="en-US" sz="5032" dirty="0" err="1">
                <a:solidFill>
                  <a:srgbClr val="EFEBE2"/>
                </a:solidFill>
                <a:latin typeface="Jua"/>
                <a:ea typeface="Jua"/>
                <a:cs typeface="Jua"/>
                <a:sym typeface="Jua"/>
              </a:rPr>
              <a:t>tragt</a:t>
            </a:r>
            <a:endParaRPr lang="en-US" sz="5032" dirty="0">
              <a:solidFill>
                <a:srgbClr val="EFEBE2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6948659" y="7329916"/>
            <a:ext cx="4478226" cy="11663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975"/>
              </a:lnSpc>
            </a:pPr>
            <a:r>
              <a:rPr lang="en-US" sz="5032" dirty="0" err="1">
                <a:solidFill>
                  <a:srgbClr val="EFEBE2"/>
                </a:solidFill>
                <a:latin typeface="Jua"/>
                <a:ea typeface="Jua"/>
                <a:cs typeface="Jua"/>
                <a:sym typeface="Jua"/>
              </a:rPr>
              <a:t>diese</a:t>
            </a:r>
            <a:r>
              <a:rPr lang="en-US" sz="5032" dirty="0">
                <a:solidFill>
                  <a:srgbClr val="EFEBE2"/>
                </a:solidFill>
                <a:latin typeface="Jua"/>
                <a:ea typeface="Jua"/>
                <a:cs typeface="Jua"/>
                <a:sym typeface="Jua"/>
              </a:rPr>
              <a:t> </a:t>
            </a:r>
            <a:r>
              <a:rPr lang="en-US" sz="5032" dirty="0" err="1">
                <a:solidFill>
                  <a:srgbClr val="EFEBE2"/>
                </a:solidFill>
                <a:latin typeface="Jua"/>
                <a:ea typeface="Jua"/>
                <a:cs typeface="Jua"/>
                <a:sym typeface="Jua"/>
              </a:rPr>
              <a:t>zusammen</a:t>
            </a:r>
            <a:r>
              <a:rPr lang="en-US" sz="5032" dirty="0">
                <a:solidFill>
                  <a:srgbClr val="EFEBE2"/>
                </a:solidFill>
                <a:latin typeface="Jua"/>
                <a:ea typeface="Jua"/>
                <a:cs typeface="Jua"/>
                <a:sym typeface="Jua"/>
              </a:rPr>
              <a:t>.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398</Words>
  <Application>Microsoft Macintosh PowerPoint</Application>
  <PresentationFormat>Benutzerdefiniert</PresentationFormat>
  <Paragraphs>64</Paragraphs>
  <Slides>13</Slides>
  <Notes>1</Notes>
  <HiddenSlides>0</HiddenSlides>
  <MMClips>2</MMClips>
  <ScaleCrop>false</ScaleCrop>
  <HeadingPairs>
    <vt:vector size="6" baseType="variant">
      <vt:variant>
        <vt:lpstr>Verwendete Schriftarten</vt:lpstr>
      </vt:variant>
      <vt:variant>
        <vt:i4>7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13</vt:i4>
      </vt:variant>
    </vt:vector>
  </HeadingPairs>
  <TitlesOfParts>
    <vt:vector size="21" baseType="lpstr">
      <vt:lpstr>Arial</vt:lpstr>
      <vt:lpstr>Noto Sans Devanagari Condensed</vt:lpstr>
      <vt:lpstr>Aptos</vt:lpstr>
      <vt:lpstr>Calibri</vt:lpstr>
      <vt:lpstr>Bobby Jones</vt:lpstr>
      <vt:lpstr>Jua</vt:lpstr>
      <vt:lpstr>Noto Sans Devanagari Condensed Heavy</vt:lpstr>
      <vt:lpstr>Office Theme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Kommunalwahl 2. Version.pdf</dc:title>
  <cp:lastModifiedBy>Timon Friese</cp:lastModifiedBy>
  <cp:revision>3</cp:revision>
  <dcterms:created xsi:type="dcterms:W3CDTF">2006-08-16T00:00:00Z</dcterms:created>
  <dcterms:modified xsi:type="dcterms:W3CDTF">2026-03-08T00:19:54Z</dcterms:modified>
  <dc:identifier>DAHCz655Tyk</dc:identifier>
</cp:coreProperties>
</file>