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1" r:id="rId3"/>
    <p:sldId id="257" r:id="rId4"/>
    <p:sldId id="261" r:id="rId5"/>
    <p:sldId id="282" r:id="rId6"/>
    <p:sldId id="260" r:id="rId7"/>
    <p:sldId id="277" r:id="rId8"/>
    <p:sldId id="264" r:id="rId9"/>
    <p:sldId id="283" r:id="rId10"/>
    <p:sldId id="263" r:id="rId11"/>
    <p:sldId id="298" r:id="rId12"/>
    <p:sldId id="30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A61D"/>
    <a:srgbClr val="3E5D9D"/>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794"/>
    <p:restoredTop sz="94671"/>
  </p:normalViewPr>
  <p:slideViewPr>
    <p:cSldViewPr snapToGrid="0">
      <p:cViewPr varScale="1">
        <p:scale>
          <a:sx n="104" d="100"/>
          <a:sy n="104" d="100"/>
        </p:scale>
        <p:origin x="256"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a:p>
        </p:txBody>
      </p:sp>
      <p:sp>
        <p:nvSpPr>
          <p:cNvPr id="4" name="Date Placeholder 3"/>
          <p:cNvSpPr>
            <a:spLocks noGrp="1"/>
          </p:cNvSpPr>
          <p:nvPr>
            <p:ph type="dt" sz="half" idx="10"/>
          </p:nvPr>
        </p:nvSpPr>
        <p:spPr/>
        <p:txBody>
          <a:bodyPr/>
          <a:lstStyle/>
          <a:p>
            <a:fld id="{B900D233-9621-EC46-B1B7-C8A96CAD4049}" type="datetimeFigureOut">
              <a:rPr lang="de-DE" smtClean="0"/>
              <a:t>28.11.24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2F2329B-4783-C24A-B02F-C0C3485408A9}" type="slidenum">
              <a:rPr lang="de-DE" smtClean="0"/>
              <a:t>‹Nr.›</a:t>
            </a:fld>
            <a:endParaRPr lang="de-DE"/>
          </a:p>
        </p:txBody>
      </p:sp>
    </p:spTree>
    <p:extLst>
      <p:ext uri="{BB962C8B-B14F-4D97-AF65-F5344CB8AC3E}">
        <p14:creationId xmlns:p14="http://schemas.microsoft.com/office/powerpoint/2010/main" val="80092987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B900D233-9621-EC46-B1B7-C8A96CAD4049}" type="datetimeFigureOut">
              <a:rPr lang="de-DE" smtClean="0"/>
              <a:t>28.11.24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2F2329B-4783-C24A-B02F-C0C3485408A9}" type="slidenum">
              <a:rPr lang="de-DE" smtClean="0"/>
              <a:t>‹Nr.›</a:t>
            </a:fld>
            <a:endParaRPr lang="de-DE"/>
          </a:p>
        </p:txBody>
      </p:sp>
    </p:spTree>
    <p:extLst>
      <p:ext uri="{BB962C8B-B14F-4D97-AF65-F5344CB8AC3E}">
        <p14:creationId xmlns:p14="http://schemas.microsoft.com/office/powerpoint/2010/main" val="13311143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de-DE"/>
              <a:t>Mastertitelformat bearbeiten</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B900D233-9621-EC46-B1B7-C8A96CAD4049}" type="datetimeFigureOut">
              <a:rPr lang="de-DE" smtClean="0"/>
              <a:t>28.11.24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2F2329B-4783-C24A-B02F-C0C3485408A9}" type="slidenum">
              <a:rPr lang="de-DE" smtClean="0"/>
              <a:t>‹Nr.›</a:t>
            </a:fld>
            <a:endParaRPr lang="de-DE"/>
          </a:p>
        </p:txBody>
      </p:sp>
    </p:spTree>
    <p:extLst>
      <p:ext uri="{BB962C8B-B14F-4D97-AF65-F5344CB8AC3E}">
        <p14:creationId xmlns:p14="http://schemas.microsoft.com/office/powerpoint/2010/main" val="28969424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B900D233-9621-EC46-B1B7-C8A96CAD4049}" type="datetimeFigureOut">
              <a:rPr lang="de-DE" smtClean="0"/>
              <a:t>28.11.24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2F2329B-4783-C24A-B02F-C0C3485408A9}" type="slidenum">
              <a:rPr lang="de-DE" smtClean="0"/>
              <a:t>‹Nr.›</a:t>
            </a:fld>
            <a:endParaRPr lang="de-DE"/>
          </a:p>
        </p:txBody>
      </p:sp>
    </p:spTree>
    <p:extLst>
      <p:ext uri="{BB962C8B-B14F-4D97-AF65-F5344CB8AC3E}">
        <p14:creationId xmlns:p14="http://schemas.microsoft.com/office/powerpoint/2010/main" val="391331835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900D233-9621-EC46-B1B7-C8A96CAD4049}" type="datetimeFigureOut">
              <a:rPr lang="de-DE" smtClean="0"/>
              <a:t>28.11.24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2F2329B-4783-C24A-B02F-C0C3485408A9}" type="slidenum">
              <a:rPr lang="de-DE" smtClean="0"/>
              <a:t>‹Nr.›</a:t>
            </a:fld>
            <a:endParaRPr lang="de-DE"/>
          </a:p>
        </p:txBody>
      </p:sp>
    </p:spTree>
    <p:extLst>
      <p:ext uri="{BB962C8B-B14F-4D97-AF65-F5344CB8AC3E}">
        <p14:creationId xmlns:p14="http://schemas.microsoft.com/office/powerpoint/2010/main" val="7325463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Date Placeholder 4"/>
          <p:cNvSpPr>
            <a:spLocks noGrp="1"/>
          </p:cNvSpPr>
          <p:nvPr>
            <p:ph type="dt" sz="half" idx="10"/>
          </p:nvPr>
        </p:nvSpPr>
        <p:spPr/>
        <p:txBody>
          <a:bodyPr/>
          <a:lstStyle/>
          <a:p>
            <a:fld id="{B900D233-9621-EC46-B1B7-C8A96CAD4049}" type="datetimeFigureOut">
              <a:rPr lang="de-DE" smtClean="0"/>
              <a:t>28.11.24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32F2329B-4783-C24A-B02F-C0C3485408A9}" type="slidenum">
              <a:rPr lang="de-DE" smtClean="0"/>
              <a:t>‹Nr.›</a:t>
            </a:fld>
            <a:endParaRPr lang="de-DE"/>
          </a:p>
        </p:txBody>
      </p:sp>
    </p:spTree>
    <p:extLst>
      <p:ext uri="{BB962C8B-B14F-4D97-AF65-F5344CB8AC3E}">
        <p14:creationId xmlns:p14="http://schemas.microsoft.com/office/powerpoint/2010/main" val="21579710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de-DE"/>
              <a:t>Mastertitelformat bearbeiten</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Date Placeholder 6"/>
          <p:cNvSpPr>
            <a:spLocks noGrp="1"/>
          </p:cNvSpPr>
          <p:nvPr>
            <p:ph type="dt" sz="half" idx="10"/>
          </p:nvPr>
        </p:nvSpPr>
        <p:spPr/>
        <p:txBody>
          <a:bodyPr/>
          <a:lstStyle/>
          <a:p>
            <a:fld id="{B900D233-9621-EC46-B1B7-C8A96CAD4049}" type="datetimeFigureOut">
              <a:rPr lang="de-DE" smtClean="0"/>
              <a:t>28.11.24</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32F2329B-4783-C24A-B02F-C0C3485408A9}" type="slidenum">
              <a:rPr lang="de-DE" smtClean="0"/>
              <a:t>‹Nr.›</a:t>
            </a:fld>
            <a:endParaRPr lang="de-DE"/>
          </a:p>
        </p:txBody>
      </p:sp>
    </p:spTree>
    <p:extLst>
      <p:ext uri="{BB962C8B-B14F-4D97-AF65-F5344CB8AC3E}">
        <p14:creationId xmlns:p14="http://schemas.microsoft.com/office/powerpoint/2010/main" val="18177091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a:p>
        </p:txBody>
      </p:sp>
      <p:sp>
        <p:nvSpPr>
          <p:cNvPr id="3" name="Date Placeholder 2"/>
          <p:cNvSpPr>
            <a:spLocks noGrp="1"/>
          </p:cNvSpPr>
          <p:nvPr>
            <p:ph type="dt" sz="half" idx="10"/>
          </p:nvPr>
        </p:nvSpPr>
        <p:spPr/>
        <p:txBody>
          <a:bodyPr/>
          <a:lstStyle/>
          <a:p>
            <a:fld id="{B900D233-9621-EC46-B1B7-C8A96CAD4049}" type="datetimeFigureOut">
              <a:rPr lang="de-DE" smtClean="0"/>
              <a:t>28.11.24</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32F2329B-4783-C24A-B02F-C0C3485408A9}" type="slidenum">
              <a:rPr lang="de-DE" smtClean="0"/>
              <a:t>‹Nr.›</a:t>
            </a:fld>
            <a:endParaRPr lang="de-DE"/>
          </a:p>
        </p:txBody>
      </p:sp>
    </p:spTree>
    <p:extLst>
      <p:ext uri="{BB962C8B-B14F-4D97-AF65-F5344CB8AC3E}">
        <p14:creationId xmlns:p14="http://schemas.microsoft.com/office/powerpoint/2010/main" val="406061086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00D233-9621-EC46-B1B7-C8A96CAD4049}" type="datetimeFigureOut">
              <a:rPr lang="de-DE" smtClean="0"/>
              <a:t>28.11.24</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32F2329B-4783-C24A-B02F-C0C3485408A9}" type="slidenum">
              <a:rPr lang="de-DE" smtClean="0"/>
              <a:t>‹Nr.›</a:t>
            </a:fld>
            <a:endParaRPr lang="de-DE"/>
          </a:p>
        </p:txBody>
      </p:sp>
    </p:spTree>
    <p:extLst>
      <p:ext uri="{BB962C8B-B14F-4D97-AF65-F5344CB8AC3E}">
        <p14:creationId xmlns:p14="http://schemas.microsoft.com/office/powerpoint/2010/main" val="44810531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B900D233-9621-EC46-B1B7-C8A96CAD4049}" type="datetimeFigureOut">
              <a:rPr lang="de-DE" smtClean="0"/>
              <a:t>28.11.24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32F2329B-4783-C24A-B02F-C0C3485408A9}" type="slidenum">
              <a:rPr lang="de-DE" smtClean="0"/>
              <a:t>‹Nr.›</a:t>
            </a:fld>
            <a:endParaRPr lang="de-DE"/>
          </a:p>
        </p:txBody>
      </p:sp>
    </p:spTree>
    <p:extLst>
      <p:ext uri="{BB962C8B-B14F-4D97-AF65-F5344CB8AC3E}">
        <p14:creationId xmlns:p14="http://schemas.microsoft.com/office/powerpoint/2010/main" val="421568020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B900D233-9621-EC46-B1B7-C8A96CAD4049}" type="datetimeFigureOut">
              <a:rPr lang="de-DE" smtClean="0"/>
              <a:t>28.11.24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32F2329B-4783-C24A-B02F-C0C3485408A9}" type="slidenum">
              <a:rPr lang="de-DE" smtClean="0"/>
              <a:t>‹Nr.›</a:t>
            </a:fld>
            <a:endParaRPr lang="de-DE"/>
          </a:p>
        </p:txBody>
      </p:sp>
    </p:spTree>
    <p:extLst>
      <p:ext uri="{BB962C8B-B14F-4D97-AF65-F5344CB8AC3E}">
        <p14:creationId xmlns:p14="http://schemas.microsoft.com/office/powerpoint/2010/main" val="76658168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E5D9D"/>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900D233-9621-EC46-B1B7-C8A96CAD4049}" type="datetimeFigureOut">
              <a:rPr lang="de-DE" smtClean="0"/>
              <a:t>28.11.24</a:t>
            </a:fld>
            <a:endParaRPr lang="de-D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D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2F2329B-4783-C24A-B02F-C0C3485408A9}" type="slidenum">
              <a:rPr lang="de-DE" smtClean="0"/>
              <a:t>‹Nr.›</a:t>
            </a:fld>
            <a:endParaRPr lang="de-DE"/>
          </a:p>
        </p:txBody>
      </p:sp>
    </p:spTree>
    <p:extLst>
      <p:ext uri="{BB962C8B-B14F-4D97-AF65-F5344CB8AC3E}">
        <p14:creationId xmlns:p14="http://schemas.microsoft.com/office/powerpoint/2010/main" val="14799671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9.jf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ugendparlament@egelsbach.de" TargetMode="External"/><Relationship Id="rId2" Type="http://schemas.openxmlformats.org/officeDocument/2006/relationships/hyperlink" Target="http://www.jugendrheinmain.de/jugendparlament" TargetMode="External"/><Relationship Id="rId1" Type="http://schemas.openxmlformats.org/officeDocument/2006/relationships/slideLayout" Target="../slideLayouts/slideLayout2.xml"/><Relationship Id="rId4" Type="http://schemas.openxmlformats.org/officeDocument/2006/relationships/image" Target="../media/image9.jfif"/></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descr="Ein Bild, das Text, Schrift, Grafikdesign, Grafiken enthält.&#10;&#10;Automatisch generierte Beschreibung">
            <a:extLst>
              <a:ext uri="{FF2B5EF4-FFF2-40B4-BE49-F238E27FC236}">
                <a16:creationId xmlns:a16="http://schemas.microsoft.com/office/drawing/2014/main" id="{8FCDDB45-2B17-7A84-6E2A-643C1E1E88B8}"/>
              </a:ext>
            </a:extLst>
          </p:cNvPr>
          <p:cNvPicPr>
            <a:picLocks noChangeAspect="1"/>
          </p:cNvPicPr>
          <p:nvPr/>
        </p:nvPicPr>
        <p:blipFill>
          <a:blip r:embed="rId2"/>
          <a:stretch>
            <a:fillRect/>
          </a:stretch>
        </p:blipFill>
        <p:spPr>
          <a:xfrm>
            <a:off x="4888214" y="437578"/>
            <a:ext cx="2401394" cy="2140373"/>
          </a:xfrm>
          <a:prstGeom prst="rect">
            <a:avLst/>
          </a:prstGeom>
        </p:spPr>
      </p:pic>
      <p:sp>
        <p:nvSpPr>
          <p:cNvPr id="8" name="Titel 1">
            <a:extLst>
              <a:ext uri="{FF2B5EF4-FFF2-40B4-BE49-F238E27FC236}">
                <a16:creationId xmlns:a16="http://schemas.microsoft.com/office/drawing/2014/main" id="{0F0C5D44-FE66-82F9-39E8-08F411F3DDC9}"/>
              </a:ext>
            </a:extLst>
          </p:cNvPr>
          <p:cNvSpPr>
            <a:spLocks noGrp="1"/>
          </p:cNvSpPr>
          <p:nvPr>
            <p:ph type="ctrTitle"/>
          </p:nvPr>
        </p:nvSpPr>
        <p:spPr>
          <a:xfrm>
            <a:off x="498108" y="3215299"/>
            <a:ext cx="11195783" cy="1421494"/>
          </a:xfrm>
        </p:spPr>
        <p:txBody>
          <a:bodyPr>
            <a:noAutofit/>
          </a:bodyPr>
          <a:lstStyle/>
          <a:p>
            <a:r>
              <a:rPr lang="de-DE" sz="5000" b="1">
                <a:solidFill>
                  <a:schemeClr val="bg1"/>
                </a:solidFill>
                <a:latin typeface="Avenir Next LT Pro" panose="020B0504020202020204" pitchFamily="34" charset="77"/>
              </a:rPr>
              <a:t>Was ist das </a:t>
            </a:r>
            <a:r>
              <a:rPr lang="de-DE" sz="5000" b="1">
                <a:solidFill>
                  <a:srgbClr val="F7A61D"/>
                </a:solidFill>
                <a:latin typeface="Avenir Next LT Pro" panose="020B0504020202020204" pitchFamily="34" charset="77"/>
              </a:rPr>
              <a:t>Jugendforum</a:t>
            </a:r>
            <a:r>
              <a:rPr lang="de-DE" sz="5000" b="1">
                <a:solidFill>
                  <a:schemeClr val="bg1"/>
                </a:solidFill>
                <a:latin typeface="Avenir Next LT Pro" panose="020B0504020202020204" pitchFamily="34" charset="77"/>
              </a:rPr>
              <a:t> der Stadt Langen?</a:t>
            </a:r>
          </a:p>
        </p:txBody>
      </p:sp>
      <p:sp>
        <p:nvSpPr>
          <p:cNvPr id="9" name="Rechteck 8">
            <a:extLst>
              <a:ext uri="{FF2B5EF4-FFF2-40B4-BE49-F238E27FC236}">
                <a16:creationId xmlns:a16="http://schemas.microsoft.com/office/drawing/2014/main" id="{C8B1DF3F-3D9C-2AF3-35C1-51FD69816174}"/>
              </a:ext>
            </a:extLst>
          </p:cNvPr>
          <p:cNvSpPr/>
          <p:nvPr/>
        </p:nvSpPr>
        <p:spPr>
          <a:xfrm>
            <a:off x="191386" y="207335"/>
            <a:ext cx="11823405" cy="6443330"/>
          </a:xfrm>
          <a:prstGeom prst="rect">
            <a:avLst/>
          </a:prstGeom>
          <a:noFill/>
          <a:ln w="114300">
            <a:solidFill>
              <a:srgbClr val="2E497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solidFill>
                <a:srgbClr val="273B64"/>
              </a:solidFill>
            </a:endParaRPr>
          </a:p>
        </p:txBody>
      </p:sp>
    </p:spTree>
    <p:extLst>
      <p:ext uri="{BB962C8B-B14F-4D97-AF65-F5344CB8AC3E}">
        <p14:creationId xmlns:p14="http://schemas.microsoft.com/office/powerpoint/2010/main" val="3837001322"/>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tertitel 2">
            <a:extLst>
              <a:ext uri="{FF2B5EF4-FFF2-40B4-BE49-F238E27FC236}">
                <a16:creationId xmlns:a16="http://schemas.microsoft.com/office/drawing/2014/main" id="{13F074A3-0E05-7F70-8B15-BD11CB9D1A53}"/>
              </a:ext>
            </a:extLst>
          </p:cNvPr>
          <p:cNvSpPr txBox="1">
            <a:spLocks/>
          </p:cNvSpPr>
          <p:nvPr/>
        </p:nvSpPr>
        <p:spPr>
          <a:xfrm>
            <a:off x="-148183" y="489337"/>
            <a:ext cx="6858000" cy="165576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342905" indent="0" algn="ctr" defTabSz="914400" rtl="0" eaLnBrk="1" latinLnBrk="0" hangingPunct="1">
              <a:lnSpc>
                <a:spcPct val="90000"/>
              </a:lnSpc>
              <a:spcBef>
                <a:spcPts val="500"/>
              </a:spcBef>
              <a:buFont typeface="Arial" panose="020B0604020202020204" pitchFamily="34" charset="0"/>
              <a:buNone/>
              <a:defRPr sz="1500" kern="1200">
                <a:solidFill>
                  <a:schemeClr val="tx1"/>
                </a:solidFill>
                <a:latin typeface="+mn-lt"/>
                <a:ea typeface="+mn-ea"/>
                <a:cs typeface="+mn-cs"/>
              </a:defRPr>
            </a:lvl2pPr>
            <a:lvl3pPr marL="685808" indent="0" algn="ctr" defTabSz="914400" rtl="0" eaLnBrk="1" latinLnBrk="0" hangingPunct="1">
              <a:lnSpc>
                <a:spcPct val="90000"/>
              </a:lnSpc>
              <a:spcBef>
                <a:spcPts val="500"/>
              </a:spcBef>
              <a:buFont typeface="Arial" panose="020B0604020202020204" pitchFamily="34" charset="0"/>
              <a:buNone/>
              <a:defRPr sz="1351" kern="1200">
                <a:solidFill>
                  <a:schemeClr val="tx1"/>
                </a:solidFill>
                <a:latin typeface="+mn-lt"/>
                <a:ea typeface="+mn-ea"/>
                <a:cs typeface="+mn-cs"/>
              </a:defRPr>
            </a:lvl3pPr>
            <a:lvl4pPr marL="1028713"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371617"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1714522"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2057426"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2400330"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2743235"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endParaRPr lang="de-DE" sz="5400" b="1"/>
          </a:p>
        </p:txBody>
      </p:sp>
      <p:sp>
        <p:nvSpPr>
          <p:cNvPr id="8" name="Untertitel 2">
            <a:extLst>
              <a:ext uri="{FF2B5EF4-FFF2-40B4-BE49-F238E27FC236}">
                <a16:creationId xmlns:a16="http://schemas.microsoft.com/office/drawing/2014/main" id="{7774D220-B060-CFE2-DA7B-C414B62056F6}"/>
              </a:ext>
            </a:extLst>
          </p:cNvPr>
          <p:cNvSpPr txBox="1">
            <a:spLocks/>
          </p:cNvSpPr>
          <p:nvPr/>
        </p:nvSpPr>
        <p:spPr>
          <a:xfrm>
            <a:off x="887905" y="2772881"/>
            <a:ext cx="6551822" cy="165576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342905" indent="0" algn="ctr" defTabSz="914400" rtl="0" eaLnBrk="1" latinLnBrk="0" hangingPunct="1">
              <a:lnSpc>
                <a:spcPct val="90000"/>
              </a:lnSpc>
              <a:spcBef>
                <a:spcPts val="500"/>
              </a:spcBef>
              <a:buFont typeface="Arial" panose="020B0604020202020204" pitchFamily="34" charset="0"/>
              <a:buNone/>
              <a:defRPr sz="1500" kern="1200">
                <a:solidFill>
                  <a:schemeClr val="tx1"/>
                </a:solidFill>
                <a:latin typeface="+mn-lt"/>
                <a:ea typeface="+mn-ea"/>
                <a:cs typeface="+mn-cs"/>
              </a:defRPr>
            </a:lvl2pPr>
            <a:lvl3pPr marL="685808" indent="0" algn="ctr" defTabSz="914400" rtl="0" eaLnBrk="1" latinLnBrk="0" hangingPunct="1">
              <a:lnSpc>
                <a:spcPct val="90000"/>
              </a:lnSpc>
              <a:spcBef>
                <a:spcPts val="500"/>
              </a:spcBef>
              <a:buFont typeface="Arial" panose="020B0604020202020204" pitchFamily="34" charset="0"/>
              <a:buNone/>
              <a:defRPr sz="1351" kern="1200">
                <a:solidFill>
                  <a:schemeClr val="tx1"/>
                </a:solidFill>
                <a:latin typeface="+mn-lt"/>
                <a:ea typeface="+mn-ea"/>
                <a:cs typeface="+mn-cs"/>
              </a:defRPr>
            </a:lvl3pPr>
            <a:lvl4pPr marL="1028713"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371617"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1714522"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2057426"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2400330"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2743235"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de-DE" sz="2500" b="1" dirty="0">
                <a:solidFill>
                  <a:schemeClr val="bg1"/>
                </a:solidFill>
                <a:latin typeface="Avenir Next LT Pro" panose="020B0504020202020204" pitchFamily="34" charset="77"/>
              </a:rPr>
              <a:t>E-Mail:</a:t>
            </a:r>
          </a:p>
          <a:p>
            <a:pPr algn="l"/>
            <a:r>
              <a:rPr lang="de-DE" sz="2500" dirty="0">
                <a:solidFill>
                  <a:srgbClr val="F7A61D"/>
                </a:solidFill>
                <a:latin typeface="Avenir Next LT Pro" panose="020B0504020202020204" pitchFamily="34" charset="77"/>
              </a:rPr>
              <a:t>jugendforum@langen.de</a:t>
            </a:r>
          </a:p>
          <a:p>
            <a:pPr algn="l"/>
            <a:endParaRPr lang="de-DE" sz="2500" dirty="0">
              <a:solidFill>
                <a:schemeClr val="bg1"/>
              </a:solidFill>
              <a:latin typeface="Avenir Next LT Pro" panose="020B0504020202020204" pitchFamily="34" charset="77"/>
            </a:endParaRPr>
          </a:p>
          <a:p>
            <a:pPr algn="l"/>
            <a:r>
              <a:rPr lang="de-DE" sz="2500" b="1" dirty="0">
                <a:solidFill>
                  <a:schemeClr val="bg1"/>
                </a:solidFill>
                <a:latin typeface="Avenir Next LT Pro" panose="020B0504020202020204" pitchFamily="34" charset="77"/>
              </a:rPr>
              <a:t>Briefkasten:</a:t>
            </a:r>
          </a:p>
          <a:p>
            <a:pPr algn="l"/>
            <a:r>
              <a:rPr lang="de-DE" sz="2500" dirty="0">
                <a:solidFill>
                  <a:schemeClr val="bg1"/>
                </a:solidFill>
                <a:latin typeface="Avenir Next LT Pro" panose="020B0504020202020204" pitchFamily="34" charset="77"/>
              </a:rPr>
              <a:t>Bahnstraße 42b, 63225 Langen</a:t>
            </a:r>
          </a:p>
          <a:p>
            <a:pPr algn="l"/>
            <a:endParaRPr lang="de-DE" sz="2500" dirty="0">
              <a:solidFill>
                <a:schemeClr val="bg1"/>
              </a:solidFill>
              <a:latin typeface="Avenir Next LT Pro" panose="020B0504020202020204" pitchFamily="34" charset="77"/>
            </a:endParaRPr>
          </a:p>
          <a:p>
            <a:pPr algn="l"/>
            <a:endParaRPr lang="de-DE" sz="2500" dirty="0">
              <a:solidFill>
                <a:schemeClr val="bg1"/>
              </a:solidFill>
              <a:latin typeface="Avenir Next LT Pro" panose="020B0504020202020204" pitchFamily="34" charset="77"/>
            </a:endParaRPr>
          </a:p>
        </p:txBody>
      </p:sp>
      <p:sp>
        <p:nvSpPr>
          <p:cNvPr id="10" name="Untertitel 2">
            <a:extLst>
              <a:ext uri="{FF2B5EF4-FFF2-40B4-BE49-F238E27FC236}">
                <a16:creationId xmlns:a16="http://schemas.microsoft.com/office/drawing/2014/main" id="{92F20CDB-FF1F-A85B-8910-534B4501609C}"/>
              </a:ext>
            </a:extLst>
          </p:cNvPr>
          <p:cNvSpPr txBox="1">
            <a:spLocks/>
          </p:cNvSpPr>
          <p:nvPr/>
        </p:nvSpPr>
        <p:spPr>
          <a:xfrm>
            <a:off x="6528389" y="2811581"/>
            <a:ext cx="4775706" cy="165576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342905" indent="0" algn="ctr" defTabSz="914400" rtl="0" eaLnBrk="1" latinLnBrk="0" hangingPunct="1">
              <a:lnSpc>
                <a:spcPct val="90000"/>
              </a:lnSpc>
              <a:spcBef>
                <a:spcPts val="500"/>
              </a:spcBef>
              <a:buFont typeface="Arial" panose="020B0604020202020204" pitchFamily="34" charset="0"/>
              <a:buNone/>
              <a:defRPr sz="1500" kern="1200">
                <a:solidFill>
                  <a:schemeClr val="tx1"/>
                </a:solidFill>
                <a:latin typeface="+mn-lt"/>
                <a:ea typeface="+mn-ea"/>
                <a:cs typeface="+mn-cs"/>
              </a:defRPr>
            </a:lvl2pPr>
            <a:lvl3pPr marL="685808" indent="0" algn="ctr" defTabSz="914400" rtl="0" eaLnBrk="1" latinLnBrk="0" hangingPunct="1">
              <a:lnSpc>
                <a:spcPct val="90000"/>
              </a:lnSpc>
              <a:spcBef>
                <a:spcPts val="500"/>
              </a:spcBef>
              <a:buFont typeface="Arial" panose="020B0604020202020204" pitchFamily="34" charset="0"/>
              <a:buNone/>
              <a:defRPr sz="1351" kern="1200">
                <a:solidFill>
                  <a:schemeClr val="tx1"/>
                </a:solidFill>
                <a:latin typeface="+mn-lt"/>
                <a:ea typeface="+mn-ea"/>
                <a:cs typeface="+mn-cs"/>
              </a:defRPr>
            </a:lvl3pPr>
            <a:lvl4pPr marL="1028713"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371617"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1714522"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2057426"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2400330"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2743235"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de-DE" sz="2500" b="1" dirty="0">
                <a:solidFill>
                  <a:schemeClr val="bg1"/>
                </a:solidFill>
                <a:latin typeface="Avenir Next LT Pro" panose="020B0504020202020204" pitchFamily="34" charset="77"/>
              </a:rPr>
              <a:t>Instagram:</a:t>
            </a:r>
          </a:p>
          <a:p>
            <a:pPr algn="l"/>
            <a:r>
              <a:rPr lang="de-DE" sz="2500" dirty="0">
                <a:solidFill>
                  <a:srgbClr val="F7A61D"/>
                </a:solidFill>
                <a:latin typeface="Avenir Next LT Pro" panose="020B0504020202020204" pitchFamily="34" charset="77"/>
              </a:rPr>
              <a:t>@</a:t>
            </a:r>
            <a:r>
              <a:rPr lang="de-DE" sz="2500" dirty="0" err="1">
                <a:solidFill>
                  <a:srgbClr val="F7A61D"/>
                </a:solidFill>
                <a:latin typeface="Avenir Next LT Pro" panose="020B0504020202020204" pitchFamily="34" charset="77"/>
              </a:rPr>
              <a:t>jufolangen</a:t>
            </a:r>
            <a:endParaRPr lang="de-DE" sz="2500" dirty="0">
              <a:solidFill>
                <a:srgbClr val="F7A61D"/>
              </a:solidFill>
              <a:latin typeface="Avenir Next LT Pro" panose="020B0504020202020204" pitchFamily="34" charset="77"/>
            </a:endParaRPr>
          </a:p>
          <a:p>
            <a:pPr algn="l"/>
            <a:endParaRPr lang="de-DE" sz="2500" b="1" dirty="0">
              <a:solidFill>
                <a:schemeClr val="bg1"/>
              </a:solidFill>
              <a:latin typeface="Avenir Next LT Pro" panose="020B0504020202020204" pitchFamily="34" charset="77"/>
            </a:endParaRPr>
          </a:p>
          <a:p>
            <a:pPr algn="l"/>
            <a:r>
              <a:rPr lang="de-DE" sz="2500" b="1" dirty="0">
                <a:solidFill>
                  <a:schemeClr val="bg1"/>
                </a:solidFill>
                <a:latin typeface="Avenir Next LT Pro" panose="020B0504020202020204" pitchFamily="34" charset="77"/>
              </a:rPr>
              <a:t>YouTube:</a:t>
            </a:r>
          </a:p>
          <a:p>
            <a:pPr algn="l"/>
            <a:r>
              <a:rPr lang="de-DE" sz="2500" dirty="0">
                <a:solidFill>
                  <a:srgbClr val="F7A61D"/>
                </a:solidFill>
                <a:latin typeface="Avenir Next LT Pro" panose="020B0504020202020204" pitchFamily="34" charset="77"/>
              </a:rPr>
              <a:t>@jugendforumlangen2746</a:t>
            </a:r>
          </a:p>
        </p:txBody>
      </p:sp>
      <p:pic>
        <p:nvPicPr>
          <p:cNvPr id="2" name="Grafik 1" descr="Ein Bild, das Text, Schrift, Grafikdesign, Grafiken enthält.&#10;&#10;Automatisch generierte Beschreibung">
            <a:extLst>
              <a:ext uri="{FF2B5EF4-FFF2-40B4-BE49-F238E27FC236}">
                <a16:creationId xmlns:a16="http://schemas.microsoft.com/office/drawing/2014/main" id="{C3C1F124-1294-5E4E-C707-716B761B8944}"/>
              </a:ext>
            </a:extLst>
          </p:cNvPr>
          <p:cNvPicPr>
            <a:picLocks noChangeAspect="1"/>
          </p:cNvPicPr>
          <p:nvPr/>
        </p:nvPicPr>
        <p:blipFill>
          <a:blip r:embed="rId2"/>
          <a:stretch>
            <a:fillRect/>
          </a:stretch>
        </p:blipFill>
        <p:spPr>
          <a:xfrm>
            <a:off x="9950979" y="413645"/>
            <a:ext cx="1763219" cy="1571565"/>
          </a:xfrm>
          <a:prstGeom prst="rect">
            <a:avLst/>
          </a:prstGeom>
        </p:spPr>
      </p:pic>
      <p:sp>
        <p:nvSpPr>
          <p:cNvPr id="7" name="Rechteck 6">
            <a:extLst>
              <a:ext uri="{FF2B5EF4-FFF2-40B4-BE49-F238E27FC236}">
                <a16:creationId xmlns:a16="http://schemas.microsoft.com/office/drawing/2014/main" id="{45E54F34-A6A8-1FFF-4E20-679B9C5F250F}"/>
              </a:ext>
            </a:extLst>
          </p:cNvPr>
          <p:cNvSpPr/>
          <p:nvPr/>
        </p:nvSpPr>
        <p:spPr>
          <a:xfrm>
            <a:off x="191386" y="207335"/>
            <a:ext cx="11823405" cy="6443330"/>
          </a:xfrm>
          <a:prstGeom prst="rect">
            <a:avLst/>
          </a:prstGeom>
          <a:noFill/>
          <a:ln w="114300">
            <a:solidFill>
              <a:srgbClr val="2E497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solidFill>
                <a:srgbClr val="273B64"/>
              </a:solidFill>
            </a:endParaRPr>
          </a:p>
        </p:txBody>
      </p:sp>
      <p:sp>
        <p:nvSpPr>
          <p:cNvPr id="9" name="Untertitel 2">
            <a:extLst>
              <a:ext uri="{FF2B5EF4-FFF2-40B4-BE49-F238E27FC236}">
                <a16:creationId xmlns:a16="http://schemas.microsoft.com/office/drawing/2014/main" id="{321D27D0-C03A-DB56-AB8E-AED26AFF7F82}"/>
              </a:ext>
            </a:extLst>
          </p:cNvPr>
          <p:cNvSpPr>
            <a:spLocks noGrp="1"/>
          </p:cNvSpPr>
          <p:nvPr/>
        </p:nvSpPr>
        <p:spPr>
          <a:xfrm>
            <a:off x="477802" y="533401"/>
            <a:ext cx="8740339" cy="89134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342905" indent="0" algn="ctr" defTabSz="914400" rtl="0" eaLnBrk="1" latinLnBrk="0" hangingPunct="1">
              <a:lnSpc>
                <a:spcPct val="90000"/>
              </a:lnSpc>
              <a:spcBef>
                <a:spcPts val="500"/>
              </a:spcBef>
              <a:buFont typeface="Arial" panose="020B0604020202020204" pitchFamily="34" charset="0"/>
              <a:buNone/>
              <a:defRPr sz="1500" kern="1200">
                <a:solidFill>
                  <a:schemeClr val="tx1"/>
                </a:solidFill>
                <a:latin typeface="+mn-lt"/>
                <a:ea typeface="+mn-ea"/>
                <a:cs typeface="+mn-cs"/>
              </a:defRPr>
            </a:lvl2pPr>
            <a:lvl3pPr marL="685808" indent="0" algn="ctr" defTabSz="914400" rtl="0" eaLnBrk="1" latinLnBrk="0" hangingPunct="1">
              <a:lnSpc>
                <a:spcPct val="90000"/>
              </a:lnSpc>
              <a:spcBef>
                <a:spcPts val="500"/>
              </a:spcBef>
              <a:buFont typeface="Arial" panose="020B0604020202020204" pitchFamily="34" charset="0"/>
              <a:buNone/>
              <a:defRPr sz="1351" kern="1200">
                <a:solidFill>
                  <a:schemeClr val="tx1"/>
                </a:solidFill>
                <a:latin typeface="+mn-lt"/>
                <a:ea typeface="+mn-ea"/>
                <a:cs typeface="+mn-cs"/>
              </a:defRPr>
            </a:lvl3pPr>
            <a:lvl4pPr marL="1028713"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371617"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1714522"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2057426"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2400330"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2743235"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lnSpc>
                <a:spcPct val="100000"/>
              </a:lnSpc>
            </a:pPr>
            <a:r>
              <a:rPr lang="de-DE" sz="5500" b="1" dirty="0">
                <a:solidFill>
                  <a:schemeClr val="bg1"/>
                </a:solidFill>
                <a:latin typeface="Avenir Next LT Pro" panose="020B0504020202020204" pitchFamily="34" charset="77"/>
              </a:rPr>
              <a:t>Das</a:t>
            </a:r>
            <a:r>
              <a:rPr lang="de-DE" sz="5500" b="1" dirty="0">
                <a:solidFill>
                  <a:srgbClr val="F7A61D"/>
                </a:solidFill>
                <a:latin typeface="Avenir Next LT Pro" panose="020B0504020202020204" pitchFamily="34" charset="77"/>
              </a:rPr>
              <a:t> Jugendforum</a:t>
            </a:r>
          </a:p>
          <a:p>
            <a:pPr algn="l">
              <a:lnSpc>
                <a:spcPct val="100000"/>
              </a:lnSpc>
            </a:pPr>
            <a:r>
              <a:rPr lang="de-DE" sz="4000" i="1" dirty="0">
                <a:solidFill>
                  <a:schemeClr val="bg1"/>
                </a:solidFill>
                <a:latin typeface="Avenir Next LT Pro" panose="020B0504020202020204" pitchFamily="34" charset="77"/>
              </a:rPr>
              <a:t>Kontakt</a:t>
            </a:r>
            <a:br>
              <a:rPr lang="de-DE" sz="5500" b="1" dirty="0">
                <a:solidFill>
                  <a:srgbClr val="F7A61D"/>
                </a:solidFill>
                <a:latin typeface="Avenir Next LT Pro" panose="020B0504020202020204" pitchFamily="34" charset="77"/>
              </a:rPr>
            </a:br>
            <a:endParaRPr lang="de-DE" sz="5500" i="1" dirty="0">
              <a:solidFill>
                <a:schemeClr val="bg1"/>
              </a:solidFill>
              <a:latin typeface="Avenir Next LT Pro" panose="020B0504020202020204" pitchFamily="34" charset="77"/>
            </a:endParaRPr>
          </a:p>
        </p:txBody>
      </p:sp>
    </p:spTree>
    <p:extLst>
      <p:ext uri="{BB962C8B-B14F-4D97-AF65-F5344CB8AC3E}">
        <p14:creationId xmlns:p14="http://schemas.microsoft.com/office/powerpoint/2010/main" val="423917978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8B2304-47DE-4138-866B-3ACC61E50CF8}"/>
              </a:ext>
            </a:extLst>
          </p:cNvPr>
          <p:cNvSpPr>
            <a:spLocks noGrp="1"/>
          </p:cNvSpPr>
          <p:nvPr>
            <p:ph type="title"/>
          </p:nvPr>
        </p:nvSpPr>
        <p:spPr>
          <a:xfrm>
            <a:off x="152400" y="374738"/>
            <a:ext cx="10515600" cy="1325563"/>
          </a:xfrm>
        </p:spPr>
        <p:txBody>
          <a:bodyPr>
            <a:normAutofit fontScale="90000"/>
          </a:bodyPr>
          <a:lstStyle/>
          <a:p>
            <a:pPr algn="ctr"/>
            <a:r>
              <a:rPr lang="de-DE" sz="4000" u="sng" dirty="0">
                <a:solidFill>
                  <a:srgbClr val="1F5861"/>
                </a:solidFill>
              </a:rPr>
              <a:t>Und was ist mit Egelsbach?</a:t>
            </a:r>
            <a:br>
              <a:rPr lang="de-DE" sz="4000" u="sng" dirty="0">
                <a:solidFill>
                  <a:srgbClr val="1F5861"/>
                </a:solidFill>
              </a:rPr>
            </a:br>
            <a:br>
              <a:rPr lang="de-DE" sz="4000" u="sng" dirty="0">
                <a:solidFill>
                  <a:srgbClr val="1F5861"/>
                </a:solidFill>
              </a:rPr>
            </a:br>
            <a:r>
              <a:rPr lang="de-DE" sz="4000" b="1" u="sng" dirty="0">
                <a:solidFill>
                  <a:srgbClr val="1F5861"/>
                </a:solidFill>
              </a:rPr>
              <a:t>Das Jugendparlament Egelsbach</a:t>
            </a:r>
          </a:p>
        </p:txBody>
      </p:sp>
      <p:sp>
        <p:nvSpPr>
          <p:cNvPr id="3" name="Inhaltsplatzhalter 2">
            <a:extLst>
              <a:ext uri="{FF2B5EF4-FFF2-40B4-BE49-F238E27FC236}">
                <a16:creationId xmlns:a16="http://schemas.microsoft.com/office/drawing/2014/main" id="{E3E98449-6781-4B9E-B720-73A5B1F1E4B3}"/>
              </a:ext>
            </a:extLst>
          </p:cNvPr>
          <p:cNvSpPr>
            <a:spLocks noGrp="1"/>
          </p:cNvSpPr>
          <p:nvPr>
            <p:ph idx="1"/>
          </p:nvPr>
        </p:nvSpPr>
        <p:spPr>
          <a:xfrm>
            <a:off x="802257" y="2165438"/>
            <a:ext cx="9620037" cy="4172164"/>
          </a:xfrm>
        </p:spPr>
        <p:txBody>
          <a:bodyPr>
            <a:normAutofit fontScale="92500" lnSpcReduction="20000"/>
          </a:bodyPr>
          <a:lstStyle/>
          <a:p>
            <a:pPr>
              <a:buFont typeface="Wingdings" panose="05000000000000000000" pitchFamily="2" charset="2"/>
              <a:buChar char="Ø"/>
            </a:pPr>
            <a:r>
              <a:rPr lang="de-DE" dirty="0">
                <a:solidFill>
                  <a:srgbClr val="1F5861"/>
                </a:solidFill>
              </a:rPr>
              <a:t>Das Jugendparlament Egelsbach funktioniert ähnlich wie das Jugendforum Langen</a:t>
            </a:r>
          </a:p>
          <a:p>
            <a:pPr>
              <a:buFont typeface="Wingdings" panose="05000000000000000000" pitchFamily="2" charset="2"/>
              <a:buChar char="Ø"/>
            </a:pPr>
            <a:endParaRPr lang="de-DE" dirty="0">
              <a:solidFill>
                <a:srgbClr val="1F5861"/>
              </a:solidFill>
            </a:endParaRPr>
          </a:p>
          <a:p>
            <a:pPr>
              <a:buFont typeface="Wingdings" panose="05000000000000000000" pitchFamily="2" charset="2"/>
              <a:buChar char="Ø"/>
            </a:pPr>
            <a:r>
              <a:rPr lang="de-DE" dirty="0">
                <a:solidFill>
                  <a:srgbClr val="1F5861"/>
                </a:solidFill>
              </a:rPr>
              <a:t>Es besteht aus 19 gewählten Mitgliedern zwischen 11 und 21 Jahren, zwei Delegierten aus der Wilhelm-Leuschner-Schule und einer nicht festgelegten Zahl von Beisitzer*innen</a:t>
            </a:r>
          </a:p>
          <a:p>
            <a:pPr>
              <a:buFont typeface="Wingdings" panose="05000000000000000000" pitchFamily="2" charset="2"/>
              <a:buChar char="Ø"/>
            </a:pPr>
            <a:endParaRPr lang="de-DE" dirty="0">
              <a:solidFill>
                <a:srgbClr val="1F5861"/>
              </a:solidFill>
            </a:endParaRPr>
          </a:p>
          <a:p>
            <a:pPr>
              <a:buFont typeface="Wingdings" panose="05000000000000000000" pitchFamily="2" charset="2"/>
              <a:buChar char="Ø"/>
            </a:pPr>
            <a:r>
              <a:rPr lang="de-DE" dirty="0">
                <a:solidFill>
                  <a:srgbClr val="1F5861"/>
                </a:solidFill>
              </a:rPr>
              <a:t>Genau wie das </a:t>
            </a:r>
            <a:r>
              <a:rPr lang="de-DE" dirty="0" err="1">
                <a:solidFill>
                  <a:srgbClr val="1F5861"/>
                </a:solidFill>
              </a:rPr>
              <a:t>Jufo</a:t>
            </a:r>
            <a:r>
              <a:rPr lang="de-DE" dirty="0">
                <a:solidFill>
                  <a:srgbClr val="1F5861"/>
                </a:solidFill>
              </a:rPr>
              <a:t> Langen vertritt es die Interessen von Jugendlichen in Egelsbach. Es begleitet die Sitzungen des Stadtparlaments, arbeitet in verschiedenen AGs und organisiert Veranstaltungen (2024 zum Beispiel zur Bürgermeisterwahl und der Wahl zum Europäischen Parlament und dem Volkstrauertag)</a:t>
            </a:r>
          </a:p>
        </p:txBody>
      </p:sp>
      <p:pic>
        <p:nvPicPr>
          <p:cNvPr id="7" name="Grafik 6" descr="Ein Bild, das Gerät enthält.&#10;&#10;Automatisch generierte Beschreibung">
            <a:extLst>
              <a:ext uri="{FF2B5EF4-FFF2-40B4-BE49-F238E27FC236}">
                <a16:creationId xmlns:a16="http://schemas.microsoft.com/office/drawing/2014/main" id="{F2ECEADC-2FDB-4D17-AE4E-C973F3F24F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8900" y="70240"/>
            <a:ext cx="1790700" cy="1790700"/>
          </a:xfrm>
          <a:prstGeom prst="rect">
            <a:avLst/>
          </a:prstGeom>
        </p:spPr>
      </p:pic>
    </p:spTree>
    <p:extLst>
      <p:ext uri="{BB962C8B-B14F-4D97-AF65-F5344CB8AC3E}">
        <p14:creationId xmlns:p14="http://schemas.microsoft.com/office/powerpoint/2010/main" val="2420793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796FFB-C5F9-4BA9-B725-9B00C336C8D4}"/>
              </a:ext>
            </a:extLst>
          </p:cNvPr>
          <p:cNvSpPr>
            <a:spLocks noGrp="1"/>
          </p:cNvSpPr>
          <p:nvPr>
            <p:ph type="title"/>
          </p:nvPr>
        </p:nvSpPr>
        <p:spPr>
          <a:xfrm>
            <a:off x="198408" y="622480"/>
            <a:ext cx="9709192" cy="1325563"/>
          </a:xfrm>
        </p:spPr>
        <p:txBody>
          <a:bodyPr>
            <a:normAutofit fontScale="90000"/>
          </a:bodyPr>
          <a:lstStyle/>
          <a:p>
            <a:br>
              <a:rPr lang="de-DE" u="sng" dirty="0">
                <a:solidFill>
                  <a:srgbClr val="1F5861"/>
                </a:solidFill>
              </a:rPr>
            </a:br>
            <a:r>
              <a:rPr lang="de-DE" u="sng" dirty="0">
                <a:solidFill>
                  <a:srgbClr val="1F5861"/>
                </a:solidFill>
              </a:rPr>
              <a:t>Wie kannst du mitmachen?</a:t>
            </a:r>
            <a:br>
              <a:rPr lang="de-DE" u="sng" dirty="0">
                <a:solidFill>
                  <a:srgbClr val="1F5861"/>
                </a:solidFill>
              </a:rPr>
            </a:br>
            <a:r>
              <a:rPr lang="de-DE" sz="4400" b="1" u="sng" dirty="0">
                <a:solidFill>
                  <a:srgbClr val="1F5861"/>
                </a:solidFill>
              </a:rPr>
              <a:t>2025 wird das Jugendparlament neu gewählt!</a:t>
            </a:r>
            <a:br>
              <a:rPr lang="de-DE" sz="4400" b="1" u="sng" dirty="0">
                <a:solidFill>
                  <a:srgbClr val="1F5861"/>
                </a:solidFill>
              </a:rPr>
            </a:br>
            <a:endParaRPr lang="de-DE" b="1" u="sng" dirty="0">
              <a:solidFill>
                <a:srgbClr val="1F5861"/>
              </a:solidFill>
            </a:endParaRPr>
          </a:p>
        </p:txBody>
      </p:sp>
      <p:sp>
        <p:nvSpPr>
          <p:cNvPr id="3" name="Inhaltsplatzhalter 2">
            <a:extLst>
              <a:ext uri="{FF2B5EF4-FFF2-40B4-BE49-F238E27FC236}">
                <a16:creationId xmlns:a16="http://schemas.microsoft.com/office/drawing/2014/main" id="{30C10095-125C-4CD5-9262-CAF3FB2322DB}"/>
              </a:ext>
            </a:extLst>
          </p:cNvPr>
          <p:cNvSpPr>
            <a:spLocks noGrp="1"/>
          </p:cNvSpPr>
          <p:nvPr>
            <p:ph idx="1"/>
          </p:nvPr>
        </p:nvSpPr>
        <p:spPr>
          <a:xfrm>
            <a:off x="198408" y="2358913"/>
            <a:ext cx="8604723" cy="4554747"/>
          </a:xfrm>
        </p:spPr>
        <p:txBody>
          <a:bodyPr anchor="ctr">
            <a:normAutofit fontScale="47500" lnSpcReduction="20000"/>
          </a:bodyPr>
          <a:lstStyle/>
          <a:p>
            <a:pPr>
              <a:buFont typeface="Wingdings" panose="05000000000000000000" pitchFamily="2" charset="2"/>
              <a:buChar char="Ø"/>
            </a:pPr>
            <a:r>
              <a:rPr lang="de-DE" sz="4300" b="1" dirty="0">
                <a:solidFill>
                  <a:srgbClr val="1F5861"/>
                </a:solidFill>
              </a:rPr>
              <a:t>Anfang Januar 2025: </a:t>
            </a:r>
            <a:r>
              <a:rPr lang="de-DE" sz="4300" dirty="0">
                <a:solidFill>
                  <a:srgbClr val="1F5861"/>
                </a:solidFill>
              </a:rPr>
              <a:t>Du erhältst einen Brief, der dir genau erklärt, wie du kandidieren kannst. Du findest dann auch alle Infos unter </a:t>
            </a:r>
            <a:r>
              <a:rPr lang="de-DE" sz="4300" dirty="0">
                <a:solidFill>
                  <a:srgbClr val="1F5861"/>
                </a:solidFill>
                <a:hlinkClick r:id="rId2"/>
              </a:rPr>
              <a:t>www.jugendrheinmain.de/jugendparlament</a:t>
            </a:r>
            <a:endParaRPr lang="de-DE" sz="4300" dirty="0">
              <a:solidFill>
                <a:srgbClr val="1F5861"/>
              </a:solidFill>
            </a:endParaRPr>
          </a:p>
          <a:p>
            <a:pPr>
              <a:buFont typeface="Wingdings" panose="05000000000000000000" pitchFamily="2" charset="2"/>
              <a:buChar char="Ø"/>
            </a:pPr>
            <a:endParaRPr lang="de-DE" sz="4300" dirty="0">
              <a:solidFill>
                <a:srgbClr val="1F5861"/>
              </a:solidFill>
            </a:endParaRPr>
          </a:p>
          <a:p>
            <a:pPr>
              <a:buFont typeface="Wingdings" panose="05000000000000000000" pitchFamily="2" charset="2"/>
              <a:buChar char="Ø"/>
            </a:pPr>
            <a:r>
              <a:rPr lang="de-DE" sz="4300" b="1" dirty="0">
                <a:solidFill>
                  <a:srgbClr val="1F5861"/>
                </a:solidFill>
              </a:rPr>
              <a:t>Januar bis Februar 2025: </a:t>
            </a:r>
            <a:r>
              <a:rPr lang="de-DE" sz="4300" dirty="0">
                <a:solidFill>
                  <a:srgbClr val="1F5861"/>
                </a:solidFill>
              </a:rPr>
              <a:t>Du kannst deine Kandidatur entweder im Bürgerbüro oder im Rathaus einwerfen und wirst kontaktiert über das weitere</a:t>
            </a:r>
          </a:p>
          <a:p>
            <a:pPr>
              <a:buFont typeface="Wingdings" panose="05000000000000000000" pitchFamily="2" charset="2"/>
              <a:buChar char="Ø"/>
            </a:pPr>
            <a:endParaRPr lang="de-DE" sz="4300" dirty="0">
              <a:solidFill>
                <a:srgbClr val="1F5861"/>
              </a:solidFill>
            </a:endParaRPr>
          </a:p>
          <a:p>
            <a:pPr>
              <a:buFont typeface="Wingdings" panose="05000000000000000000" pitchFamily="2" charset="2"/>
              <a:buChar char="Ø"/>
            </a:pPr>
            <a:r>
              <a:rPr lang="de-DE" sz="4300" b="1" dirty="0">
                <a:solidFill>
                  <a:srgbClr val="1F5861"/>
                </a:solidFill>
              </a:rPr>
              <a:t>26. Mai - 4. Juli:</a:t>
            </a:r>
            <a:r>
              <a:rPr lang="de-DE" sz="4300" dirty="0">
                <a:solidFill>
                  <a:srgbClr val="1F5861"/>
                </a:solidFill>
              </a:rPr>
              <a:t> Du bekommst per Brief deine Wahlunterlagen zum Jugendparlament zugeschickt und kannst an der Wahl teilnehmen (egal ob du kandidierst oder nur andere Kandidaten wählst)</a:t>
            </a:r>
          </a:p>
          <a:p>
            <a:pPr>
              <a:buFont typeface="Wingdings" panose="05000000000000000000" pitchFamily="2" charset="2"/>
              <a:buChar char="Ø"/>
            </a:pPr>
            <a:endParaRPr lang="de-DE" sz="4300" dirty="0">
              <a:solidFill>
                <a:srgbClr val="1F5861"/>
              </a:solidFill>
            </a:endParaRPr>
          </a:p>
          <a:p>
            <a:pPr>
              <a:buFont typeface="Wingdings" panose="05000000000000000000" pitchFamily="2" charset="2"/>
              <a:buChar char="Ø"/>
            </a:pPr>
            <a:r>
              <a:rPr lang="de-DE" sz="4300" dirty="0">
                <a:solidFill>
                  <a:srgbClr val="1F5861"/>
                </a:solidFill>
              </a:rPr>
              <a:t>Jetzt schon Interesse? Melde dich!</a:t>
            </a:r>
          </a:p>
          <a:p>
            <a:pPr lvl="1">
              <a:buFont typeface="Wingdings" panose="05000000000000000000" pitchFamily="2" charset="2"/>
              <a:buChar char="Ø"/>
            </a:pPr>
            <a:r>
              <a:rPr lang="de-DE" sz="4300" dirty="0">
                <a:solidFill>
                  <a:srgbClr val="1F5861"/>
                </a:solidFill>
              </a:rPr>
              <a:t>E-Mail: </a:t>
            </a:r>
            <a:r>
              <a:rPr lang="de-DE" sz="4300" dirty="0">
                <a:solidFill>
                  <a:srgbClr val="1F5861"/>
                </a:solidFill>
                <a:hlinkClick r:id="rId3"/>
              </a:rPr>
              <a:t>jugendparlament@egelsbach.de</a:t>
            </a:r>
            <a:endParaRPr lang="de-DE" sz="4300" dirty="0">
              <a:solidFill>
                <a:srgbClr val="1F5861"/>
              </a:solidFill>
            </a:endParaRPr>
          </a:p>
          <a:p>
            <a:pPr lvl="1">
              <a:buFont typeface="Wingdings" panose="05000000000000000000" pitchFamily="2" charset="2"/>
              <a:buChar char="Ø"/>
            </a:pPr>
            <a:r>
              <a:rPr lang="de-DE" sz="4300" dirty="0">
                <a:solidFill>
                  <a:srgbClr val="1F5861"/>
                </a:solidFill>
              </a:rPr>
              <a:t>Instagram: @jupa_egelsbach</a:t>
            </a:r>
          </a:p>
          <a:p>
            <a:pPr lvl="1">
              <a:buFont typeface="Wingdings" panose="05000000000000000000" pitchFamily="2" charset="2"/>
              <a:buChar char="Ø"/>
            </a:pPr>
            <a:r>
              <a:rPr lang="de-DE" sz="4300" dirty="0">
                <a:solidFill>
                  <a:srgbClr val="1F5861"/>
                </a:solidFill>
              </a:rPr>
              <a:t>WhatsApp: 0175 – 330 3119</a:t>
            </a:r>
          </a:p>
          <a:p>
            <a:pPr lvl="1">
              <a:buFont typeface="Wingdings" panose="05000000000000000000" pitchFamily="2" charset="2"/>
              <a:buChar char="Ø"/>
            </a:pPr>
            <a:endParaRPr lang="de-DE" sz="2000" dirty="0">
              <a:solidFill>
                <a:srgbClr val="1F5861"/>
              </a:solidFill>
            </a:endParaRPr>
          </a:p>
          <a:p>
            <a:endParaRPr lang="de-DE" sz="2400" dirty="0">
              <a:solidFill>
                <a:srgbClr val="1F5861"/>
              </a:solidFill>
            </a:endParaRPr>
          </a:p>
          <a:p>
            <a:endParaRPr lang="de-DE" sz="2000" dirty="0">
              <a:solidFill>
                <a:srgbClr val="1F5861"/>
              </a:solidFill>
            </a:endParaRPr>
          </a:p>
        </p:txBody>
      </p:sp>
      <p:pic>
        <p:nvPicPr>
          <p:cNvPr id="5" name="Grafik 4" descr="Ein Bild, das Gerät enthält.&#10;&#10;Automatisch generierte Beschreibung">
            <a:extLst>
              <a:ext uri="{FF2B5EF4-FFF2-40B4-BE49-F238E27FC236}">
                <a16:creationId xmlns:a16="http://schemas.microsoft.com/office/drawing/2014/main" id="{D88EE6BC-EAA5-440B-9859-A1B60D24B578}"/>
              </a:ext>
            </a:extLst>
          </p:cNvPr>
          <p:cNvPicPr>
            <a:picLocks noChangeAspect="1"/>
          </p:cNvPicPr>
          <p:nvPr/>
        </p:nvPicPr>
        <p:blipFill rotWithShape="1">
          <a:blip r:embed="rId4">
            <a:alphaModFix/>
            <a:extLst>
              <a:ext uri="{28A0092B-C50C-407E-A947-70E740481C1C}">
                <a14:useLocalDpi xmlns:a14="http://schemas.microsoft.com/office/drawing/2010/main" val="0"/>
              </a:ext>
            </a:extLst>
          </a:blip>
          <a:srcRect t="161" r="-8" b="-8"/>
          <a:stretch/>
        </p:blipFill>
        <p:spPr>
          <a:xfrm>
            <a:off x="9030743" y="2474254"/>
            <a:ext cx="1912560" cy="1909489"/>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Tree>
    <p:extLst>
      <p:ext uri="{BB962C8B-B14F-4D97-AF65-F5344CB8AC3E}">
        <p14:creationId xmlns:p14="http://schemas.microsoft.com/office/powerpoint/2010/main" val="1357035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27DCB3-FE4E-52F8-951E-3959F217D47C}"/>
            </a:ext>
          </a:extLst>
        </p:cNvPr>
        <p:cNvGrpSpPr/>
        <p:nvPr/>
      </p:nvGrpSpPr>
      <p:grpSpPr>
        <a:xfrm>
          <a:off x="0" y="0"/>
          <a:ext cx="0" cy="0"/>
          <a:chOff x="0" y="0"/>
          <a:chExt cx="0" cy="0"/>
        </a:xfrm>
      </p:grpSpPr>
      <p:sp>
        <p:nvSpPr>
          <p:cNvPr id="8" name="Titel 1">
            <a:extLst>
              <a:ext uri="{FF2B5EF4-FFF2-40B4-BE49-F238E27FC236}">
                <a16:creationId xmlns:a16="http://schemas.microsoft.com/office/drawing/2014/main" id="{D8AA0A17-58EB-5BC8-5BCF-C9685CDBB83A}"/>
              </a:ext>
            </a:extLst>
          </p:cNvPr>
          <p:cNvSpPr>
            <a:spLocks noGrp="1"/>
          </p:cNvSpPr>
          <p:nvPr>
            <p:ph type="ctrTitle"/>
          </p:nvPr>
        </p:nvSpPr>
        <p:spPr>
          <a:xfrm>
            <a:off x="736599" y="4098982"/>
            <a:ext cx="10718800" cy="1421494"/>
          </a:xfrm>
        </p:spPr>
        <p:txBody>
          <a:bodyPr>
            <a:noAutofit/>
          </a:bodyPr>
          <a:lstStyle/>
          <a:p>
            <a:r>
              <a:rPr lang="de-DE" sz="5500" b="1" dirty="0">
                <a:solidFill>
                  <a:schemeClr val="bg1"/>
                </a:solidFill>
                <a:latin typeface="Avenir Next LT Pro" panose="020B0504020202020204" pitchFamily="34" charset="77"/>
              </a:rPr>
              <a:t>Das</a:t>
            </a:r>
            <a:r>
              <a:rPr lang="de-DE" sz="5500" b="1" dirty="0">
                <a:solidFill>
                  <a:srgbClr val="F7A61D"/>
                </a:solidFill>
                <a:latin typeface="Avenir Next LT Pro" panose="020B0504020202020204" pitchFamily="34" charset="77"/>
              </a:rPr>
              <a:t> Jugendforum </a:t>
            </a:r>
            <a:r>
              <a:rPr lang="de-DE" sz="5500" b="1" dirty="0">
                <a:solidFill>
                  <a:schemeClr val="bg1"/>
                </a:solidFill>
                <a:latin typeface="Avenir Next LT Pro" panose="020B0504020202020204" pitchFamily="34" charset="77"/>
              </a:rPr>
              <a:t>vertritt EURE Interessen in der Stadtpolitik!</a:t>
            </a:r>
          </a:p>
        </p:txBody>
      </p:sp>
      <p:sp>
        <p:nvSpPr>
          <p:cNvPr id="9" name="Rechteck 8">
            <a:extLst>
              <a:ext uri="{FF2B5EF4-FFF2-40B4-BE49-F238E27FC236}">
                <a16:creationId xmlns:a16="http://schemas.microsoft.com/office/drawing/2014/main" id="{56D80CA9-AF71-A7D1-04AF-ED322E1B8069}"/>
              </a:ext>
            </a:extLst>
          </p:cNvPr>
          <p:cNvSpPr/>
          <p:nvPr/>
        </p:nvSpPr>
        <p:spPr>
          <a:xfrm>
            <a:off x="191386" y="207335"/>
            <a:ext cx="11823405" cy="6443330"/>
          </a:xfrm>
          <a:prstGeom prst="rect">
            <a:avLst/>
          </a:prstGeom>
          <a:noFill/>
          <a:ln w="114300">
            <a:solidFill>
              <a:srgbClr val="2E497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solidFill>
                <a:srgbClr val="273B64"/>
              </a:solidFill>
            </a:endParaRPr>
          </a:p>
        </p:txBody>
      </p:sp>
      <p:pic>
        <p:nvPicPr>
          <p:cNvPr id="3" name="Grafik 2" descr="Ein Bild, das Text, Schrift, Grafikdesign, Grafiken enthält.&#10;&#10;Automatisch generierte Beschreibung">
            <a:extLst>
              <a:ext uri="{FF2B5EF4-FFF2-40B4-BE49-F238E27FC236}">
                <a16:creationId xmlns:a16="http://schemas.microsoft.com/office/drawing/2014/main" id="{6A477AC8-6FB9-188C-8259-C6AC1BF70F22}"/>
              </a:ext>
            </a:extLst>
          </p:cNvPr>
          <p:cNvPicPr>
            <a:picLocks noChangeAspect="1"/>
          </p:cNvPicPr>
          <p:nvPr/>
        </p:nvPicPr>
        <p:blipFill>
          <a:blip r:embed="rId2"/>
          <a:stretch>
            <a:fillRect/>
          </a:stretch>
        </p:blipFill>
        <p:spPr>
          <a:xfrm>
            <a:off x="4888214" y="437578"/>
            <a:ext cx="2401394" cy="2140373"/>
          </a:xfrm>
          <a:prstGeom prst="rect">
            <a:avLst/>
          </a:prstGeom>
        </p:spPr>
      </p:pic>
    </p:spTree>
    <p:extLst>
      <p:ext uri="{BB962C8B-B14F-4D97-AF65-F5344CB8AC3E}">
        <p14:creationId xmlns:p14="http://schemas.microsoft.com/office/powerpoint/2010/main" val="38908801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tertitel 2">
            <a:extLst>
              <a:ext uri="{FF2B5EF4-FFF2-40B4-BE49-F238E27FC236}">
                <a16:creationId xmlns:a16="http://schemas.microsoft.com/office/drawing/2014/main" id="{49F34EB5-3175-E9C2-B4C6-60C622F21213}"/>
              </a:ext>
            </a:extLst>
          </p:cNvPr>
          <p:cNvSpPr>
            <a:spLocks noGrp="1"/>
          </p:cNvSpPr>
          <p:nvPr/>
        </p:nvSpPr>
        <p:spPr>
          <a:xfrm>
            <a:off x="2516810" y="1357699"/>
            <a:ext cx="3895795" cy="170254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342905" indent="0" algn="ctr" defTabSz="914400" rtl="0" eaLnBrk="1" latinLnBrk="0" hangingPunct="1">
              <a:lnSpc>
                <a:spcPct val="90000"/>
              </a:lnSpc>
              <a:spcBef>
                <a:spcPts val="500"/>
              </a:spcBef>
              <a:buFont typeface="Arial" panose="020B0604020202020204" pitchFamily="34" charset="0"/>
              <a:buNone/>
              <a:defRPr sz="1500" kern="1200">
                <a:solidFill>
                  <a:schemeClr val="tx1"/>
                </a:solidFill>
                <a:latin typeface="+mn-lt"/>
                <a:ea typeface="+mn-ea"/>
                <a:cs typeface="+mn-cs"/>
              </a:defRPr>
            </a:lvl2pPr>
            <a:lvl3pPr marL="685808" indent="0" algn="ctr" defTabSz="914400" rtl="0" eaLnBrk="1" latinLnBrk="0" hangingPunct="1">
              <a:lnSpc>
                <a:spcPct val="90000"/>
              </a:lnSpc>
              <a:spcBef>
                <a:spcPts val="500"/>
              </a:spcBef>
              <a:buFont typeface="Arial" panose="020B0604020202020204" pitchFamily="34" charset="0"/>
              <a:buNone/>
              <a:defRPr sz="1351" kern="1200">
                <a:solidFill>
                  <a:schemeClr val="tx1"/>
                </a:solidFill>
                <a:latin typeface="+mn-lt"/>
                <a:ea typeface="+mn-ea"/>
                <a:cs typeface="+mn-cs"/>
              </a:defRPr>
            </a:lvl3pPr>
            <a:lvl4pPr marL="1028713"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371617"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1714522"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2057426"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2400330"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2743235"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marL="342900" indent="-342900" algn="l">
              <a:buFont typeface="Wingdings" pitchFamily="2" charset="2"/>
              <a:buChar char="è"/>
            </a:pPr>
            <a:endParaRPr lang="de-DE" sz="1600" b="1">
              <a:latin typeface="Oswald variant0"/>
            </a:endParaRPr>
          </a:p>
        </p:txBody>
      </p:sp>
      <p:sp>
        <p:nvSpPr>
          <p:cNvPr id="12" name="Untertitel 2">
            <a:extLst>
              <a:ext uri="{FF2B5EF4-FFF2-40B4-BE49-F238E27FC236}">
                <a16:creationId xmlns:a16="http://schemas.microsoft.com/office/drawing/2014/main" id="{57332BFE-8DEF-0568-2BB9-AA762AB2A4FC}"/>
              </a:ext>
            </a:extLst>
          </p:cNvPr>
          <p:cNvSpPr>
            <a:spLocks noGrp="1"/>
          </p:cNvSpPr>
          <p:nvPr/>
        </p:nvSpPr>
        <p:spPr>
          <a:xfrm>
            <a:off x="308920" y="2102229"/>
            <a:ext cx="11602994" cy="3356385"/>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342905" indent="0" algn="ctr" defTabSz="914400" rtl="0" eaLnBrk="1" latinLnBrk="0" hangingPunct="1">
              <a:lnSpc>
                <a:spcPct val="90000"/>
              </a:lnSpc>
              <a:spcBef>
                <a:spcPts val="500"/>
              </a:spcBef>
              <a:buFont typeface="Arial" panose="020B0604020202020204" pitchFamily="34" charset="0"/>
              <a:buNone/>
              <a:defRPr sz="1500" kern="1200">
                <a:solidFill>
                  <a:schemeClr val="tx1"/>
                </a:solidFill>
                <a:latin typeface="+mn-lt"/>
                <a:ea typeface="+mn-ea"/>
                <a:cs typeface="+mn-cs"/>
              </a:defRPr>
            </a:lvl2pPr>
            <a:lvl3pPr marL="685808" indent="0" algn="ctr" defTabSz="914400" rtl="0" eaLnBrk="1" latinLnBrk="0" hangingPunct="1">
              <a:lnSpc>
                <a:spcPct val="90000"/>
              </a:lnSpc>
              <a:spcBef>
                <a:spcPts val="500"/>
              </a:spcBef>
              <a:buFont typeface="Arial" panose="020B0604020202020204" pitchFamily="34" charset="0"/>
              <a:buNone/>
              <a:defRPr sz="1351" kern="1200">
                <a:solidFill>
                  <a:schemeClr val="tx1"/>
                </a:solidFill>
                <a:latin typeface="+mn-lt"/>
                <a:ea typeface="+mn-ea"/>
                <a:cs typeface="+mn-cs"/>
              </a:defRPr>
            </a:lvl3pPr>
            <a:lvl4pPr marL="1028713"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371617"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1714522"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2057426"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2400330"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2743235"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marL="342900" indent="-342900" algn="l">
              <a:buFont typeface="Arial" panose="020B0604020202020204" pitchFamily="34" charset="0"/>
              <a:buChar char="•"/>
            </a:pPr>
            <a:r>
              <a:rPr lang="de-DE" sz="3000" b="1" u="sng" dirty="0">
                <a:solidFill>
                  <a:schemeClr val="bg1"/>
                </a:solidFill>
                <a:latin typeface="Avenir Next LT Pro" panose="020B0504020202020204" pitchFamily="34" charset="77"/>
              </a:rPr>
              <a:t>Interessenvertretung</a:t>
            </a:r>
            <a:r>
              <a:rPr lang="de-DE" sz="3000" dirty="0">
                <a:solidFill>
                  <a:schemeClr val="bg1"/>
                </a:solidFill>
                <a:latin typeface="Avenir Next LT Pro" panose="020B0504020202020204" pitchFamily="34" charset="77"/>
              </a:rPr>
              <a:t> von </a:t>
            </a:r>
            <a:r>
              <a:rPr lang="de-DE" sz="3000" b="1" dirty="0">
                <a:solidFill>
                  <a:schemeClr val="bg1"/>
                </a:solidFill>
                <a:latin typeface="Avenir Next LT Pro" panose="020B0504020202020204" pitchFamily="34" charset="77"/>
              </a:rPr>
              <a:t>Kindern</a:t>
            </a:r>
            <a:r>
              <a:rPr lang="de-DE" sz="3000" dirty="0">
                <a:solidFill>
                  <a:schemeClr val="bg1"/>
                </a:solidFill>
                <a:latin typeface="Avenir Next LT Pro" panose="020B0504020202020204" pitchFamily="34" charset="77"/>
              </a:rPr>
              <a:t> und </a:t>
            </a:r>
            <a:r>
              <a:rPr lang="de-DE" sz="3000" b="1" dirty="0">
                <a:solidFill>
                  <a:schemeClr val="bg1"/>
                </a:solidFill>
                <a:latin typeface="Avenir Next LT Pro" panose="020B0504020202020204" pitchFamily="34" charset="77"/>
              </a:rPr>
              <a:t>Jugendlichen</a:t>
            </a:r>
            <a:r>
              <a:rPr lang="de-DE" sz="3000" dirty="0">
                <a:solidFill>
                  <a:schemeClr val="bg1"/>
                </a:solidFill>
                <a:latin typeface="Avenir Next LT Pro" panose="020B0504020202020204" pitchFamily="34" charset="77"/>
              </a:rPr>
              <a:t> in Langen</a:t>
            </a:r>
          </a:p>
          <a:p>
            <a:pPr marL="342900" indent="-342900" algn="l">
              <a:buFont typeface="Arial" panose="020B0604020202020204" pitchFamily="34" charset="0"/>
              <a:buChar char="•"/>
            </a:pPr>
            <a:r>
              <a:rPr lang="de-DE" sz="3000" b="1" dirty="0">
                <a:solidFill>
                  <a:schemeClr val="bg1"/>
                </a:solidFill>
                <a:latin typeface="Avenir Next LT Pro" panose="020B0504020202020204" pitchFamily="34" charset="77"/>
              </a:rPr>
              <a:t>Offen</a:t>
            </a:r>
            <a:r>
              <a:rPr lang="de-DE" sz="3000" dirty="0">
                <a:solidFill>
                  <a:schemeClr val="bg1"/>
                </a:solidFill>
                <a:latin typeface="Avenir Next LT Pro" panose="020B0504020202020204" pitchFamily="34" charset="77"/>
              </a:rPr>
              <a:t> für Anliegen der </a:t>
            </a:r>
            <a:r>
              <a:rPr lang="de-DE" sz="3000" b="1" dirty="0">
                <a:solidFill>
                  <a:schemeClr val="bg1"/>
                </a:solidFill>
                <a:latin typeface="Avenir Next LT Pro" panose="020B0504020202020204" pitchFamily="34" charset="77"/>
              </a:rPr>
              <a:t>Langener </a:t>
            </a:r>
            <a:r>
              <a:rPr lang="de-DE" sz="3000" b="1" u="sng" dirty="0">
                <a:solidFill>
                  <a:schemeClr val="bg1"/>
                </a:solidFill>
                <a:latin typeface="Avenir Next LT Pro" panose="020B0504020202020204" pitchFamily="34" charset="77"/>
              </a:rPr>
              <a:t>Jugend</a:t>
            </a:r>
          </a:p>
          <a:p>
            <a:pPr marL="342900" indent="-342900" algn="l">
              <a:buFont typeface="Arial" panose="020B0604020202020204" pitchFamily="34" charset="0"/>
              <a:buChar char="•"/>
            </a:pPr>
            <a:r>
              <a:rPr lang="de-DE" sz="3000" b="1" dirty="0">
                <a:solidFill>
                  <a:schemeClr val="bg1"/>
                </a:solidFill>
                <a:latin typeface="Avenir Next LT Pro" panose="020B0504020202020204" pitchFamily="34" charset="77"/>
              </a:rPr>
              <a:t>Unabhängig</a:t>
            </a:r>
            <a:r>
              <a:rPr lang="de-DE" sz="3000" dirty="0">
                <a:solidFill>
                  <a:schemeClr val="bg1"/>
                </a:solidFill>
                <a:latin typeface="Avenir Next LT Pro" panose="020B0504020202020204" pitchFamily="34" charset="77"/>
              </a:rPr>
              <a:t> &amp; </a:t>
            </a:r>
            <a:r>
              <a:rPr lang="de-DE" sz="3000" b="1" dirty="0">
                <a:solidFill>
                  <a:schemeClr val="bg1"/>
                </a:solidFill>
                <a:latin typeface="Avenir Next LT Pro" panose="020B0504020202020204" pitchFamily="34" charset="77"/>
              </a:rPr>
              <a:t>unparteiisch</a:t>
            </a:r>
          </a:p>
          <a:p>
            <a:pPr algn="l"/>
            <a:r>
              <a:rPr lang="de-DE" sz="3000" dirty="0">
                <a:solidFill>
                  <a:schemeClr val="bg1"/>
                </a:solidFill>
                <a:latin typeface="Avenir Next LT Pro" panose="020B0504020202020204" pitchFamily="34" charset="77"/>
                <a:sym typeface="Wingdings" pitchFamily="2" charset="2"/>
              </a:rPr>
              <a:t> </a:t>
            </a:r>
            <a:r>
              <a:rPr lang="de-DE" sz="3000" dirty="0">
                <a:solidFill>
                  <a:schemeClr val="bg1"/>
                </a:solidFill>
                <a:latin typeface="Avenir Next LT Pro" panose="020B0504020202020204" pitchFamily="34" charset="77"/>
              </a:rPr>
              <a:t>Legislaturperiode: 2 Jahre </a:t>
            </a:r>
          </a:p>
          <a:p>
            <a:pPr algn="l"/>
            <a:r>
              <a:rPr lang="de-DE" sz="3000" dirty="0">
                <a:solidFill>
                  <a:schemeClr val="bg1"/>
                </a:solidFill>
                <a:latin typeface="Avenir Next LT Pro" panose="020B0504020202020204" pitchFamily="34" charset="77"/>
                <a:sym typeface="Wingdings" pitchFamily="2" charset="2"/>
              </a:rPr>
              <a:t>	 Gerade werden wir </a:t>
            </a:r>
            <a:r>
              <a:rPr lang="de-DE" sz="3000" b="1" dirty="0">
                <a:solidFill>
                  <a:srgbClr val="F7A61D"/>
                </a:solidFill>
                <a:latin typeface="Avenir Next LT Pro" panose="020B0504020202020204" pitchFamily="34" charset="77"/>
                <a:sym typeface="Wingdings" pitchFamily="2" charset="2"/>
              </a:rPr>
              <a:t>neu besetzt</a:t>
            </a:r>
            <a:r>
              <a:rPr lang="de-DE" sz="3000" dirty="0">
                <a:solidFill>
                  <a:schemeClr val="bg1"/>
                </a:solidFill>
                <a:latin typeface="Avenir Next LT Pro" panose="020B0504020202020204" pitchFamily="34" charset="77"/>
                <a:sym typeface="Wingdings" pitchFamily="2" charset="2"/>
              </a:rPr>
              <a:t>!</a:t>
            </a:r>
          </a:p>
          <a:p>
            <a:pPr algn="l"/>
            <a:r>
              <a:rPr lang="de-DE" sz="3000" dirty="0">
                <a:solidFill>
                  <a:schemeClr val="bg1"/>
                </a:solidFill>
                <a:latin typeface="Avenir Next LT Pro" panose="020B0504020202020204" pitchFamily="34" charset="77"/>
                <a:sym typeface="Wingdings" pitchFamily="2" charset="2"/>
              </a:rPr>
              <a:t> </a:t>
            </a:r>
            <a:r>
              <a:rPr lang="de-DE" sz="3000" b="1" dirty="0">
                <a:solidFill>
                  <a:schemeClr val="bg1"/>
                </a:solidFill>
                <a:latin typeface="Avenir Next LT Pro" panose="020B0504020202020204" pitchFamily="34" charset="77"/>
                <a:sym typeface="Wingdings" pitchFamily="2" charset="2"/>
              </a:rPr>
              <a:t>Briefe</a:t>
            </a:r>
            <a:r>
              <a:rPr lang="de-DE" sz="3000" dirty="0">
                <a:solidFill>
                  <a:schemeClr val="bg1"/>
                </a:solidFill>
                <a:latin typeface="Avenir Next LT Pro" panose="020B0504020202020204" pitchFamily="34" charset="77"/>
                <a:sym typeface="Wingdings" pitchFamily="2" charset="2"/>
              </a:rPr>
              <a:t> wurden bereits verschickt; solltet ihr erhalten haben. :-) </a:t>
            </a:r>
            <a:endParaRPr lang="de-DE" sz="3000" dirty="0">
              <a:solidFill>
                <a:schemeClr val="bg1"/>
              </a:solidFill>
              <a:latin typeface="Avenir Next LT Pro" panose="020B0504020202020204" pitchFamily="34" charset="77"/>
            </a:endParaRPr>
          </a:p>
        </p:txBody>
      </p:sp>
      <p:sp>
        <p:nvSpPr>
          <p:cNvPr id="18" name="Untertitel 2">
            <a:extLst>
              <a:ext uri="{FF2B5EF4-FFF2-40B4-BE49-F238E27FC236}">
                <a16:creationId xmlns:a16="http://schemas.microsoft.com/office/drawing/2014/main" id="{B721A63F-6503-253D-834D-9E99B8AC182A}"/>
              </a:ext>
            </a:extLst>
          </p:cNvPr>
          <p:cNvSpPr>
            <a:spLocks noGrp="1"/>
          </p:cNvSpPr>
          <p:nvPr/>
        </p:nvSpPr>
        <p:spPr>
          <a:xfrm>
            <a:off x="477802" y="413645"/>
            <a:ext cx="7128543" cy="89134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342905" indent="0" algn="ctr" defTabSz="914400" rtl="0" eaLnBrk="1" latinLnBrk="0" hangingPunct="1">
              <a:lnSpc>
                <a:spcPct val="90000"/>
              </a:lnSpc>
              <a:spcBef>
                <a:spcPts val="500"/>
              </a:spcBef>
              <a:buFont typeface="Arial" panose="020B0604020202020204" pitchFamily="34" charset="0"/>
              <a:buNone/>
              <a:defRPr sz="1500" kern="1200">
                <a:solidFill>
                  <a:schemeClr val="tx1"/>
                </a:solidFill>
                <a:latin typeface="+mn-lt"/>
                <a:ea typeface="+mn-ea"/>
                <a:cs typeface="+mn-cs"/>
              </a:defRPr>
            </a:lvl2pPr>
            <a:lvl3pPr marL="685808" indent="0" algn="ctr" defTabSz="914400" rtl="0" eaLnBrk="1" latinLnBrk="0" hangingPunct="1">
              <a:lnSpc>
                <a:spcPct val="90000"/>
              </a:lnSpc>
              <a:spcBef>
                <a:spcPts val="500"/>
              </a:spcBef>
              <a:buFont typeface="Arial" panose="020B0604020202020204" pitchFamily="34" charset="0"/>
              <a:buNone/>
              <a:defRPr sz="1351" kern="1200">
                <a:solidFill>
                  <a:schemeClr val="tx1"/>
                </a:solidFill>
                <a:latin typeface="+mn-lt"/>
                <a:ea typeface="+mn-ea"/>
                <a:cs typeface="+mn-cs"/>
              </a:defRPr>
            </a:lvl3pPr>
            <a:lvl4pPr marL="1028713"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371617"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1714522"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2057426"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2400330"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2743235"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lnSpc>
                <a:spcPct val="100000"/>
              </a:lnSpc>
            </a:pPr>
            <a:r>
              <a:rPr lang="de-DE" sz="5500" b="1" dirty="0">
                <a:solidFill>
                  <a:schemeClr val="bg1"/>
                </a:solidFill>
                <a:latin typeface="Avenir Next LT Pro" panose="020B0504020202020204" pitchFamily="34" charset="77"/>
              </a:rPr>
              <a:t>Das</a:t>
            </a:r>
            <a:r>
              <a:rPr lang="de-DE" sz="5500" b="1" dirty="0">
                <a:solidFill>
                  <a:srgbClr val="F7A61D"/>
                </a:solidFill>
                <a:latin typeface="Avenir Next LT Pro" panose="020B0504020202020204" pitchFamily="34" charset="77"/>
              </a:rPr>
              <a:t> Jugendforum</a:t>
            </a:r>
            <a:br>
              <a:rPr lang="de-DE" sz="5500" b="1" dirty="0">
                <a:solidFill>
                  <a:srgbClr val="F7A61D"/>
                </a:solidFill>
                <a:latin typeface="Avenir Next LT Pro" panose="020B0504020202020204" pitchFamily="34" charset="77"/>
              </a:rPr>
            </a:br>
            <a:endParaRPr lang="de-DE" sz="5500" i="1" dirty="0">
              <a:solidFill>
                <a:schemeClr val="bg1"/>
              </a:solidFill>
              <a:latin typeface="Avenir Next LT Pro" panose="020B0504020202020204" pitchFamily="34" charset="77"/>
            </a:endParaRPr>
          </a:p>
        </p:txBody>
      </p:sp>
      <p:sp>
        <p:nvSpPr>
          <p:cNvPr id="3" name="Rechteck 2">
            <a:extLst>
              <a:ext uri="{FF2B5EF4-FFF2-40B4-BE49-F238E27FC236}">
                <a16:creationId xmlns:a16="http://schemas.microsoft.com/office/drawing/2014/main" id="{7036D1B0-F2BC-7F22-B9A0-CB64E2721164}"/>
              </a:ext>
            </a:extLst>
          </p:cNvPr>
          <p:cNvSpPr/>
          <p:nvPr/>
        </p:nvSpPr>
        <p:spPr>
          <a:xfrm>
            <a:off x="191386" y="207335"/>
            <a:ext cx="11823405" cy="6443330"/>
          </a:xfrm>
          <a:prstGeom prst="rect">
            <a:avLst/>
          </a:prstGeom>
          <a:noFill/>
          <a:ln w="114300">
            <a:solidFill>
              <a:srgbClr val="2E497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solidFill>
                <a:srgbClr val="273B64"/>
              </a:solidFill>
            </a:endParaRPr>
          </a:p>
        </p:txBody>
      </p:sp>
      <p:pic>
        <p:nvPicPr>
          <p:cNvPr id="5" name="Grafik 4" descr="Ein Bild, das Text, Schrift, Grafikdesign, Grafiken enthält.&#10;&#10;Automatisch generierte Beschreibung">
            <a:extLst>
              <a:ext uri="{FF2B5EF4-FFF2-40B4-BE49-F238E27FC236}">
                <a16:creationId xmlns:a16="http://schemas.microsoft.com/office/drawing/2014/main" id="{DFE1E2F1-0F3D-1A91-A4C4-D113E062F2DF}"/>
              </a:ext>
            </a:extLst>
          </p:cNvPr>
          <p:cNvPicPr>
            <a:picLocks noChangeAspect="1"/>
          </p:cNvPicPr>
          <p:nvPr/>
        </p:nvPicPr>
        <p:blipFill>
          <a:blip r:embed="rId2"/>
          <a:stretch>
            <a:fillRect/>
          </a:stretch>
        </p:blipFill>
        <p:spPr>
          <a:xfrm>
            <a:off x="9950979" y="413645"/>
            <a:ext cx="1763219" cy="1571565"/>
          </a:xfrm>
          <a:prstGeom prst="rect">
            <a:avLst/>
          </a:prstGeom>
        </p:spPr>
      </p:pic>
    </p:spTree>
    <p:extLst>
      <p:ext uri="{BB962C8B-B14F-4D97-AF65-F5344CB8AC3E}">
        <p14:creationId xmlns:p14="http://schemas.microsoft.com/office/powerpoint/2010/main" val="183437795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descr="Ein Bild, das Text, Schrift, Grafikdesign, Grafiken enthält.&#10;&#10;Automatisch generierte Beschreibung">
            <a:extLst>
              <a:ext uri="{FF2B5EF4-FFF2-40B4-BE49-F238E27FC236}">
                <a16:creationId xmlns:a16="http://schemas.microsoft.com/office/drawing/2014/main" id="{66D19BA7-3A63-A566-9174-8500D0955217}"/>
              </a:ext>
            </a:extLst>
          </p:cNvPr>
          <p:cNvPicPr>
            <a:picLocks noChangeAspect="1"/>
          </p:cNvPicPr>
          <p:nvPr/>
        </p:nvPicPr>
        <p:blipFill>
          <a:blip r:embed="rId2"/>
          <a:stretch>
            <a:fillRect/>
          </a:stretch>
        </p:blipFill>
        <p:spPr>
          <a:xfrm>
            <a:off x="9950979" y="413645"/>
            <a:ext cx="1763219" cy="1571565"/>
          </a:xfrm>
          <a:prstGeom prst="rect">
            <a:avLst/>
          </a:prstGeom>
        </p:spPr>
      </p:pic>
      <p:sp>
        <p:nvSpPr>
          <p:cNvPr id="5" name="Rechteck 4">
            <a:extLst>
              <a:ext uri="{FF2B5EF4-FFF2-40B4-BE49-F238E27FC236}">
                <a16:creationId xmlns:a16="http://schemas.microsoft.com/office/drawing/2014/main" id="{8A87A45B-7B66-5527-F7A3-AC9EF2640870}"/>
              </a:ext>
            </a:extLst>
          </p:cNvPr>
          <p:cNvSpPr/>
          <p:nvPr/>
        </p:nvSpPr>
        <p:spPr>
          <a:xfrm>
            <a:off x="191386" y="207335"/>
            <a:ext cx="11823405" cy="6443330"/>
          </a:xfrm>
          <a:prstGeom prst="rect">
            <a:avLst/>
          </a:prstGeom>
          <a:noFill/>
          <a:ln w="114300">
            <a:solidFill>
              <a:srgbClr val="2E497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solidFill>
                <a:srgbClr val="273B64"/>
              </a:solidFill>
            </a:endParaRPr>
          </a:p>
        </p:txBody>
      </p:sp>
      <p:sp>
        <p:nvSpPr>
          <p:cNvPr id="3" name="Untertitel 2">
            <a:extLst>
              <a:ext uri="{FF2B5EF4-FFF2-40B4-BE49-F238E27FC236}">
                <a16:creationId xmlns:a16="http://schemas.microsoft.com/office/drawing/2014/main" id="{BAE9500C-57C1-43E3-00CB-40ECA9F95DED}"/>
              </a:ext>
            </a:extLst>
          </p:cNvPr>
          <p:cNvSpPr>
            <a:spLocks noGrp="1"/>
          </p:cNvSpPr>
          <p:nvPr/>
        </p:nvSpPr>
        <p:spPr>
          <a:xfrm>
            <a:off x="477802" y="413645"/>
            <a:ext cx="7128543" cy="89134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342905" indent="0" algn="ctr" defTabSz="914400" rtl="0" eaLnBrk="1" latinLnBrk="0" hangingPunct="1">
              <a:lnSpc>
                <a:spcPct val="90000"/>
              </a:lnSpc>
              <a:spcBef>
                <a:spcPts val="500"/>
              </a:spcBef>
              <a:buFont typeface="Arial" panose="020B0604020202020204" pitchFamily="34" charset="0"/>
              <a:buNone/>
              <a:defRPr sz="1500" kern="1200">
                <a:solidFill>
                  <a:schemeClr val="tx1"/>
                </a:solidFill>
                <a:latin typeface="+mn-lt"/>
                <a:ea typeface="+mn-ea"/>
                <a:cs typeface="+mn-cs"/>
              </a:defRPr>
            </a:lvl2pPr>
            <a:lvl3pPr marL="685808" indent="0" algn="ctr" defTabSz="914400" rtl="0" eaLnBrk="1" latinLnBrk="0" hangingPunct="1">
              <a:lnSpc>
                <a:spcPct val="90000"/>
              </a:lnSpc>
              <a:spcBef>
                <a:spcPts val="500"/>
              </a:spcBef>
              <a:buFont typeface="Arial" panose="020B0604020202020204" pitchFamily="34" charset="0"/>
              <a:buNone/>
              <a:defRPr sz="1351" kern="1200">
                <a:solidFill>
                  <a:schemeClr val="tx1"/>
                </a:solidFill>
                <a:latin typeface="+mn-lt"/>
                <a:ea typeface="+mn-ea"/>
                <a:cs typeface="+mn-cs"/>
              </a:defRPr>
            </a:lvl3pPr>
            <a:lvl4pPr marL="1028713"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371617"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1714522"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2057426"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2400330"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2743235"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lnSpc>
                <a:spcPct val="100000"/>
              </a:lnSpc>
            </a:pPr>
            <a:r>
              <a:rPr lang="de-DE" sz="5500" b="1" dirty="0">
                <a:solidFill>
                  <a:schemeClr val="bg1"/>
                </a:solidFill>
                <a:latin typeface="Avenir Next LT Pro" panose="020B0504020202020204" pitchFamily="34" charset="77"/>
              </a:rPr>
              <a:t>Das</a:t>
            </a:r>
            <a:r>
              <a:rPr lang="de-DE" sz="5500" b="1" dirty="0">
                <a:solidFill>
                  <a:srgbClr val="F7A61D"/>
                </a:solidFill>
                <a:latin typeface="Avenir Next LT Pro" panose="020B0504020202020204" pitchFamily="34" charset="77"/>
              </a:rPr>
              <a:t> Jugendforum</a:t>
            </a:r>
            <a:br>
              <a:rPr lang="de-DE" sz="5500" b="1" dirty="0">
                <a:solidFill>
                  <a:srgbClr val="F7A61D"/>
                </a:solidFill>
                <a:latin typeface="Avenir Next LT Pro" panose="020B0504020202020204" pitchFamily="34" charset="77"/>
              </a:rPr>
            </a:br>
            <a:endParaRPr lang="de-DE" sz="5500" i="1" dirty="0">
              <a:solidFill>
                <a:schemeClr val="bg1"/>
              </a:solidFill>
              <a:latin typeface="Avenir Next LT Pro" panose="020B0504020202020204" pitchFamily="34" charset="77"/>
            </a:endParaRPr>
          </a:p>
        </p:txBody>
      </p:sp>
      <p:sp>
        <p:nvSpPr>
          <p:cNvPr id="4" name="Untertitel 2">
            <a:extLst>
              <a:ext uri="{FF2B5EF4-FFF2-40B4-BE49-F238E27FC236}">
                <a16:creationId xmlns:a16="http://schemas.microsoft.com/office/drawing/2014/main" id="{D8D238E0-CFE5-445F-3CEA-BD50A104444F}"/>
              </a:ext>
            </a:extLst>
          </p:cNvPr>
          <p:cNvSpPr>
            <a:spLocks noGrp="1"/>
          </p:cNvSpPr>
          <p:nvPr/>
        </p:nvSpPr>
        <p:spPr>
          <a:xfrm>
            <a:off x="301591" y="2191520"/>
            <a:ext cx="11602994" cy="2973617"/>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342905" indent="0" algn="ctr" defTabSz="914400" rtl="0" eaLnBrk="1" latinLnBrk="0" hangingPunct="1">
              <a:lnSpc>
                <a:spcPct val="90000"/>
              </a:lnSpc>
              <a:spcBef>
                <a:spcPts val="500"/>
              </a:spcBef>
              <a:buFont typeface="Arial" panose="020B0604020202020204" pitchFamily="34" charset="0"/>
              <a:buNone/>
              <a:defRPr sz="1500" kern="1200">
                <a:solidFill>
                  <a:schemeClr val="tx1"/>
                </a:solidFill>
                <a:latin typeface="+mn-lt"/>
                <a:ea typeface="+mn-ea"/>
                <a:cs typeface="+mn-cs"/>
              </a:defRPr>
            </a:lvl2pPr>
            <a:lvl3pPr marL="685808" indent="0" algn="ctr" defTabSz="914400" rtl="0" eaLnBrk="1" latinLnBrk="0" hangingPunct="1">
              <a:lnSpc>
                <a:spcPct val="90000"/>
              </a:lnSpc>
              <a:spcBef>
                <a:spcPts val="500"/>
              </a:spcBef>
              <a:buFont typeface="Arial" panose="020B0604020202020204" pitchFamily="34" charset="0"/>
              <a:buNone/>
              <a:defRPr sz="1351" kern="1200">
                <a:solidFill>
                  <a:schemeClr val="tx1"/>
                </a:solidFill>
                <a:latin typeface="+mn-lt"/>
                <a:ea typeface="+mn-ea"/>
                <a:cs typeface="+mn-cs"/>
              </a:defRPr>
            </a:lvl3pPr>
            <a:lvl4pPr marL="1028713"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371617"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1714522"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2057426"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2400330"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2743235"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marL="342900" indent="-342900" algn="l">
              <a:buFont typeface="Arial" panose="020B0604020202020204" pitchFamily="34" charset="0"/>
              <a:buChar char="•"/>
            </a:pPr>
            <a:r>
              <a:rPr lang="de-DE" sz="3000" dirty="0">
                <a:solidFill>
                  <a:schemeClr val="bg1"/>
                </a:solidFill>
                <a:latin typeface="Avenir Next LT Pro" panose="020B0504020202020204" pitchFamily="34" charset="77"/>
              </a:rPr>
              <a:t>Im </a:t>
            </a:r>
            <a:r>
              <a:rPr lang="de-DE" sz="3000" b="1" dirty="0">
                <a:solidFill>
                  <a:schemeClr val="bg1"/>
                </a:solidFill>
                <a:latin typeface="Avenir Next LT Pro" panose="020B0504020202020204" pitchFamily="34" charset="77"/>
              </a:rPr>
              <a:t>Stadtparlament</a:t>
            </a:r>
            <a:r>
              <a:rPr lang="de-DE" sz="3000" dirty="0">
                <a:solidFill>
                  <a:schemeClr val="bg1"/>
                </a:solidFill>
                <a:latin typeface="Avenir Next LT Pro" panose="020B0504020202020204" pitchFamily="34" charset="77"/>
              </a:rPr>
              <a:t> &amp; in den </a:t>
            </a:r>
            <a:r>
              <a:rPr lang="de-DE" sz="3000" b="1" dirty="0">
                <a:solidFill>
                  <a:schemeClr val="bg1"/>
                </a:solidFill>
                <a:latin typeface="Avenir Next LT Pro" panose="020B0504020202020204" pitchFamily="34" charset="77"/>
              </a:rPr>
              <a:t>Ausschüssen</a:t>
            </a:r>
            <a:r>
              <a:rPr lang="de-DE" sz="3000" dirty="0">
                <a:solidFill>
                  <a:schemeClr val="bg1"/>
                </a:solidFill>
                <a:latin typeface="Avenir Next LT Pro" panose="020B0504020202020204" pitchFamily="34" charset="77"/>
              </a:rPr>
              <a:t> vertreten!</a:t>
            </a:r>
          </a:p>
          <a:p>
            <a:pPr marL="342900" indent="-342900" algn="l">
              <a:buFont typeface="Arial" panose="020B0604020202020204" pitchFamily="34" charset="0"/>
              <a:buChar char="•"/>
            </a:pPr>
            <a:r>
              <a:rPr lang="de-DE" sz="3000" dirty="0">
                <a:solidFill>
                  <a:schemeClr val="bg1"/>
                </a:solidFill>
                <a:latin typeface="Avenir Next LT Pro" panose="020B0504020202020204" pitchFamily="34" charset="77"/>
              </a:rPr>
              <a:t>+</a:t>
            </a:r>
            <a:r>
              <a:rPr lang="de-DE" sz="3000" b="1" dirty="0">
                <a:solidFill>
                  <a:schemeClr val="bg1"/>
                </a:solidFill>
                <a:latin typeface="Avenir Next LT Pro" panose="020B0504020202020204" pitchFamily="34" charset="77"/>
              </a:rPr>
              <a:t> Rede</a:t>
            </a:r>
            <a:r>
              <a:rPr lang="de-DE" sz="3000" dirty="0">
                <a:solidFill>
                  <a:schemeClr val="bg1"/>
                </a:solidFill>
                <a:latin typeface="Avenir Next LT Pro" panose="020B0504020202020204" pitchFamily="34" charset="77"/>
              </a:rPr>
              <a:t>recht</a:t>
            </a:r>
          </a:p>
          <a:p>
            <a:pPr marL="342900" indent="-342900" algn="l">
              <a:buFont typeface="Arial" panose="020B0604020202020204" pitchFamily="34" charset="0"/>
              <a:buChar char="•"/>
            </a:pPr>
            <a:r>
              <a:rPr lang="de-DE" sz="3000" dirty="0">
                <a:solidFill>
                  <a:schemeClr val="bg1"/>
                </a:solidFill>
                <a:latin typeface="Avenir Next LT Pro" panose="020B0504020202020204" pitchFamily="34" charset="77"/>
              </a:rPr>
              <a:t>+</a:t>
            </a:r>
            <a:r>
              <a:rPr lang="de-DE" sz="3000" b="1" dirty="0">
                <a:solidFill>
                  <a:schemeClr val="bg1"/>
                </a:solidFill>
                <a:latin typeface="Avenir Next LT Pro" panose="020B0504020202020204" pitchFamily="34" charset="77"/>
              </a:rPr>
              <a:t> Antrags</a:t>
            </a:r>
            <a:r>
              <a:rPr lang="de-DE" sz="3000" dirty="0">
                <a:solidFill>
                  <a:schemeClr val="bg1"/>
                </a:solidFill>
                <a:latin typeface="Avenir Next LT Pro" panose="020B0504020202020204" pitchFamily="34" charset="77"/>
              </a:rPr>
              <a:t>recht</a:t>
            </a:r>
          </a:p>
          <a:p>
            <a:pPr marL="800105" lvl="1" indent="-457200" algn="l">
              <a:buFont typeface="Wingdings" pitchFamily="2" charset="2"/>
              <a:buChar char="à"/>
            </a:pPr>
            <a:r>
              <a:rPr lang="de-DE" sz="2700" b="1" dirty="0">
                <a:solidFill>
                  <a:schemeClr val="bg1"/>
                </a:solidFill>
                <a:latin typeface="Avenir Next LT Pro" panose="020B0504020202020204" pitchFamily="34" charset="77"/>
                <a:sym typeface="Wingdings" pitchFamily="2" charset="2"/>
              </a:rPr>
              <a:t>Erfolgreiche</a:t>
            </a:r>
            <a:r>
              <a:rPr lang="de-DE" sz="2700" dirty="0">
                <a:solidFill>
                  <a:schemeClr val="bg1"/>
                </a:solidFill>
                <a:latin typeface="Avenir Next LT Pro" panose="020B0504020202020204" pitchFamily="34" charset="77"/>
                <a:sym typeface="Wingdings" pitchFamily="2" charset="2"/>
              </a:rPr>
              <a:t> Anträge:</a:t>
            </a:r>
          </a:p>
          <a:p>
            <a:pPr lvl="2" algn="l"/>
            <a:r>
              <a:rPr lang="de-DE" sz="2551" dirty="0">
                <a:solidFill>
                  <a:schemeClr val="bg1"/>
                </a:solidFill>
                <a:latin typeface="Avenir Next LT Pro" panose="020B0504020202020204" pitchFamily="34" charset="77"/>
                <a:sym typeface="Wingdings" pitchFamily="2" charset="2"/>
              </a:rPr>
              <a:t>	Trinkwasserbrunnen</a:t>
            </a:r>
          </a:p>
          <a:p>
            <a:pPr lvl="2" algn="l"/>
            <a:r>
              <a:rPr lang="de-DE" sz="2551" dirty="0">
                <a:solidFill>
                  <a:schemeClr val="bg1"/>
                </a:solidFill>
                <a:latin typeface="Avenir Next LT Pro" panose="020B0504020202020204" pitchFamily="34" charset="77"/>
                <a:sym typeface="Wingdings" pitchFamily="2" charset="2"/>
              </a:rPr>
              <a:t>	Freizeitfläche an der Winkelwiese</a:t>
            </a:r>
            <a:endParaRPr lang="de-DE" sz="2551" dirty="0">
              <a:solidFill>
                <a:schemeClr val="bg1"/>
              </a:solidFill>
              <a:latin typeface="Avenir Next LT Pro" panose="020B0504020202020204" pitchFamily="34" charset="77"/>
            </a:endParaRPr>
          </a:p>
        </p:txBody>
      </p:sp>
    </p:spTree>
    <p:extLst>
      <p:ext uri="{BB962C8B-B14F-4D97-AF65-F5344CB8AC3E}">
        <p14:creationId xmlns:p14="http://schemas.microsoft.com/office/powerpoint/2010/main" val="171459003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4E9B32-413F-41A4-9813-682434385F45}"/>
            </a:ext>
          </a:extLst>
        </p:cNvPr>
        <p:cNvGrpSpPr/>
        <p:nvPr/>
      </p:nvGrpSpPr>
      <p:grpSpPr>
        <a:xfrm>
          <a:off x="0" y="0"/>
          <a:ext cx="0" cy="0"/>
          <a:chOff x="0" y="0"/>
          <a:chExt cx="0" cy="0"/>
        </a:xfrm>
      </p:grpSpPr>
      <p:sp>
        <p:nvSpPr>
          <p:cNvPr id="12" name="Untertitel 2">
            <a:extLst>
              <a:ext uri="{FF2B5EF4-FFF2-40B4-BE49-F238E27FC236}">
                <a16:creationId xmlns:a16="http://schemas.microsoft.com/office/drawing/2014/main" id="{B74AC746-72EA-F68A-DF52-FF0A2C194539}"/>
              </a:ext>
            </a:extLst>
          </p:cNvPr>
          <p:cNvSpPr>
            <a:spLocks noGrp="1"/>
          </p:cNvSpPr>
          <p:nvPr/>
        </p:nvSpPr>
        <p:spPr>
          <a:xfrm>
            <a:off x="2022544" y="6920276"/>
            <a:ext cx="8161088" cy="3356385"/>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342905" indent="0" algn="ctr" defTabSz="914400" rtl="0" eaLnBrk="1" latinLnBrk="0" hangingPunct="1">
              <a:lnSpc>
                <a:spcPct val="90000"/>
              </a:lnSpc>
              <a:spcBef>
                <a:spcPts val="500"/>
              </a:spcBef>
              <a:buFont typeface="Arial" panose="020B0604020202020204" pitchFamily="34" charset="0"/>
              <a:buNone/>
              <a:defRPr sz="1500" kern="1200">
                <a:solidFill>
                  <a:schemeClr val="tx1"/>
                </a:solidFill>
                <a:latin typeface="+mn-lt"/>
                <a:ea typeface="+mn-ea"/>
                <a:cs typeface="+mn-cs"/>
              </a:defRPr>
            </a:lvl2pPr>
            <a:lvl3pPr marL="685808" indent="0" algn="ctr" defTabSz="914400" rtl="0" eaLnBrk="1" latinLnBrk="0" hangingPunct="1">
              <a:lnSpc>
                <a:spcPct val="90000"/>
              </a:lnSpc>
              <a:spcBef>
                <a:spcPts val="500"/>
              </a:spcBef>
              <a:buFont typeface="Arial" panose="020B0604020202020204" pitchFamily="34" charset="0"/>
              <a:buNone/>
              <a:defRPr sz="1351" kern="1200">
                <a:solidFill>
                  <a:schemeClr val="tx1"/>
                </a:solidFill>
                <a:latin typeface="+mn-lt"/>
                <a:ea typeface="+mn-ea"/>
                <a:cs typeface="+mn-cs"/>
              </a:defRPr>
            </a:lvl3pPr>
            <a:lvl4pPr marL="1028713"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371617"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1714522"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2057426"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2400330"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2743235"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marL="457200" rtl="0" fontAlgn="base">
              <a:buFont typeface="Arial" panose="020B0604020202020204" pitchFamily="34" charset="0"/>
              <a:buChar char="•"/>
            </a:pPr>
            <a:r>
              <a:rPr lang="de-DE" sz="1600" b="0" i="0" u="none" strike="noStrike" dirty="0">
                <a:solidFill>
                  <a:srgbClr val="000000"/>
                </a:solidFill>
                <a:effectLst/>
                <a:latin typeface="Helvetica Neue" panose="02000503000000020004" pitchFamily="2" charset="0"/>
              </a:rPr>
              <a:t>Unterstufe- Mittel- und Oberstufe</a:t>
            </a:r>
          </a:p>
          <a:p>
            <a:pPr marL="742950" lvl="1" indent="-285750" rtl="0" fontAlgn="base">
              <a:buFont typeface="Arial" panose="020B0604020202020204" pitchFamily="34" charset="0"/>
              <a:buChar char="•"/>
            </a:pPr>
            <a:r>
              <a:rPr lang="de-DE" sz="1600" b="0" i="0" u="none" strike="noStrike" dirty="0">
                <a:solidFill>
                  <a:srgbClr val="000000"/>
                </a:solidFill>
                <a:effectLst/>
                <a:latin typeface="Helvetica Neue" panose="02000503000000020004" pitchFamily="2" charset="0"/>
              </a:rPr>
              <a:t>Gruppenarbeit:</a:t>
            </a:r>
          </a:p>
          <a:p>
            <a:pPr marL="742950" lvl="1" indent="-285750" rtl="0" fontAlgn="base">
              <a:buFont typeface="Arial" panose="020B0604020202020204" pitchFamily="34" charset="0"/>
              <a:buChar char="•"/>
            </a:pPr>
            <a:r>
              <a:rPr lang="de-DE" sz="1600" b="0" i="0" u="none" strike="noStrike" dirty="0">
                <a:solidFill>
                  <a:srgbClr val="000000"/>
                </a:solidFill>
                <a:effectLst/>
                <a:latin typeface="Helvetica Neue" panose="02000503000000020004" pitchFamily="2" charset="0"/>
              </a:rPr>
              <a:t>Die Klasse wird gefragt, was sie an Langen stört</a:t>
            </a:r>
          </a:p>
          <a:p>
            <a:pPr marL="742950" lvl="1" indent="-285750" rtl="0" fontAlgn="base">
              <a:buFont typeface="Arial" panose="020B0604020202020204" pitchFamily="34" charset="0"/>
              <a:buChar char="•"/>
            </a:pPr>
            <a:r>
              <a:rPr lang="de-DE" sz="1600" b="0" i="0" u="none" strike="noStrike" dirty="0">
                <a:solidFill>
                  <a:srgbClr val="000000"/>
                </a:solidFill>
                <a:effectLst/>
                <a:latin typeface="Helvetica Neue" panose="02000503000000020004" pitchFamily="2" charset="0"/>
              </a:rPr>
              <a:t>—&gt; 2-3 dieser Störfaktoren sollen von jedem Lernenden aufgeschrieben werden</a:t>
            </a:r>
          </a:p>
          <a:p>
            <a:pPr marL="742950" lvl="1" indent="-285750" rtl="0" fontAlgn="base">
              <a:buFont typeface="Arial" panose="020B0604020202020204" pitchFamily="34" charset="0"/>
              <a:buChar char="•"/>
            </a:pPr>
            <a:r>
              <a:rPr lang="de-DE" sz="1600" b="0" i="0" u="none" strike="noStrike" dirty="0">
                <a:solidFill>
                  <a:srgbClr val="000000"/>
                </a:solidFill>
                <a:effectLst/>
                <a:latin typeface="Helvetica Neue" panose="02000503000000020004" pitchFamily="2" charset="0"/>
              </a:rPr>
              <a:t>Nach ca. 5 Minuten werden diese Mitschriften kurz besprochen</a:t>
            </a:r>
          </a:p>
          <a:p>
            <a:pPr marL="742950" lvl="1" indent="-285750" rtl="0" fontAlgn="base">
              <a:buFont typeface="Arial" panose="020B0604020202020204" pitchFamily="34" charset="0"/>
              <a:buChar char="•"/>
            </a:pPr>
            <a:r>
              <a:rPr lang="de-DE" sz="1600" b="0" i="0" u="none" strike="noStrike" dirty="0">
                <a:solidFill>
                  <a:srgbClr val="000000"/>
                </a:solidFill>
                <a:effectLst/>
                <a:latin typeface="Helvetica Neue" panose="02000503000000020004" pitchFamily="2" charset="0"/>
              </a:rPr>
              <a:t>Für den Nächsten Schritt wird die Klasse aufgeteilt —&gt; Kleingruppen je 4-5 Mitglieder des Klassenverbandes</a:t>
            </a:r>
          </a:p>
          <a:p>
            <a:pPr marL="742950" lvl="1" indent="-285750" rtl="0" fontAlgn="base">
              <a:buFont typeface="Arial" panose="020B0604020202020204" pitchFamily="34" charset="0"/>
              <a:buChar char="•"/>
            </a:pPr>
            <a:r>
              <a:rPr lang="de-DE" sz="1600" b="0" i="0" u="none" strike="noStrike" dirty="0">
                <a:solidFill>
                  <a:srgbClr val="000000"/>
                </a:solidFill>
                <a:effectLst/>
                <a:latin typeface="Helvetica Neue" panose="02000503000000020004" pitchFamily="2" charset="0"/>
              </a:rPr>
              <a:t>In diesen Gruppen werden Mögliche Lösungsansätze für diese Störfaktoren ermittelt, diese werden ebenfalls Mitgeschrieben.</a:t>
            </a:r>
          </a:p>
          <a:p>
            <a:pPr marL="742950" lvl="1" indent="-285750" rtl="0" fontAlgn="base">
              <a:buFont typeface="Arial" panose="020B0604020202020204" pitchFamily="34" charset="0"/>
              <a:buChar char="•"/>
            </a:pPr>
            <a:r>
              <a:rPr lang="de-DE" sz="1600" b="0" i="0" u="none" strike="noStrike" dirty="0">
                <a:solidFill>
                  <a:srgbClr val="000000"/>
                </a:solidFill>
                <a:effectLst/>
                <a:latin typeface="Helvetica Neue" panose="02000503000000020004" pitchFamily="2" charset="0"/>
              </a:rPr>
              <a:t>Wenn Zeit bleibt werden einige der Lösungsansätze im Klassenverband besprochen und evtl. zur weiteren Diskussion/Ideenfindung freigegeben.</a:t>
            </a:r>
          </a:p>
          <a:p>
            <a:pPr marL="742950" lvl="1" indent="-285750" rtl="0" fontAlgn="base">
              <a:buFont typeface="Arial" panose="020B0604020202020204" pitchFamily="34" charset="0"/>
              <a:buChar char="•"/>
            </a:pPr>
            <a:r>
              <a:rPr lang="de-DE" sz="1600" b="0" i="0" u="none" strike="noStrike" dirty="0">
                <a:solidFill>
                  <a:srgbClr val="000000"/>
                </a:solidFill>
                <a:effectLst/>
                <a:latin typeface="Helvetica Neue" panose="02000503000000020004" pitchFamily="2" charset="0"/>
              </a:rPr>
              <a:t>=&gt; Diese Art der Gruppenarbeit lässt sich ggf. auf alle Altersstufen anwenden. Bei älteren Schüler*innen kommen dementsprechend komplexere Störfaktoren sowie Lösungsansätze zu Tage. Diese lassen sich, je nach alter des Klassenverbandes mehr oder weniger ausufernd Diskutieren</a:t>
            </a:r>
          </a:p>
          <a:p>
            <a:pPr marL="457200" rtl="0" fontAlgn="base">
              <a:buFont typeface="Arial" panose="020B0604020202020204" pitchFamily="34" charset="0"/>
              <a:buChar char="•"/>
            </a:pPr>
            <a:r>
              <a:rPr lang="de-DE" sz="1600" b="0" i="0" u="none" strike="noStrike" dirty="0">
                <a:solidFill>
                  <a:srgbClr val="000000"/>
                </a:solidFill>
                <a:effectLst/>
                <a:latin typeface="Helvetica Neue" panose="02000503000000020004" pitchFamily="2" charset="0"/>
              </a:rPr>
              <a:t>Von der Präsentation zur oben beschriebenen Gruppenarbeit </a:t>
            </a:r>
            <a:r>
              <a:rPr lang="de-DE" sz="1600" b="0" i="0" u="none" strike="noStrike" dirty="0" err="1">
                <a:solidFill>
                  <a:srgbClr val="000000"/>
                </a:solidFill>
                <a:effectLst/>
                <a:latin typeface="Helvetica Neue" panose="02000503000000020004" pitchFamily="2" charset="0"/>
              </a:rPr>
              <a:t>rüberleiten</a:t>
            </a:r>
            <a:endParaRPr lang="de-DE" sz="1600" b="0" i="0" u="none" strike="noStrike" dirty="0">
              <a:solidFill>
                <a:srgbClr val="000000"/>
              </a:solidFill>
              <a:effectLst/>
              <a:latin typeface="Helvetica Neue" panose="02000503000000020004" pitchFamily="2" charset="0"/>
            </a:endParaRPr>
          </a:p>
        </p:txBody>
      </p:sp>
      <p:pic>
        <p:nvPicPr>
          <p:cNvPr id="2" name="Grafik 1" descr="Ein Bild, das Text, Schrift, Grafikdesign, Grafiken enthält.&#10;&#10;Automatisch generierte Beschreibung">
            <a:extLst>
              <a:ext uri="{FF2B5EF4-FFF2-40B4-BE49-F238E27FC236}">
                <a16:creationId xmlns:a16="http://schemas.microsoft.com/office/drawing/2014/main" id="{C0055482-B76C-52A4-AA14-111C3ACB2A74}"/>
              </a:ext>
            </a:extLst>
          </p:cNvPr>
          <p:cNvPicPr>
            <a:picLocks noChangeAspect="1"/>
          </p:cNvPicPr>
          <p:nvPr/>
        </p:nvPicPr>
        <p:blipFill>
          <a:blip r:embed="rId2"/>
          <a:stretch>
            <a:fillRect/>
          </a:stretch>
        </p:blipFill>
        <p:spPr>
          <a:xfrm>
            <a:off x="9950979" y="413645"/>
            <a:ext cx="1763219" cy="1571565"/>
          </a:xfrm>
          <a:prstGeom prst="rect">
            <a:avLst/>
          </a:prstGeom>
        </p:spPr>
      </p:pic>
      <p:sp>
        <p:nvSpPr>
          <p:cNvPr id="5" name="Rechteck 4">
            <a:extLst>
              <a:ext uri="{FF2B5EF4-FFF2-40B4-BE49-F238E27FC236}">
                <a16:creationId xmlns:a16="http://schemas.microsoft.com/office/drawing/2014/main" id="{F9F8E36B-95DB-C78A-2841-4E5940E37095}"/>
              </a:ext>
            </a:extLst>
          </p:cNvPr>
          <p:cNvSpPr/>
          <p:nvPr/>
        </p:nvSpPr>
        <p:spPr>
          <a:xfrm>
            <a:off x="191386" y="207335"/>
            <a:ext cx="11823405" cy="6443330"/>
          </a:xfrm>
          <a:prstGeom prst="rect">
            <a:avLst/>
          </a:prstGeom>
          <a:noFill/>
          <a:ln w="114300">
            <a:solidFill>
              <a:srgbClr val="2E497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solidFill>
                <a:srgbClr val="273B64"/>
              </a:solidFill>
            </a:endParaRPr>
          </a:p>
        </p:txBody>
      </p:sp>
      <p:sp>
        <p:nvSpPr>
          <p:cNvPr id="3" name="Untertitel 2">
            <a:extLst>
              <a:ext uri="{FF2B5EF4-FFF2-40B4-BE49-F238E27FC236}">
                <a16:creationId xmlns:a16="http://schemas.microsoft.com/office/drawing/2014/main" id="{6923FF59-1463-085E-2F4A-39A78E147961}"/>
              </a:ext>
            </a:extLst>
          </p:cNvPr>
          <p:cNvSpPr>
            <a:spLocks noGrp="1"/>
          </p:cNvSpPr>
          <p:nvPr/>
        </p:nvSpPr>
        <p:spPr>
          <a:xfrm>
            <a:off x="477802" y="413645"/>
            <a:ext cx="7128543" cy="89134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342905" indent="0" algn="ctr" defTabSz="914400" rtl="0" eaLnBrk="1" latinLnBrk="0" hangingPunct="1">
              <a:lnSpc>
                <a:spcPct val="90000"/>
              </a:lnSpc>
              <a:spcBef>
                <a:spcPts val="500"/>
              </a:spcBef>
              <a:buFont typeface="Arial" panose="020B0604020202020204" pitchFamily="34" charset="0"/>
              <a:buNone/>
              <a:defRPr sz="1500" kern="1200">
                <a:solidFill>
                  <a:schemeClr val="tx1"/>
                </a:solidFill>
                <a:latin typeface="+mn-lt"/>
                <a:ea typeface="+mn-ea"/>
                <a:cs typeface="+mn-cs"/>
              </a:defRPr>
            </a:lvl2pPr>
            <a:lvl3pPr marL="685808" indent="0" algn="ctr" defTabSz="914400" rtl="0" eaLnBrk="1" latinLnBrk="0" hangingPunct="1">
              <a:lnSpc>
                <a:spcPct val="90000"/>
              </a:lnSpc>
              <a:spcBef>
                <a:spcPts val="500"/>
              </a:spcBef>
              <a:buFont typeface="Arial" panose="020B0604020202020204" pitchFamily="34" charset="0"/>
              <a:buNone/>
              <a:defRPr sz="1351" kern="1200">
                <a:solidFill>
                  <a:schemeClr val="tx1"/>
                </a:solidFill>
                <a:latin typeface="+mn-lt"/>
                <a:ea typeface="+mn-ea"/>
                <a:cs typeface="+mn-cs"/>
              </a:defRPr>
            </a:lvl3pPr>
            <a:lvl4pPr marL="1028713"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371617"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1714522"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2057426"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2400330"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2743235"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lnSpc>
                <a:spcPct val="100000"/>
              </a:lnSpc>
            </a:pPr>
            <a:r>
              <a:rPr lang="de-DE" sz="5500" b="1" dirty="0">
                <a:solidFill>
                  <a:schemeClr val="bg1"/>
                </a:solidFill>
                <a:latin typeface="Avenir Next LT Pro" panose="020B0504020202020204" pitchFamily="34" charset="77"/>
              </a:rPr>
              <a:t>Das</a:t>
            </a:r>
            <a:r>
              <a:rPr lang="de-DE" sz="5500" b="1" dirty="0">
                <a:solidFill>
                  <a:srgbClr val="F7A61D"/>
                </a:solidFill>
                <a:latin typeface="Avenir Next LT Pro" panose="020B0504020202020204" pitchFamily="34" charset="77"/>
              </a:rPr>
              <a:t> Jugendforum</a:t>
            </a:r>
          </a:p>
          <a:p>
            <a:pPr algn="l">
              <a:lnSpc>
                <a:spcPct val="100000"/>
              </a:lnSpc>
            </a:pPr>
            <a:r>
              <a:rPr lang="de-DE" sz="4000" i="1" dirty="0">
                <a:solidFill>
                  <a:schemeClr val="bg1"/>
                </a:solidFill>
                <a:latin typeface="Avenir Next LT Pro" panose="020B0504020202020204" pitchFamily="34" charset="77"/>
              </a:rPr>
              <a:t>Gruppenarbeitsphase</a:t>
            </a:r>
            <a:br>
              <a:rPr lang="de-DE" sz="5500" b="1" dirty="0">
                <a:solidFill>
                  <a:srgbClr val="F7A61D"/>
                </a:solidFill>
                <a:latin typeface="Avenir Next LT Pro" panose="020B0504020202020204" pitchFamily="34" charset="77"/>
              </a:rPr>
            </a:br>
            <a:endParaRPr lang="de-DE" sz="5500" i="1" dirty="0">
              <a:solidFill>
                <a:schemeClr val="bg1"/>
              </a:solidFill>
              <a:latin typeface="Avenir Next LT Pro" panose="020B0504020202020204" pitchFamily="34" charset="77"/>
            </a:endParaRPr>
          </a:p>
        </p:txBody>
      </p:sp>
      <p:sp>
        <p:nvSpPr>
          <p:cNvPr id="4" name="Untertitel 2">
            <a:extLst>
              <a:ext uri="{FF2B5EF4-FFF2-40B4-BE49-F238E27FC236}">
                <a16:creationId xmlns:a16="http://schemas.microsoft.com/office/drawing/2014/main" id="{717A3B7F-9DD3-A897-C838-3C290B40C960}"/>
              </a:ext>
            </a:extLst>
          </p:cNvPr>
          <p:cNvSpPr>
            <a:spLocks noGrp="1"/>
          </p:cNvSpPr>
          <p:nvPr/>
        </p:nvSpPr>
        <p:spPr>
          <a:xfrm>
            <a:off x="294503" y="2831129"/>
            <a:ext cx="11602994" cy="2973617"/>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342905" indent="0" algn="ctr" defTabSz="914400" rtl="0" eaLnBrk="1" latinLnBrk="0" hangingPunct="1">
              <a:lnSpc>
                <a:spcPct val="90000"/>
              </a:lnSpc>
              <a:spcBef>
                <a:spcPts val="500"/>
              </a:spcBef>
              <a:buFont typeface="Arial" panose="020B0604020202020204" pitchFamily="34" charset="0"/>
              <a:buNone/>
              <a:defRPr sz="1500" kern="1200">
                <a:solidFill>
                  <a:schemeClr val="tx1"/>
                </a:solidFill>
                <a:latin typeface="+mn-lt"/>
                <a:ea typeface="+mn-ea"/>
                <a:cs typeface="+mn-cs"/>
              </a:defRPr>
            </a:lvl2pPr>
            <a:lvl3pPr marL="685808" indent="0" algn="ctr" defTabSz="914400" rtl="0" eaLnBrk="1" latinLnBrk="0" hangingPunct="1">
              <a:lnSpc>
                <a:spcPct val="90000"/>
              </a:lnSpc>
              <a:spcBef>
                <a:spcPts val="500"/>
              </a:spcBef>
              <a:buFont typeface="Arial" panose="020B0604020202020204" pitchFamily="34" charset="0"/>
              <a:buNone/>
              <a:defRPr sz="1351" kern="1200">
                <a:solidFill>
                  <a:schemeClr val="tx1"/>
                </a:solidFill>
                <a:latin typeface="+mn-lt"/>
                <a:ea typeface="+mn-ea"/>
                <a:cs typeface="+mn-cs"/>
              </a:defRPr>
            </a:lvl3pPr>
            <a:lvl4pPr marL="1028713"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371617"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1714522"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2057426"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2400330"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2743235"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marL="342900" indent="-342900" algn="l">
              <a:buFont typeface="Arial" panose="020B0604020202020204" pitchFamily="34" charset="0"/>
              <a:buChar char="•"/>
            </a:pPr>
            <a:r>
              <a:rPr lang="de-DE" sz="3000" dirty="0">
                <a:solidFill>
                  <a:schemeClr val="bg1"/>
                </a:solidFill>
                <a:latin typeface="Avenir Next LT Pro" panose="020B0504020202020204" pitchFamily="34" charset="77"/>
              </a:rPr>
              <a:t>Schreibt </a:t>
            </a:r>
            <a:r>
              <a:rPr lang="de-DE" sz="3000" b="1" dirty="0">
                <a:solidFill>
                  <a:schemeClr val="bg1"/>
                </a:solidFill>
                <a:latin typeface="Avenir Next LT Pro" panose="020B0504020202020204" pitchFamily="34" charset="77"/>
              </a:rPr>
              <a:t>2-3 Sachen </a:t>
            </a:r>
            <a:r>
              <a:rPr lang="de-DE" sz="3000" dirty="0">
                <a:solidFill>
                  <a:schemeClr val="bg1"/>
                </a:solidFill>
                <a:latin typeface="Avenir Next LT Pro" panose="020B0504020202020204" pitchFamily="34" charset="77"/>
              </a:rPr>
              <a:t>auf, die euch an </a:t>
            </a:r>
            <a:r>
              <a:rPr lang="de-DE" sz="3000" b="1" dirty="0">
                <a:solidFill>
                  <a:schemeClr val="bg1"/>
                </a:solidFill>
                <a:latin typeface="Avenir Next LT Pro" panose="020B0504020202020204" pitchFamily="34" charset="77"/>
              </a:rPr>
              <a:t>Langen</a:t>
            </a:r>
            <a:r>
              <a:rPr lang="de-DE" sz="3000" dirty="0">
                <a:solidFill>
                  <a:schemeClr val="bg1"/>
                </a:solidFill>
                <a:latin typeface="Avenir Next LT Pro" panose="020B0504020202020204" pitchFamily="34" charset="77"/>
              </a:rPr>
              <a:t> </a:t>
            </a:r>
            <a:r>
              <a:rPr lang="de-DE" sz="3000" b="1" dirty="0">
                <a:solidFill>
                  <a:srgbClr val="F7A61D"/>
                </a:solidFill>
                <a:latin typeface="Avenir Next LT Pro" panose="020B0504020202020204" pitchFamily="34" charset="77"/>
              </a:rPr>
              <a:t>stören</a:t>
            </a:r>
            <a:r>
              <a:rPr lang="de-DE" sz="3000" dirty="0">
                <a:solidFill>
                  <a:schemeClr val="bg1"/>
                </a:solidFill>
                <a:latin typeface="Avenir Next LT Pro" panose="020B0504020202020204" pitchFamily="34" charset="77"/>
              </a:rPr>
              <a:t>!</a:t>
            </a:r>
          </a:p>
          <a:p>
            <a:pPr marL="342900" indent="-342900" algn="l">
              <a:buFont typeface="Arial" panose="020B0604020202020204" pitchFamily="34" charset="0"/>
              <a:buChar char="•"/>
            </a:pPr>
            <a:r>
              <a:rPr lang="de-DE" sz="3000" dirty="0">
                <a:solidFill>
                  <a:schemeClr val="bg1"/>
                </a:solidFill>
                <a:latin typeface="Avenir Next LT Pro" panose="020B0504020202020204" pitchFamily="34" charset="77"/>
              </a:rPr>
              <a:t>Geht danach in </a:t>
            </a:r>
            <a:r>
              <a:rPr lang="de-DE" sz="3000" b="1" dirty="0">
                <a:solidFill>
                  <a:schemeClr val="bg1"/>
                </a:solidFill>
                <a:latin typeface="Avenir Next LT Pro" panose="020B0504020202020204" pitchFamily="34" charset="77"/>
              </a:rPr>
              <a:t>Gruppen</a:t>
            </a:r>
            <a:r>
              <a:rPr lang="de-DE" sz="3000" dirty="0">
                <a:solidFill>
                  <a:schemeClr val="bg1"/>
                </a:solidFill>
                <a:latin typeface="Avenir Next LT Pro" panose="020B0504020202020204" pitchFamily="34" charset="77"/>
              </a:rPr>
              <a:t> zusammen &amp; überlegt euch </a:t>
            </a:r>
            <a:r>
              <a:rPr lang="de-DE" sz="3000" b="1" dirty="0">
                <a:solidFill>
                  <a:srgbClr val="F7A61D"/>
                </a:solidFill>
                <a:latin typeface="Avenir Next LT Pro" panose="020B0504020202020204" pitchFamily="34" charset="77"/>
              </a:rPr>
              <a:t>Lösungsansätze</a:t>
            </a:r>
            <a:r>
              <a:rPr lang="de-DE" sz="3000" dirty="0">
                <a:solidFill>
                  <a:schemeClr val="bg1"/>
                </a:solidFill>
                <a:latin typeface="Avenir Next LT Pro" panose="020B0504020202020204" pitchFamily="34" charset="77"/>
              </a:rPr>
              <a:t>.</a:t>
            </a:r>
          </a:p>
          <a:p>
            <a:pPr marL="342900" indent="-342900" algn="l">
              <a:buFont typeface="Arial" panose="020B0604020202020204" pitchFamily="34" charset="0"/>
              <a:buChar char="•"/>
            </a:pPr>
            <a:r>
              <a:rPr lang="de-DE" sz="3000" dirty="0">
                <a:solidFill>
                  <a:schemeClr val="bg1"/>
                </a:solidFill>
                <a:latin typeface="Avenir Next LT Pro" panose="020B0504020202020204" pitchFamily="34" charset="77"/>
              </a:rPr>
              <a:t>Gebt die </a:t>
            </a:r>
            <a:r>
              <a:rPr lang="de-DE" sz="3000" b="1" dirty="0">
                <a:solidFill>
                  <a:schemeClr val="bg1"/>
                </a:solidFill>
                <a:latin typeface="Avenir Next LT Pro" panose="020B0504020202020204" pitchFamily="34" charset="77"/>
              </a:rPr>
              <a:t>Zettel</a:t>
            </a:r>
            <a:r>
              <a:rPr lang="de-DE" sz="3000" dirty="0">
                <a:solidFill>
                  <a:schemeClr val="bg1"/>
                </a:solidFill>
                <a:latin typeface="Avenir Next LT Pro" panose="020B0504020202020204" pitchFamily="34" charset="77"/>
              </a:rPr>
              <a:t> an die </a:t>
            </a:r>
            <a:r>
              <a:rPr lang="de-DE" sz="3000" b="1" dirty="0">
                <a:solidFill>
                  <a:schemeClr val="bg1"/>
                </a:solidFill>
                <a:latin typeface="Avenir Next LT Pro" panose="020B0504020202020204" pitchFamily="34" charset="77"/>
              </a:rPr>
              <a:t>Klassenleitung</a:t>
            </a:r>
            <a:r>
              <a:rPr lang="de-DE" sz="3000" dirty="0">
                <a:solidFill>
                  <a:schemeClr val="bg1"/>
                </a:solidFill>
                <a:latin typeface="Avenir Next LT Pro" panose="020B0504020202020204" pitchFamily="34" charset="77"/>
              </a:rPr>
              <a:t>/</a:t>
            </a:r>
            <a:r>
              <a:rPr lang="de-DE" sz="3000" b="1" dirty="0">
                <a:solidFill>
                  <a:schemeClr val="bg1"/>
                </a:solidFill>
                <a:latin typeface="Avenir Next LT Pro" panose="020B0504020202020204" pitchFamily="34" charset="77"/>
              </a:rPr>
              <a:t>Klassensprecher</a:t>
            </a:r>
            <a:r>
              <a:rPr lang="de-DE" sz="3000" dirty="0">
                <a:solidFill>
                  <a:schemeClr val="bg1"/>
                </a:solidFill>
                <a:latin typeface="Avenir Next LT Pro" panose="020B0504020202020204" pitchFamily="34" charset="77"/>
              </a:rPr>
              <a:t> ab. </a:t>
            </a:r>
          </a:p>
          <a:p>
            <a:pPr marL="342900" indent="-342900" algn="l">
              <a:buFont typeface="Arial" panose="020B0604020202020204" pitchFamily="34" charset="0"/>
              <a:buChar char="•"/>
            </a:pPr>
            <a:endParaRPr lang="de-DE" sz="3000" dirty="0">
              <a:solidFill>
                <a:schemeClr val="bg1"/>
              </a:solidFill>
              <a:latin typeface="Avenir Next LT Pro" panose="020B0504020202020204" pitchFamily="34" charset="77"/>
            </a:endParaRPr>
          </a:p>
        </p:txBody>
      </p:sp>
    </p:spTree>
    <p:extLst>
      <p:ext uri="{BB962C8B-B14F-4D97-AF65-F5344CB8AC3E}">
        <p14:creationId xmlns:p14="http://schemas.microsoft.com/office/powerpoint/2010/main" val="1770942048"/>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descr="Ein Bild, das Text, Schrift, Grafikdesign, Grafiken enthält.&#10;&#10;Automatisch generierte Beschreibung">
            <a:extLst>
              <a:ext uri="{FF2B5EF4-FFF2-40B4-BE49-F238E27FC236}">
                <a16:creationId xmlns:a16="http://schemas.microsoft.com/office/drawing/2014/main" id="{D7D1AC1F-6EFC-9225-F282-D38FCE7CA068}"/>
              </a:ext>
            </a:extLst>
          </p:cNvPr>
          <p:cNvPicPr>
            <a:picLocks noChangeAspect="1"/>
          </p:cNvPicPr>
          <p:nvPr/>
        </p:nvPicPr>
        <p:blipFill>
          <a:blip r:embed="rId2"/>
          <a:stretch>
            <a:fillRect/>
          </a:stretch>
        </p:blipFill>
        <p:spPr>
          <a:xfrm>
            <a:off x="9950979" y="413645"/>
            <a:ext cx="1763219" cy="1571565"/>
          </a:xfrm>
          <a:prstGeom prst="rect">
            <a:avLst/>
          </a:prstGeom>
        </p:spPr>
      </p:pic>
      <p:sp>
        <p:nvSpPr>
          <p:cNvPr id="5" name="Rechteck 4">
            <a:extLst>
              <a:ext uri="{FF2B5EF4-FFF2-40B4-BE49-F238E27FC236}">
                <a16:creationId xmlns:a16="http://schemas.microsoft.com/office/drawing/2014/main" id="{78B923FD-59D5-2479-DB81-3847B807AAE4}"/>
              </a:ext>
            </a:extLst>
          </p:cNvPr>
          <p:cNvSpPr/>
          <p:nvPr/>
        </p:nvSpPr>
        <p:spPr>
          <a:xfrm>
            <a:off x="191386" y="207335"/>
            <a:ext cx="11823405" cy="6443330"/>
          </a:xfrm>
          <a:prstGeom prst="rect">
            <a:avLst/>
          </a:prstGeom>
          <a:noFill/>
          <a:ln w="114300">
            <a:solidFill>
              <a:srgbClr val="2E497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solidFill>
                <a:srgbClr val="273B64"/>
              </a:solidFill>
            </a:endParaRPr>
          </a:p>
        </p:txBody>
      </p:sp>
      <p:sp>
        <p:nvSpPr>
          <p:cNvPr id="4" name="Untertitel 2">
            <a:extLst>
              <a:ext uri="{FF2B5EF4-FFF2-40B4-BE49-F238E27FC236}">
                <a16:creationId xmlns:a16="http://schemas.microsoft.com/office/drawing/2014/main" id="{B937E4B6-4AC3-921E-B286-CE23CA2149B7}"/>
              </a:ext>
            </a:extLst>
          </p:cNvPr>
          <p:cNvSpPr>
            <a:spLocks noGrp="1"/>
          </p:cNvSpPr>
          <p:nvPr/>
        </p:nvSpPr>
        <p:spPr>
          <a:xfrm>
            <a:off x="477802" y="413645"/>
            <a:ext cx="7128543" cy="89134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342905" indent="0" algn="ctr" defTabSz="914400" rtl="0" eaLnBrk="1" latinLnBrk="0" hangingPunct="1">
              <a:lnSpc>
                <a:spcPct val="90000"/>
              </a:lnSpc>
              <a:spcBef>
                <a:spcPts val="500"/>
              </a:spcBef>
              <a:buFont typeface="Arial" panose="020B0604020202020204" pitchFamily="34" charset="0"/>
              <a:buNone/>
              <a:defRPr sz="1500" kern="1200">
                <a:solidFill>
                  <a:schemeClr val="tx1"/>
                </a:solidFill>
                <a:latin typeface="+mn-lt"/>
                <a:ea typeface="+mn-ea"/>
                <a:cs typeface="+mn-cs"/>
              </a:defRPr>
            </a:lvl2pPr>
            <a:lvl3pPr marL="685808" indent="0" algn="ctr" defTabSz="914400" rtl="0" eaLnBrk="1" latinLnBrk="0" hangingPunct="1">
              <a:lnSpc>
                <a:spcPct val="90000"/>
              </a:lnSpc>
              <a:spcBef>
                <a:spcPts val="500"/>
              </a:spcBef>
              <a:buFont typeface="Arial" panose="020B0604020202020204" pitchFamily="34" charset="0"/>
              <a:buNone/>
              <a:defRPr sz="1351" kern="1200">
                <a:solidFill>
                  <a:schemeClr val="tx1"/>
                </a:solidFill>
                <a:latin typeface="+mn-lt"/>
                <a:ea typeface="+mn-ea"/>
                <a:cs typeface="+mn-cs"/>
              </a:defRPr>
            </a:lvl3pPr>
            <a:lvl4pPr marL="1028713"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371617"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1714522"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2057426"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2400330"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2743235"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lnSpc>
                <a:spcPct val="100000"/>
              </a:lnSpc>
            </a:pPr>
            <a:r>
              <a:rPr lang="de-DE" sz="5500" b="1" dirty="0">
                <a:solidFill>
                  <a:schemeClr val="bg1"/>
                </a:solidFill>
                <a:latin typeface="Avenir Next LT Pro" panose="020B0504020202020204" pitchFamily="34" charset="77"/>
              </a:rPr>
              <a:t>Das</a:t>
            </a:r>
            <a:r>
              <a:rPr lang="de-DE" sz="5500" b="1" dirty="0">
                <a:solidFill>
                  <a:srgbClr val="F7A61D"/>
                </a:solidFill>
                <a:latin typeface="Avenir Next LT Pro" panose="020B0504020202020204" pitchFamily="34" charset="77"/>
              </a:rPr>
              <a:t> Jugendforum</a:t>
            </a:r>
            <a:br>
              <a:rPr lang="de-DE" sz="5500" b="1" dirty="0">
                <a:solidFill>
                  <a:srgbClr val="F7A61D"/>
                </a:solidFill>
                <a:latin typeface="Avenir Next LT Pro" panose="020B0504020202020204" pitchFamily="34" charset="77"/>
              </a:rPr>
            </a:br>
            <a:endParaRPr lang="de-DE" sz="5500" i="1" dirty="0">
              <a:solidFill>
                <a:schemeClr val="bg1"/>
              </a:solidFill>
              <a:latin typeface="Avenir Next LT Pro" panose="020B0504020202020204" pitchFamily="34" charset="77"/>
            </a:endParaRPr>
          </a:p>
        </p:txBody>
      </p:sp>
      <p:sp>
        <p:nvSpPr>
          <p:cNvPr id="6" name="Untertitel 2">
            <a:extLst>
              <a:ext uri="{FF2B5EF4-FFF2-40B4-BE49-F238E27FC236}">
                <a16:creationId xmlns:a16="http://schemas.microsoft.com/office/drawing/2014/main" id="{641BB733-C8BD-753A-98A9-74D770622A94}"/>
              </a:ext>
            </a:extLst>
          </p:cNvPr>
          <p:cNvSpPr>
            <a:spLocks noGrp="1"/>
          </p:cNvSpPr>
          <p:nvPr/>
        </p:nvSpPr>
        <p:spPr>
          <a:xfrm>
            <a:off x="294503" y="2831129"/>
            <a:ext cx="11602994" cy="2973617"/>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342905" indent="0" algn="ctr" defTabSz="914400" rtl="0" eaLnBrk="1" latinLnBrk="0" hangingPunct="1">
              <a:lnSpc>
                <a:spcPct val="90000"/>
              </a:lnSpc>
              <a:spcBef>
                <a:spcPts val="500"/>
              </a:spcBef>
              <a:buFont typeface="Arial" panose="020B0604020202020204" pitchFamily="34" charset="0"/>
              <a:buNone/>
              <a:defRPr sz="1500" kern="1200">
                <a:solidFill>
                  <a:schemeClr val="tx1"/>
                </a:solidFill>
                <a:latin typeface="+mn-lt"/>
                <a:ea typeface="+mn-ea"/>
                <a:cs typeface="+mn-cs"/>
              </a:defRPr>
            </a:lvl2pPr>
            <a:lvl3pPr marL="685808" indent="0" algn="ctr" defTabSz="914400" rtl="0" eaLnBrk="1" latinLnBrk="0" hangingPunct="1">
              <a:lnSpc>
                <a:spcPct val="90000"/>
              </a:lnSpc>
              <a:spcBef>
                <a:spcPts val="500"/>
              </a:spcBef>
              <a:buFont typeface="Arial" panose="020B0604020202020204" pitchFamily="34" charset="0"/>
              <a:buNone/>
              <a:defRPr sz="1351" kern="1200">
                <a:solidFill>
                  <a:schemeClr val="tx1"/>
                </a:solidFill>
                <a:latin typeface="+mn-lt"/>
                <a:ea typeface="+mn-ea"/>
                <a:cs typeface="+mn-cs"/>
              </a:defRPr>
            </a:lvl3pPr>
            <a:lvl4pPr marL="1028713"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371617"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1714522"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2057426"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2400330"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2743235"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marL="342900" indent="-342900" algn="l">
              <a:buFont typeface="Arial" panose="020B0604020202020204" pitchFamily="34" charset="0"/>
              <a:buChar char="•"/>
            </a:pPr>
            <a:r>
              <a:rPr lang="de-DE" sz="3000" dirty="0">
                <a:solidFill>
                  <a:schemeClr val="bg1"/>
                </a:solidFill>
                <a:latin typeface="Avenir Next LT Pro" panose="020B0504020202020204" pitchFamily="34" charset="77"/>
              </a:rPr>
              <a:t>Maximal </a:t>
            </a:r>
            <a:r>
              <a:rPr lang="de-DE" sz="3000" b="1" dirty="0">
                <a:solidFill>
                  <a:schemeClr val="bg1"/>
                </a:solidFill>
                <a:latin typeface="Avenir Next LT Pro" panose="020B0504020202020204" pitchFamily="34" charset="77"/>
              </a:rPr>
              <a:t>45</a:t>
            </a:r>
            <a:r>
              <a:rPr lang="de-DE" sz="3000" dirty="0">
                <a:solidFill>
                  <a:schemeClr val="bg1"/>
                </a:solidFill>
                <a:latin typeface="Avenir Next LT Pro" panose="020B0504020202020204" pitchFamily="34" charset="77"/>
              </a:rPr>
              <a:t> </a:t>
            </a:r>
            <a:r>
              <a:rPr lang="de-DE" sz="3000" b="1" dirty="0">
                <a:solidFill>
                  <a:srgbClr val="F7A61D"/>
                </a:solidFill>
                <a:latin typeface="Avenir Next LT Pro" panose="020B0504020202020204" pitchFamily="34" charset="77"/>
              </a:rPr>
              <a:t>Mitglieder</a:t>
            </a:r>
            <a:r>
              <a:rPr lang="de-DE" sz="3000" dirty="0">
                <a:solidFill>
                  <a:schemeClr val="bg1"/>
                </a:solidFill>
                <a:latin typeface="Avenir Next LT Pro" panose="020B0504020202020204" pitchFamily="34" charset="77"/>
              </a:rPr>
              <a:t>.</a:t>
            </a:r>
          </a:p>
          <a:p>
            <a:pPr marL="685805" lvl="1" indent="-342900" algn="l">
              <a:buFont typeface="Arial" panose="020B0604020202020204" pitchFamily="34" charset="0"/>
              <a:buChar char="•"/>
            </a:pPr>
            <a:r>
              <a:rPr lang="de-DE" sz="2700" dirty="0">
                <a:solidFill>
                  <a:schemeClr val="bg1"/>
                </a:solidFill>
                <a:latin typeface="Avenir Next LT Pro" panose="020B0504020202020204" pitchFamily="34" charset="77"/>
              </a:rPr>
              <a:t>Zwischen 10 – 21 Jahren</a:t>
            </a:r>
          </a:p>
          <a:p>
            <a:pPr marL="342900" indent="-342900" algn="l">
              <a:buFont typeface="Arial" panose="020B0604020202020204" pitchFamily="34" charset="0"/>
              <a:buChar char="•"/>
            </a:pPr>
            <a:r>
              <a:rPr lang="de-DE" sz="3000" dirty="0">
                <a:solidFill>
                  <a:schemeClr val="bg1"/>
                </a:solidFill>
                <a:latin typeface="Avenir Next LT Pro" panose="020B0504020202020204" pitchFamily="34" charset="77"/>
              </a:rPr>
              <a:t>Wir arbeiten </a:t>
            </a:r>
            <a:r>
              <a:rPr lang="de-DE" sz="3000" b="1" dirty="0">
                <a:solidFill>
                  <a:schemeClr val="bg1"/>
                </a:solidFill>
                <a:latin typeface="Avenir Next LT Pro" panose="020B0504020202020204" pitchFamily="34" charset="77"/>
              </a:rPr>
              <a:t>fair</a:t>
            </a:r>
            <a:r>
              <a:rPr lang="de-DE" sz="3000" dirty="0">
                <a:solidFill>
                  <a:schemeClr val="bg1"/>
                </a:solidFill>
                <a:latin typeface="Avenir Next LT Pro" panose="020B0504020202020204" pitchFamily="34" charset="77"/>
              </a:rPr>
              <a:t>, </a:t>
            </a:r>
            <a:r>
              <a:rPr lang="de-DE" sz="3000" b="1" dirty="0">
                <a:solidFill>
                  <a:schemeClr val="bg1"/>
                </a:solidFill>
                <a:latin typeface="Avenir Next LT Pro" panose="020B0504020202020204" pitchFamily="34" charset="77"/>
              </a:rPr>
              <a:t>respektvoll</a:t>
            </a:r>
            <a:r>
              <a:rPr lang="de-DE" sz="3000" dirty="0">
                <a:solidFill>
                  <a:schemeClr val="bg1"/>
                </a:solidFill>
                <a:latin typeface="Avenir Next LT Pro" panose="020B0504020202020204" pitchFamily="34" charset="77"/>
              </a:rPr>
              <a:t> &amp; </a:t>
            </a:r>
            <a:r>
              <a:rPr lang="de-DE" sz="3000" b="1" dirty="0">
                <a:solidFill>
                  <a:schemeClr val="bg1"/>
                </a:solidFill>
                <a:latin typeface="Avenir Next LT Pro" panose="020B0504020202020204" pitchFamily="34" charset="77"/>
              </a:rPr>
              <a:t>inklusiv</a:t>
            </a:r>
            <a:r>
              <a:rPr lang="de-DE" sz="3000" dirty="0">
                <a:solidFill>
                  <a:schemeClr val="bg1"/>
                </a:solidFill>
                <a:latin typeface="Avenir Next LT Pro" panose="020B0504020202020204" pitchFamily="34" charset="77"/>
              </a:rPr>
              <a:t> zusammen!</a:t>
            </a:r>
          </a:p>
        </p:txBody>
      </p:sp>
    </p:spTree>
    <p:extLst>
      <p:ext uri="{BB962C8B-B14F-4D97-AF65-F5344CB8AC3E}">
        <p14:creationId xmlns:p14="http://schemas.microsoft.com/office/powerpoint/2010/main" val="400085513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Ein Bild, das Text, Schrift, Grafikdesign, Grafiken enthält.&#10;&#10;Automatisch generierte Beschreibung">
            <a:extLst>
              <a:ext uri="{FF2B5EF4-FFF2-40B4-BE49-F238E27FC236}">
                <a16:creationId xmlns:a16="http://schemas.microsoft.com/office/drawing/2014/main" id="{6A27DED9-08F2-13ED-F812-8D215AB74D21}"/>
              </a:ext>
            </a:extLst>
          </p:cNvPr>
          <p:cNvPicPr>
            <a:picLocks noChangeAspect="1"/>
          </p:cNvPicPr>
          <p:nvPr/>
        </p:nvPicPr>
        <p:blipFill>
          <a:blip r:embed="rId2"/>
          <a:stretch>
            <a:fillRect/>
          </a:stretch>
        </p:blipFill>
        <p:spPr>
          <a:xfrm>
            <a:off x="9950979" y="413645"/>
            <a:ext cx="1763219" cy="1571565"/>
          </a:xfrm>
          <a:prstGeom prst="rect">
            <a:avLst/>
          </a:prstGeom>
        </p:spPr>
      </p:pic>
      <p:sp>
        <p:nvSpPr>
          <p:cNvPr id="7" name="Rechteck 6">
            <a:extLst>
              <a:ext uri="{FF2B5EF4-FFF2-40B4-BE49-F238E27FC236}">
                <a16:creationId xmlns:a16="http://schemas.microsoft.com/office/drawing/2014/main" id="{E5154E55-2274-D474-6B72-A2AE31441204}"/>
              </a:ext>
            </a:extLst>
          </p:cNvPr>
          <p:cNvSpPr/>
          <p:nvPr/>
        </p:nvSpPr>
        <p:spPr>
          <a:xfrm>
            <a:off x="191386" y="207335"/>
            <a:ext cx="11823405" cy="6443330"/>
          </a:xfrm>
          <a:prstGeom prst="rect">
            <a:avLst/>
          </a:prstGeom>
          <a:noFill/>
          <a:ln w="114300">
            <a:solidFill>
              <a:srgbClr val="2E497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solidFill>
                <a:srgbClr val="273B64"/>
              </a:solidFill>
            </a:endParaRPr>
          </a:p>
        </p:txBody>
      </p:sp>
      <p:sp>
        <p:nvSpPr>
          <p:cNvPr id="2" name="Untertitel 2">
            <a:extLst>
              <a:ext uri="{FF2B5EF4-FFF2-40B4-BE49-F238E27FC236}">
                <a16:creationId xmlns:a16="http://schemas.microsoft.com/office/drawing/2014/main" id="{B60AFBB1-7297-548F-C5E0-08745C78C3EB}"/>
              </a:ext>
            </a:extLst>
          </p:cNvPr>
          <p:cNvSpPr>
            <a:spLocks noGrp="1"/>
          </p:cNvSpPr>
          <p:nvPr/>
        </p:nvSpPr>
        <p:spPr>
          <a:xfrm>
            <a:off x="477802" y="533401"/>
            <a:ext cx="7128543" cy="89134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342905" indent="0" algn="ctr" defTabSz="914400" rtl="0" eaLnBrk="1" latinLnBrk="0" hangingPunct="1">
              <a:lnSpc>
                <a:spcPct val="90000"/>
              </a:lnSpc>
              <a:spcBef>
                <a:spcPts val="500"/>
              </a:spcBef>
              <a:buFont typeface="Arial" panose="020B0604020202020204" pitchFamily="34" charset="0"/>
              <a:buNone/>
              <a:defRPr sz="1500" kern="1200">
                <a:solidFill>
                  <a:schemeClr val="tx1"/>
                </a:solidFill>
                <a:latin typeface="+mn-lt"/>
                <a:ea typeface="+mn-ea"/>
                <a:cs typeface="+mn-cs"/>
              </a:defRPr>
            </a:lvl2pPr>
            <a:lvl3pPr marL="685808" indent="0" algn="ctr" defTabSz="914400" rtl="0" eaLnBrk="1" latinLnBrk="0" hangingPunct="1">
              <a:lnSpc>
                <a:spcPct val="90000"/>
              </a:lnSpc>
              <a:spcBef>
                <a:spcPts val="500"/>
              </a:spcBef>
              <a:buFont typeface="Arial" panose="020B0604020202020204" pitchFamily="34" charset="0"/>
              <a:buNone/>
              <a:defRPr sz="1351" kern="1200">
                <a:solidFill>
                  <a:schemeClr val="tx1"/>
                </a:solidFill>
                <a:latin typeface="+mn-lt"/>
                <a:ea typeface="+mn-ea"/>
                <a:cs typeface="+mn-cs"/>
              </a:defRPr>
            </a:lvl3pPr>
            <a:lvl4pPr marL="1028713"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371617"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1714522"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2057426"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2400330"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2743235"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lnSpc>
                <a:spcPct val="100000"/>
              </a:lnSpc>
            </a:pPr>
            <a:r>
              <a:rPr lang="de-DE" sz="5500" b="1" dirty="0">
                <a:solidFill>
                  <a:schemeClr val="bg1"/>
                </a:solidFill>
                <a:latin typeface="Avenir Next LT Pro" panose="020B0504020202020204" pitchFamily="34" charset="77"/>
              </a:rPr>
              <a:t>Das</a:t>
            </a:r>
            <a:r>
              <a:rPr lang="de-DE" sz="5500" b="1" dirty="0">
                <a:solidFill>
                  <a:srgbClr val="F7A61D"/>
                </a:solidFill>
                <a:latin typeface="Avenir Next LT Pro" panose="020B0504020202020204" pitchFamily="34" charset="77"/>
              </a:rPr>
              <a:t> Jugendforum</a:t>
            </a:r>
          </a:p>
          <a:p>
            <a:pPr algn="l">
              <a:lnSpc>
                <a:spcPct val="100000"/>
              </a:lnSpc>
            </a:pPr>
            <a:r>
              <a:rPr lang="de-DE" sz="4000" i="1" dirty="0">
                <a:solidFill>
                  <a:schemeClr val="bg1"/>
                </a:solidFill>
                <a:latin typeface="Avenir Next LT Pro" panose="020B0504020202020204" pitchFamily="34" charset="77"/>
              </a:rPr>
              <a:t>Treffen des </a:t>
            </a:r>
            <a:r>
              <a:rPr lang="de-DE" sz="4000" i="1" dirty="0" err="1">
                <a:solidFill>
                  <a:schemeClr val="bg1"/>
                </a:solidFill>
                <a:latin typeface="Avenir Next LT Pro" panose="020B0504020202020204" pitchFamily="34" charset="77"/>
              </a:rPr>
              <a:t>Jufos</a:t>
            </a:r>
            <a:br>
              <a:rPr lang="de-DE" sz="5500" b="1" dirty="0">
                <a:solidFill>
                  <a:srgbClr val="F7A61D"/>
                </a:solidFill>
                <a:latin typeface="Avenir Next LT Pro" panose="020B0504020202020204" pitchFamily="34" charset="77"/>
              </a:rPr>
            </a:br>
            <a:endParaRPr lang="de-DE" sz="5500" i="1" dirty="0">
              <a:solidFill>
                <a:schemeClr val="bg1"/>
              </a:solidFill>
              <a:latin typeface="Avenir Next LT Pro" panose="020B0504020202020204" pitchFamily="34" charset="77"/>
            </a:endParaRPr>
          </a:p>
        </p:txBody>
      </p:sp>
      <p:sp>
        <p:nvSpPr>
          <p:cNvPr id="3" name="Untertitel 2">
            <a:extLst>
              <a:ext uri="{FF2B5EF4-FFF2-40B4-BE49-F238E27FC236}">
                <a16:creationId xmlns:a16="http://schemas.microsoft.com/office/drawing/2014/main" id="{1094CE75-C5DC-B4E2-8AAF-59CBA1203F43}"/>
              </a:ext>
            </a:extLst>
          </p:cNvPr>
          <p:cNvSpPr>
            <a:spLocks noGrp="1"/>
          </p:cNvSpPr>
          <p:nvPr/>
        </p:nvSpPr>
        <p:spPr>
          <a:xfrm>
            <a:off x="301591" y="2639745"/>
            <a:ext cx="11602994" cy="2973617"/>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342905" indent="0" algn="ctr" defTabSz="914400" rtl="0" eaLnBrk="1" latinLnBrk="0" hangingPunct="1">
              <a:lnSpc>
                <a:spcPct val="90000"/>
              </a:lnSpc>
              <a:spcBef>
                <a:spcPts val="500"/>
              </a:spcBef>
              <a:buFont typeface="Arial" panose="020B0604020202020204" pitchFamily="34" charset="0"/>
              <a:buNone/>
              <a:defRPr sz="1500" kern="1200">
                <a:solidFill>
                  <a:schemeClr val="tx1"/>
                </a:solidFill>
                <a:latin typeface="+mn-lt"/>
                <a:ea typeface="+mn-ea"/>
                <a:cs typeface="+mn-cs"/>
              </a:defRPr>
            </a:lvl2pPr>
            <a:lvl3pPr marL="685808" indent="0" algn="ctr" defTabSz="914400" rtl="0" eaLnBrk="1" latinLnBrk="0" hangingPunct="1">
              <a:lnSpc>
                <a:spcPct val="90000"/>
              </a:lnSpc>
              <a:spcBef>
                <a:spcPts val="500"/>
              </a:spcBef>
              <a:buFont typeface="Arial" panose="020B0604020202020204" pitchFamily="34" charset="0"/>
              <a:buNone/>
              <a:defRPr sz="1351" kern="1200">
                <a:solidFill>
                  <a:schemeClr val="tx1"/>
                </a:solidFill>
                <a:latin typeface="+mn-lt"/>
                <a:ea typeface="+mn-ea"/>
                <a:cs typeface="+mn-cs"/>
              </a:defRPr>
            </a:lvl3pPr>
            <a:lvl4pPr marL="1028713"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371617"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1714522"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2057426"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2400330"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2743235"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marL="342900" indent="-342900" algn="l">
              <a:buFont typeface="Arial" panose="020B0604020202020204" pitchFamily="34" charset="0"/>
              <a:buChar char="•"/>
            </a:pPr>
            <a:r>
              <a:rPr lang="de-DE" sz="3000" dirty="0">
                <a:solidFill>
                  <a:schemeClr val="bg1"/>
                </a:solidFill>
                <a:latin typeface="Avenir Next LT Pro" panose="020B0504020202020204" pitchFamily="34" charset="77"/>
              </a:rPr>
              <a:t>Monatliche </a:t>
            </a:r>
            <a:r>
              <a:rPr lang="de-DE" sz="3000" b="1" dirty="0">
                <a:solidFill>
                  <a:srgbClr val="F7A61D"/>
                </a:solidFill>
                <a:latin typeface="Avenir Next LT Pro" panose="020B0504020202020204" pitchFamily="34" charset="77"/>
              </a:rPr>
              <a:t>Sitzungen</a:t>
            </a:r>
          </a:p>
          <a:p>
            <a:pPr marL="342900" indent="-342900" algn="l">
              <a:buFont typeface="Arial" panose="020B0604020202020204" pitchFamily="34" charset="0"/>
              <a:buChar char="•"/>
            </a:pPr>
            <a:r>
              <a:rPr lang="de-DE" sz="3000" dirty="0">
                <a:solidFill>
                  <a:schemeClr val="bg1"/>
                </a:solidFill>
                <a:latin typeface="Avenir Next LT Pro" panose="020B0504020202020204" pitchFamily="34" charset="77"/>
              </a:rPr>
              <a:t>Wöchentliche </a:t>
            </a:r>
            <a:r>
              <a:rPr lang="de-DE" sz="3000" b="1" dirty="0">
                <a:solidFill>
                  <a:schemeClr val="bg1"/>
                </a:solidFill>
                <a:latin typeface="Avenir Next LT Pro" panose="020B0504020202020204" pitchFamily="34" charset="77"/>
              </a:rPr>
              <a:t>Treffen</a:t>
            </a:r>
            <a:r>
              <a:rPr lang="de-DE" sz="3000" dirty="0">
                <a:solidFill>
                  <a:schemeClr val="bg1"/>
                </a:solidFill>
                <a:latin typeface="Avenir Next LT Pro" panose="020B0504020202020204" pitchFamily="34" charset="77"/>
              </a:rPr>
              <a:t> </a:t>
            </a:r>
            <a:br>
              <a:rPr lang="de-DE" sz="3000" dirty="0">
                <a:solidFill>
                  <a:schemeClr val="bg1"/>
                </a:solidFill>
                <a:latin typeface="Avenir Next LT Pro" panose="020B0504020202020204" pitchFamily="34" charset="77"/>
              </a:rPr>
            </a:br>
            <a:r>
              <a:rPr lang="de-DE" sz="3000" dirty="0">
                <a:solidFill>
                  <a:schemeClr val="bg1"/>
                </a:solidFill>
                <a:latin typeface="Avenir Next LT Pro" panose="020B0504020202020204" pitchFamily="34" charset="77"/>
              </a:rPr>
              <a:t>(aktuell: Donnerstags, 18 Uhr, Bahnstraße 42B (Pavillon) )</a:t>
            </a:r>
          </a:p>
          <a:p>
            <a:pPr algn="l"/>
            <a:endParaRPr lang="de-DE" sz="3000" dirty="0">
              <a:solidFill>
                <a:schemeClr val="bg1"/>
              </a:solidFill>
              <a:latin typeface="Avenir Next LT Pro" panose="020B0504020202020204" pitchFamily="34" charset="77"/>
            </a:endParaRPr>
          </a:p>
          <a:p>
            <a:pPr marL="457200" indent="-457200" algn="l">
              <a:buFont typeface="Wingdings" pitchFamily="2" charset="2"/>
              <a:buChar char="à"/>
            </a:pPr>
            <a:r>
              <a:rPr lang="de-DE" sz="3000" dirty="0">
                <a:solidFill>
                  <a:schemeClr val="bg1"/>
                </a:solidFill>
                <a:latin typeface="Avenir Next LT Pro" panose="020B0504020202020204" pitchFamily="34" charset="77"/>
                <a:sym typeface="Wingdings" pitchFamily="2" charset="2"/>
              </a:rPr>
              <a:t>Keine </a:t>
            </a:r>
            <a:r>
              <a:rPr lang="de-DE" sz="3000" b="1" dirty="0">
                <a:solidFill>
                  <a:schemeClr val="bg1"/>
                </a:solidFill>
                <a:latin typeface="Avenir Next LT Pro" panose="020B0504020202020204" pitchFamily="34" charset="77"/>
                <a:sym typeface="Wingdings" pitchFamily="2" charset="2"/>
              </a:rPr>
              <a:t>Themen</a:t>
            </a:r>
            <a:r>
              <a:rPr lang="de-DE" sz="3000" dirty="0">
                <a:solidFill>
                  <a:schemeClr val="bg1"/>
                </a:solidFill>
                <a:latin typeface="Avenir Next LT Pro" panose="020B0504020202020204" pitchFamily="34" charset="77"/>
                <a:sym typeface="Wingdings" pitchFamily="2" charset="2"/>
              </a:rPr>
              <a:t>; kein </a:t>
            </a:r>
            <a:r>
              <a:rPr lang="de-DE" sz="3000" b="1" dirty="0">
                <a:solidFill>
                  <a:schemeClr val="bg1"/>
                </a:solidFill>
                <a:latin typeface="Avenir Next LT Pro" panose="020B0504020202020204" pitchFamily="34" charset="77"/>
                <a:sym typeface="Wingdings" pitchFamily="2" charset="2"/>
              </a:rPr>
              <a:t>Treffen</a:t>
            </a:r>
          </a:p>
          <a:p>
            <a:pPr marL="457200" indent="-457200" algn="l">
              <a:buFont typeface="Wingdings" pitchFamily="2" charset="2"/>
              <a:buChar char="à"/>
            </a:pPr>
            <a:r>
              <a:rPr lang="de-DE" sz="3000" dirty="0">
                <a:solidFill>
                  <a:schemeClr val="bg1"/>
                </a:solidFill>
                <a:latin typeface="Avenir Next LT Pro" panose="020B0504020202020204" pitchFamily="34" charset="77"/>
                <a:sym typeface="Wingdings" pitchFamily="2" charset="2"/>
              </a:rPr>
              <a:t>In den </a:t>
            </a:r>
            <a:r>
              <a:rPr lang="de-DE" sz="3000" b="1" dirty="0">
                <a:solidFill>
                  <a:schemeClr val="bg1"/>
                </a:solidFill>
                <a:latin typeface="Avenir Next LT Pro" panose="020B0504020202020204" pitchFamily="34" charset="77"/>
                <a:sym typeface="Wingdings" pitchFamily="2" charset="2"/>
              </a:rPr>
              <a:t>Ferien</a:t>
            </a:r>
            <a:r>
              <a:rPr lang="de-DE" sz="3000" dirty="0">
                <a:solidFill>
                  <a:schemeClr val="bg1"/>
                </a:solidFill>
                <a:latin typeface="Avenir Next LT Pro" panose="020B0504020202020204" pitchFamily="34" charset="77"/>
                <a:sym typeface="Wingdings" pitchFamily="2" charset="2"/>
              </a:rPr>
              <a:t> finden grundsätzlich keine </a:t>
            </a:r>
            <a:r>
              <a:rPr lang="de-DE" sz="3000" b="1" dirty="0">
                <a:solidFill>
                  <a:schemeClr val="bg1"/>
                </a:solidFill>
                <a:latin typeface="Avenir Next LT Pro" panose="020B0504020202020204" pitchFamily="34" charset="77"/>
                <a:sym typeface="Wingdings" pitchFamily="2" charset="2"/>
              </a:rPr>
              <a:t>Treffen &amp; Sitzungen </a:t>
            </a:r>
            <a:r>
              <a:rPr lang="de-DE" sz="3000" dirty="0">
                <a:solidFill>
                  <a:schemeClr val="bg1"/>
                </a:solidFill>
                <a:latin typeface="Avenir Next LT Pro" panose="020B0504020202020204" pitchFamily="34" charset="77"/>
                <a:sym typeface="Wingdings" pitchFamily="2" charset="2"/>
              </a:rPr>
              <a:t>statt!</a:t>
            </a:r>
            <a:endParaRPr lang="de-DE" sz="3000" dirty="0">
              <a:solidFill>
                <a:schemeClr val="bg1"/>
              </a:solidFill>
              <a:latin typeface="Avenir Next LT Pro" panose="020B0504020202020204" pitchFamily="34" charset="77"/>
            </a:endParaRPr>
          </a:p>
        </p:txBody>
      </p:sp>
    </p:spTree>
    <p:extLst>
      <p:ext uri="{BB962C8B-B14F-4D97-AF65-F5344CB8AC3E}">
        <p14:creationId xmlns:p14="http://schemas.microsoft.com/office/powerpoint/2010/main" val="607078139"/>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a16="http://schemas.microsoft.com/office/drawing/2014/main" id="{CC85E728-1D8F-FE20-846F-05AC8A8AF7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23284" y="2311276"/>
            <a:ext cx="1345433" cy="1345836"/>
          </a:xfrm>
          <a:prstGeom prst="rect">
            <a:avLst/>
          </a:prstGeom>
        </p:spPr>
      </p:pic>
      <p:pic>
        <p:nvPicPr>
          <p:cNvPr id="5" name="Grafik 4">
            <a:extLst>
              <a:ext uri="{FF2B5EF4-FFF2-40B4-BE49-F238E27FC236}">
                <a16:creationId xmlns:a16="http://schemas.microsoft.com/office/drawing/2014/main" id="{E8DEC209-08D8-90C1-80A3-4DA924237A5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58729" y="2311276"/>
            <a:ext cx="1345434" cy="1345837"/>
          </a:xfrm>
          <a:prstGeom prst="rect">
            <a:avLst/>
          </a:prstGeom>
        </p:spPr>
      </p:pic>
      <p:pic>
        <p:nvPicPr>
          <p:cNvPr id="7" name="Grafik 6">
            <a:extLst>
              <a:ext uri="{FF2B5EF4-FFF2-40B4-BE49-F238E27FC236}">
                <a16:creationId xmlns:a16="http://schemas.microsoft.com/office/drawing/2014/main" id="{DAE561D7-E59B-FFA7-43D7-6EF3DBB3113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71100" y="2311276"/>
            <a:ext cx="1345432" cy="1345836"/>
          </a:xfrm>
          <a:prstGeom prst="rect">
            <a:avLst/>
          </a:prstGeom>
        </p:spPr>
      </p:pic>
      <p:pic>
        <p:nvPicPr>
          <p:cNvPr id="8" name="Grafik 7">
            <a:extLst>
              <a:ext uri="{FF2B5EF4-FFF2-40B4-BE49-F238E27FC236}">
                <a16:creationId xmlns:a16="http://schemas.microsoft.com/office/drawing/2014/main" id="{0FF02715-FCB8-9BBF-31D0-6E85DD735CD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71100" y="4910801"/>
            <a:ext cx="1345433" cy="1345836"/>
          </a:xfrm>
          <a:prstGeom prst="rect">
            <a:avLst/>
          </a:prstGeom>
        </p:spPr>
      </p:pic>
      <p:pic>
        <p:nvPicPr>
          <p:cNvPr id="9" name="Grafik 8">
            <a:extLst>
              <a:ext uri="{FF2B5EF4-FFF2-40B4-BE49-F238E27FC236}">
                <a16:creationId xmlns:a16="http://schemas.microsoft.com/office/drawing/2014/main" id="{94DD600F-17CE-CFA9-D54A-FA4EFEF7AFF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423282" y="4910801"/>
            <a:ext cx="1345433" cy="1345836"/>
          </a:xfrm>
          <a:prstGeom prst="rect">
            <a:avLst/>
          </a:prstGeom>
        </p:spPr>
      </p:pic>
      <p:pic>
        <p:nvPicPr>
          <p:cNvPr id="10" name="Grafik 9">
            <a:extLst>
              <a:ext uri="{FF2B5EF4-FFF2-40B4-BE49-F238E27FC236}">
                <a16:creationId xmlns:a16="http://schemas.microsoft.com/office/drawing/2014/main" id="{0D476BD4-C315-6AA7-F7A9-0975683D9C1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flipH="1">
            <a:off x="9558730" y="4892648"/>
            <a:ext cx="1345433" cy="1345836"/>
          </a:xfrm>
          <a:prstGeom prst="rect">
            <a:avLst/>
          </a:prstGeom>
        </p:spPr>
      </p:pic>
      <p:pic>
        <p:nvPicPr>
          <p:cNvPr id="11" name="Grafik 10" descr="Ein Bild, das Text, Schrift, Grafikdesign, Grafiken enthält.&#10;&#10;Automatisch generierte Beschreibung">
            <a:extLst>
              <a:ext uri="{FF2B5EF4-FFF2-40B4-BE49-F238E27FC236}">
                <a16:creationId xmlns:a16="http://schemas.microsoft.com/office/drawing/2014/main" id="{8895FA65-5564-3926-AA81-EAE9F9319CE6}"/>
              </a:ext>
            </a:extLst>
          </p:cNvPr>
          <p:cNvPicPr>
            <a:picLocks noChangeAspect="1"/>
          </p:cNvPicPr>
          <p:nvPr/>
        </p:nvPicPr>
        <p:blipFill>
          <a:blip r:embed="rId8"/>
          <a:stretch>
            <a:fillRect/>
          </a:stretch>
        </p:blipFill>
        <p:spPr>
          <a:xfrm>
            <a:off x="9950979" y="413645"/>
            <a:ext cx="1763219" cy="1571565"/>
          </a:xfrm>
          <a:prstGeom prst="rect">
            <a:avLst/>
          </a:prstGeom>
        </p:spPr>
      </p:pic>
      <p:sp>
        <p:nvSpPr>
          <p:cNvPr id="12" name="Rechteck 11">
            <a:extLst>
              <a:ext uri="{FF2B5EF4-FFF2-40B4-BE49-F238E27FC236}">
                <a16:creationId xmlns:a16="http://schemas.microsoft.com/office/drawing/2014/main" id="{FC6437DB-7E52-62D4-B30A-CB23AF10351C}"/>
              </a:ext>
            </a:extLst>
          </p:cNvPr>
          <p:cNvSpPr/>
          <p:nvPr/>
        </p:nvSpPr>
        <p:spPr>
          <a:xfrm>
            <a:off x="191386" y="207335"/>
            <a:ext cx="11823405" cy="6443330"/>
          </a:xfrm>
          <a:prstGeom prst="rect">
            <a:avLst/>
          </a:prstGeom>
          <a:noFill/>
          <a:ln w="114300">
            <a:solidFill>
              <a:srgbClr val="2E497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solidFill>
                <a:srgbClr val="273B64"/>
              </a:solidFill>
            </a:endParaRPr>
          </a:p>
        </p:txBody>
      </p:sp>
      <p:sp>
        <p:nvSpPr>
          <p:cNvPr id="13" name="Untertitel 2">
            <a:extLst>
              <a:ext uri="{FF2B5EF4-FFF2-40B4-BE49-F238E27FC236}">
                <a16:creationId xmlns:a16="http://schemas.microsoft.com/office/drawing/2014/main" id="{1AAFD22D-17B8-9A62-CA27-903B4028AE80}"/>
              </a:ext>
            </a:extLst>
          </p:cNvPr>
          <p:cNvSpPr>
            <a:spLocks noGrp="1"/>
          </p:cNvSpPr>
          <p:nvPr/>
        </p:nvSpPr>
        <p:spPr>
          <a:xfrm>
            <a:off x="477802" y="533401"/>
            <a:ext cx="8740339" cy="89134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342905" indent="0" algn="ctr" defTabSz="914400" rtl="0" eaLnBrk="1" latinLnBrk="0" hangingPunct="1">
              <a:lnSpc>
                <a:spcPct val="90000"/>
              </a:lnSpc>
              <a:spcBef>
                <a:spcPts val="500"/>
              </a:spcBef>
              <a:buFont typeface="Arial" panose="020B0604020202020204" pitchFamily="34" charset="0"/>
              <a:buNone/>
              <a:defRPr sz="1500" kern="1200">
                <a:solidFill>
                  <a:schemeClr val="tx1"/>
                </a:solidFill>
                <a:latin typeface="+mn-lt"/>
                <a:ea typeface="+mn-ea"/>
                <a:cs typeface="+mn-cs"/>
              </a:defRPr>
            </a:lvl2pPr>
            <a:lvl3pPr marL="685808" indent="0" algn="ctr" defTabSz="914400" rtl="0" eaLnBrk="1" latinLnBrk="0" hangingPunct="1">
              <a:lnSpc>
                <a:spcPct val="90000"/>
              </a:lnSpc>
              <a:spcBef>
                <a:spcPts val="500"/>
              </a:spcBef>
              <a:buFont typeface="Arial" panose="020B0604020202020204" pitchFamily="34" charset="0"/>
              <a:buNone/>
              <a:defRPr sz="1351" kern="1200">
                <a:solidFill>
                  <a:schemeClr val="tx1"/>
                </a:solidFill>
                <a:latin typeface="+mn-lt"/>
                <a:ea typeface="+mn-ea"/>
                <a:cs typeface="+mn-cs"/>
              </a:defRPr>
            </a:lvl3pPr>
            <a:lvl4pPr marL="1028713"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371617"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1714522"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2057426"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2400330"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2743235"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lnSpc>
                <a:spcPct val="100000"/>
              </a:lnSpc>
            </a:pPr>
            <a:r>
              <a:rPr lang="de-DE" sz="5500" b="1" dirty="0">
                <a:solidFill>
                  <a:schemeClr val="bg1"/>
                </a:solidFill>
                <a:latin typeface="Avenir Next LT Pro" panose="020B0504020202020204" pitchFamily="34" charset="77"/>
              </a:rPr>
              <a:t>Das</a:t>
            </a:r>
            <a:r>
              <a:rPr lang="de-DE" sz="5500" b="1" dirty="0">
                <a:solidFill>
                  <a:srgbClr val="F7A61D"/>
                </a:solidFill>
                <a:latin typeface="Avenir Next LT Pro" panose="020B0504020202020204" pitchFamily="34" charset="77"/>
              </a:rPr>
              <a:t> Jugendforum</a:t>
            </a:r>
          </a:p>
          <a:p>
            <a:pPr algn="l">
              <a:lnSpc>
                <a:spcPct val="100000"/>
              </a:lnSpc>
            </a:pPr>
            <a:r>
              <a:rPr lang="de-DE" sz="4000" i="1" dirty="0">
                <a:solidFill>
                  <a:schemeClr val="bg1"/>
                </a:solidFill>
                <a:latin typeface="Avenir Next LT Pro" panose="020B0504020202020204" pitchFamily="34" charset="77"/>
              </a:rPr>
              <a:t>Unsere Arbeitsgemeinschaften</a:t>
            </a:r>
            <a:br>
              <a:rPr lang="de-DE" sz="5500" b="1" dirty="0">
                <a:solidFill>
                  <a:srgbClr val="F7A61D"/>
                </a:solidFill>
                <a:latin typeface="Avenir Next LT Pro" panose="020B0504020202020204" pitchFamily="34" charset="77"/>
              </a:rPr>
            </a:br>
            <a:endParaRPr lang="de-DE" sz="5500" i="1" dirty="0">
              <a:solidFill>
                <a:schemeClr val="bg1"/>
              </a:solidFill>
              <a:latin typeface="Avenir Next LT Pro" panose="020B0504020202020204" pitchFamily="34" charset="77"/>
            </a:endParaRPr>
          </a:p>
        </p:txBody>
      </p:sp>
      <p:sp>
        <p:nvSpPr>
          <p:cNvPr id="16" name="Textfeld 15">
            <a:extLst>
              <a:ext uri="{FF2B5EF4-FFF2-40B4-BE49-F238E27FC236}">
                <a16:creationId xmlns:a16="http://schemas.microsoft.com/office/drawing/2014/main" id="{9BE0653E-E74C-A855-03A8-C74B4C76EB00}"/>
              </a:ext>
            </a:extLst>
          </p:cNvPr>
          <p:cNvSpPr txBox="1"/>
          <p:nvPr/>
        </p:nvSpPr>
        <p:spPr>
          <a:xfrm>
            <a:off x="601052" y="3837649"/>
            <a:ext cx="2685528" cy="400110"/>
          </a:xfrm>
          <a:prstGeom prst="rect">
            <a:avLst/>
          </a:prstGeom>
          <a:noFill/>
        </p:spPr>
        <p:txBody>
          <a:bodyPr wrap="square">
            <a:spAutoFit/>
          </a:bodyPr>
          <a:lstStyle/>
          <a:p>
            <a:pPr algn="ctr"/>
            <a:r>
              <a:rPr lang="de-DE" sz="2000" dirty="0">
                <a:solidFill>
                  <a:schemeClr val="bg1"/>
                </a:solidFill>
                <a:latin typeface="Avenir Next LT Pro" panose="020B0504020202020204" pitchFamily="34" charset="77"/>
              </a:rPr>
              <a:t>Öffentlichkeitsarbeit</a:t>
            </a:r>
            <a:endParaRPr lang="de-DE" sz="2000" dirty="0"/>
          </a:p>
        </p:txBody>
      </p:sp>
      <p:sp>
        <p:nvSpPr>
          <p:cNvPr id="17" name="Textfeld 16">
            <a:extLst>
              <a:ext uri="{FF2B5EF4-FFF2-40B4-BE49-F238E27FC236}">
                <a16:creationId xmlns:a16="http://schemas.microsoft.com/office/drawing/2014/main" id="{D1E62C5B-52EA-C0CE-EFC6-33ECD87EA464}"/>
              </a:ext>
            </a:extLst>
          </p:cNvPr>
          <p:cNvSpPr txBox="1"/>
          <p:nvPr/>
        </p:nvSpPr>
        <p:spPr>
          <a:xfrm>
            <a:off x="4724200" y="3837649"/>
            <a:ext cx="2685528" cy="400110"/>
          </a:xfrm>
          <a:prstGeom prst="rect">
            <a:avLst/>
          </a:prstGeom>
          <a:noFill/>
        </p:spPr>
        <p:txBody>
          <a:bodyPr wrap="square">
            <a:spAutoFit/>
          </a:bodyPr>
          <a:lstStyle/>
          <a:p>
            <a:pPr algn="ctr"/>
            <a:r>
              <a:rPr lang="de-DE" sz="2000" dirty="0">
                <a:solidFill>
                  <a:schemeClr val="bg1"/>
                </a:solidFill>
                <a:latin typeface="Avenir Next LT Pro" panose="020B0504020202020204" pitchFamily="34" charset="77"/>
              </a:rPr>
              <a:t>Bürgerbeteiligung</a:t>
            </a:r>
            <a:endParaRPr lang="de-DE" sz="2000" dirty="0"/>
          </a:p>
        </p:txBody>
      </p:sp>
      <p:sp>
        <p:nvSpPr>
          <p:cNvPr id="18" name="Textfeld 17">
            <a:extLst>
              <a:ext uri="{FF2B5EF4-FFF2-40B4-BE49-F238E27FC236}">
                <a16:creationId xmlns:a16="http://schemas.microsoft.com/office/drawing/2014/main" id="{26985502-5B07-130D-4272-05F71E55CB2D}"/>
              </a:ext>
            </a:extLst>
          </p:cNvPr>
          <p:cNvSpPr txBox="1"/>
          <p:nvPr/>
        </p:nvSpPr>
        <p:spPr>
          <a:xfrm>
            <a:off x="8888682" y="3764973"/>
            <a:ext cx="2685528" cy="400110"/>
          </a:xfrm>
          <a:prstGeom prst="rect">
            <a:avLst/>
          </a:prstGeom>
          <a:noFill/>
        </p:spPr>
        <p:txBody>
          <a:bodyPr wrap="square">
            <a:spAutoFit/>
          </a:bodyPr>
          <a:lstStyle/>
          <a:p>
            <a:pPr algn="ctr"/>
            <a:r>
              <a:rPr lang="de-DE" sz="2000" dirty="0">
                <a:solidFill>
                  <a:schemeClr val="bg1"/>
                </a:solidFill>
                <a:latin typeface="Avenir Next LT Pro" panose="020B0504020202020204" pitchFamily="34" charset="77"/>
              </a:rPr>
              <a:t>Freizeitfläche</a:t>
            </a:r>
            <a:endParaRPr lang="de-DE" sz="2000" dirty="0"/>
          </a:p>
        </p:txBody>
      </p:sp>
      <p:sp>
        <p:nvSpPr>
          <p:cNvPr id="19" name="Textfeld 18">
            <a:extLst>
              <a:ext uri="{FF2B5EF4-FFF2-40B4-BE49-F238E27FC236}">
                <a16:creationId xmlns:a16="http://schemas.microsoft.com/office/drawing/2014/main" id="{437B3782-01C9-1803-C73B-6FCF01FA4937}"/>
              </a:ext>
            </a:extLst>
          </p:cNvPr>
          <p:cNvSpPr txBox="1"/>
          <p:nvPr/>
        </p:nvSpPr>
        <p:spPr>
          <a:xfrm>
            <a:off x="615229" y="4510691"/>
            <a:ext cx="2685528" cy="400110"/>
          </a:xfrm>
          <a:prstGeom prst="rect">
            <a:avLst/>
          </a:prstGeom>
          <a:noFill/>
        </p:spPr>
        <p:txBody>
          <a:bodyPr wrap="square">
            <a:spAutoFit/>
          </a:bodyPr>
          <a:lstStyle/>
          <a:p>
            <a:pPr algn="ctr"/>
            <a:r>
              <a:rPr lang="de-DE" sz="2000" dirty="0">
                <a:solidFill>
                  <a:schemeClr val="bg1"/>
                </a:solidFill>
                <a:latin typeface="Avenir Next LT Pro" panose="020B0504020202020204" pitchFamily="34" charset="77"/>
              </a:rPr>
              <a:t>Queer</a:t>
            </a:r>
            <a:endParaRPr lang="de-DE" sz="2000" dirty="0"/>
          </a:p>
        </p:txBody>
      </p:sp>
      <p:sp>
        <p:nvSpPr>
          <p:cNvPr id="20" name="Textfeld 19">
            <a:extLst>
              <a:ext uri="{FF2B5EF4-FFF2-40B4-BE49-F238E27FC236}">
                <a16:creationId xmlns:a16="http://schemas.microsoft.com/office/drawing/2014/main" id="{AE7ECDB0-7078-F608-A8AD-6080D669B6A0}"/>
              </a:ext>
            </a:extLst>
          </p:cNvPr>
          <p:cNvSpPr txBox="1"/>
          <p:nvPr/>
        </p:nvSpPr>
        <p:spPr>
          <a:xfrm>
            <a:off x="4760324" y="4463455"/>
            <a:ext cx="2685528" cy="400110"/>
          </a:xfrm>
          <a:prstGeom prst="rect">
            <a:avLst/>
          </a:prstGeom>
          <a:noFill/>
        </p:spPr>
        <p:txBody>
          <a:bodyPr wrap="square">
            <a:spAutoFit/>
          </a:bodyPr>
          <a:lstStyle/>
          <a:p>
            <a:pPr algn="ctr"/>
            <a:r>
              <a:rPr lang="de-DE" sz="2000" dirty="0">
                <a:solidFill>
                  <a:schemeClr val="bg1"/>
                </a:solidFill>
                <a:latin typeface="Avenir Next LT Pro" panose="020B0504020202020204" pitchFamily="34" charset="77"/>
              </a:rPr>
              <a:t>Umwelt</a:t>
            </a:r>
            <a:endParaRPr lang="de-DE" sz="2000" dirty="0"/>
          </a:p>
        </p:txBody>
      </p:sp>
      <p:sp>
        <p:nvSpPr>
          <p:cNvPr id="21" name="Textfeld 20">
            <a:extLst>
              <a:ext uri="{FF2B5EF4-FFF2-40B4-BE49-F238E27FC236}">
                <a16:creationId xmlns:a16="http://schemas.microsoft.com/office/drawing/2014/main" id="{249DE618-2740-96BC-CA3A-0BC10DB53934}"/>
              </a:ext>
            </a:extLst>
          </p:cNvPr>
          <p:cNvSpPr txBox="1"/>
          <p:nvPr/>
        </p:nvSpPr>
        <p:spPr>
          <a:xfrm>
            <a:off x="8816434" y="4442687"/>
            <a:ext cx="2685528" cy="400110"/>
          </a:xfrm>
          <a:prstGeom prst="rect">
            <a:avLst/>
          </a:prstGeom>
          <a:noFill/>
        </p:spPr>
        <p:txBody>
          <a:bodyPr wrap="square">
            <a:spAutoFit/>
          </a:bodyPr>
          <a:lstStyle/>
          <a:p>
            <a:pPr algn="ctr"/>
            <a:r>
              <a:rPr lang="de-DE" sz="2000" dirty="0">
                <a:solidFill>
                  <a:schemeClr val="bg1"/>
                </a:solidFill>
                <a:latin typeface="Avenir Next LT Pro" panose="020B0504020202020204" pitchFamily="34" charset="77"/>
              </a:rPr>
              <a:t>Verkehr</a:t>
            </a:r>
            <a:endParaRPr lang="de-DE" sz="2000" dirty="0"/>
          </a:p>
        </p:txBody>
      </p:sp>
    </p:spTree>
    <p:extLst>
      <p:ext uri="{BB962C8B-B14F-4D97-AF65-F5344CB8AC3E}">
        <p14:creationId xmlns:p14="http://schemas.microsoft.com/office/powerpoint/2010/main" val="1689457628"/>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B8279B-E03F-C0FC-CC58-3DFCDC2BAA70}"/>
            </a:ext>
          </a:extLst>
        </p:cNvPr>
        <p:cNvGrpSpPr/>
        <p:nvPr/>
      </p:nvGrpSpPr>
      <p:grpSpPr>
        <a:xfrm>
          <a:off x="0" y="0"/>
          <a:ext cx="0" cy="0"/>
          <a:chOff x="0" y="0"/>
          <a:chExt cx="0" cy="0"/>
        </a:xfrm>
      </p:grpSpPr>
      <p:pic>
        <p:nvPicPr>
          <p:cNvPr id="5" name="Grafik 4" descr="Ein Bild, das Text, Schrift, Grafikdesign, Grafiken enthält.&#10;&#10;Automatisch generierte Beschreibung">
            <a:extLst>
              <a:ext uri="{FF2B5EF4-FFF2-40B4-BE49-F238E27FC236}">
                <a16:creationId xmlns:a16="http://schemas.microsoft.com/office/drawing/2014/main" id="{5FCAE9C6-410B-64A1-93EB-5AC4EFB4C6EE}"/>
              </a:ext>
            </a:extLst>
          </p:cNvPr>
          <p:cNvPicPr>
            <a:picLocks noChangeAspect="1"/>
          </p:cNvPicPr>
          <p:nvPr/>
        </p:nvPicPr>
        <p:blipFill>
          <a:blip r:embed="rId2"/>
          <a:stretch>
            <a:fillRect/>
          </a:stretch>
        </p:blipFill>
        <p:spPr>
          <a:xfrm>
            <a:off x="9950979" y="413645"/>
            <a:ext cx="1763219" cy="1571565"/>
          </a:xfrm>
          <a:prstGeom prst="rect">
            <a:avLst/>
          </a:prstGeom>
        </p:spPr>
      </p:pic>
      <p:sp>
        <p:nvSpPr>
          <p:cNvPr id="7" name="Rechteck 6">
            <a:extLst>
              <a:ext uri="{FF2B5EF4-FFF2-40B4-BE49-F238E27FC236}">
                <a16:creationId xmlns:a16="http://schemas.microsoft.com/office/drawing/2014/main" id="{BF824222-50C5-E4CE-AC47-240DDBBB63B3}"/>
              </a:ext>
            </a:extLst>
          </p:cNvPr>
          <p:cNvSpPr/>
          <p:nvPr/>
        </p:nvSpPr>
        <p:spPr>
          <a:xfrm>
            <a:off x="191386" y="207335"/>
            <a:ext cx="11823405" cy="6443330"/>
          </a:xfrm>
          <a:prstGeom prst="rect">
            <a:avLst/>
          </a:prstGeom>
          <a:noFill/>
          <a:ln w="114300">
            <a:solidFill>
              <a:srgbClr val="2E497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solidFill>
                <a:srgbClr val="273B64"/>
              </a:solidFill>
            </a:endParaRPr>
          </a:p>
        </p:txBody>
      </p:sp>
      <p:sp>
        <p:nvSpPr>
          <p:cNvPr id="2" name="Untertitel 2">
            <a:extLst>
              <a:ext uri="{FF2B5EF4-FFF2-40B4-BE49-F238E27FC236}">
                <a16:creationId xmlns:a16="http://schemas.microsoft.com/office/drawing/2014/main" id="{25A26E24-8E22-1EB4-B539-A0E18CD07044}"/>
              </a:ext>
            </a:extLst>
          </p:cNvPr>
          <p:cNvSpPr>
            <a:spLocks noGrp="1"/>
          </p:cNvSpPr>
          <p:nvPr/>
        </p:nvSpPr>
        <p:spPr>
          <a:xfrm>
            <a:off x="477802" y="533401"/>
            <a:ext cx="7764155" cy="89134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342905" indent="0" algn="ctr" defTabSz="914400" rtl="0" eaLnBrk="1" latinLnBrk="0" hangingPunct="1">
              <a:lnSpc>
                <a:spcPct val="90000"/>
              </a:lnSpc>
              <a:spcBef>
                <a:spcPts val="500"/>
              </a:spcBef>
              <a:buFont typeface="Arial" panose="020B0604020202020204" pitchFamily="34" charset="0"/>
              <a:buNone/>
              <a:defRPr sz="1500" kern="1200">
                <a:solidFill>
                  <a:schemeClr val="tx1"/>
                </a:solidFill>
                <a:latin typeface="+mn-lt"/>
                <a:ea typeface="+mn-ea"/>
                <a:cs typeface="+mn-cs"/>
              </a:defRPr>
            </a:lvl2pPr>
            <a:lvl3pPr marL="685808" indent="0" algn="ctr" defTabSz="914400" rtl="0" eaLnBrk="1" latinLnBrk="0" hangingPunct="1">
              <a:lnSpc>
                <a:spcPct val="90000"/>
              </a:lnSpc>
              <a:spcBef>
                <a:spcPts val="500"/>
              </a:spcBef>
              <a:buFont typeface="Arial" panose="020B0604020202020204" pitchFamily="34" charset="0"/>
              <a:buNone/>
              <a:defRPr sz="1351" kern="1200">
                <a:solidFill>
                  <a:schemeClr val="tx1"/>
                </a:solidFill>
                <a:latin typeface="+mn-lt"/>
                <a:ea typeface="+mn-ea"/>
                <a:cs typeface="+mn-cs"/>
              </a:defRPr>
            </a:lvl3pPr>
            <a:lvl4pPr marL="1028713"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371617"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1714522"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2057426"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2400330"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2743235"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lnSpc>
                <a:spcPct val="100000"/>
              </a:lnSpc>
            </a:pPr>
            <a:r>
              <a:rPr lang="de-DE" sz="5500" b="1" dirty="0">
                <a:solidFill>
                  <a:schemeClr val="bg1"/>
                </a:solidFill>
                <a:latin typeface="Avenir Next LT Pro" panose="020B0504020202020204" pitchFamily="34" charset="77"/>
              </a:rPr>
              <a:t>Das</a:t>
            </a:r>
            <a:r>
              <a:rPr lang="de-DE" sz="5500" b="1" dirty="0">
                <a:solidFill>
                  <a:srgbClr val="F7A61D"/>
                </a:solidFill>
                <a:latin typeface="Avenir Next LT Pro" panose="020B0504020202020204" pitchFamily="34" charset="77"/>
              </a:rPr>
              <a:t> Jugendforum</a:t>
            </a:r>
          </a:p>
          <a:p>
            <a:pPr algn="l">
              <a:lnSpc>
                <a:spcPct val="100000"/>
              </a:lnSpc>
            </a:pPr>
            <a:r>
              <a:rPr lang="de-DE" sz="4000" i="1" dirty="0">
                <a:solidFill>
                  <a:schemeClr val="bg1"/>
                </a:solidFill>
                <a:latin typeface="Avenir Next LT Pro" panose="020B0504020202020204" pitchFamily="34" charset="77"/>
              </a:rPr>
              <a:t>Wie kann ich Mitglied werden?</a:t>
            </a:r>
            <a:endParaRPr lang="de-DE" sz="5500" i="1" dirty="0">
              <a:solidFill>
                <a:schemeClr val="bg1"/>
              </a:solidFill>
              <a:latin typeface="Avenir Next LT Pro" panose="020B0504020202020204" pitchFamily="34" charset="77"/>
            </a:endParaRPr>
          </a:p>
        </p:txBody>
      </p:sp>
      <p:sp>
        <p:nvSpPr>
          <p:cNvPr id="3" name="Untertitel 2">
            <a:extLst>
              <a:ext uri="{FF2B5EF4-FFF2-40B4-BE49-F238E27FC236}">
                <a16:creationId xmlns:a16="http://schemas.microsoft.com/office/drawing/2014/main" id="{B4C0DA28-B203-D280-B94B-4B146422822B}"/>
              </a:ext>
            </a:extLst>
          </p:cNvPr>
          <p:cNvSpPr>
            <a:spLocks noGrp="1"/>
          </p:cNvSpPr>
          <p:nvPr/>
        </p:nvSpPr>
        <p:spPr>
          <a:xfrm>
            <a:off x="301591" y="2639745"/>
            <a:ext cx="11602994" cy="2973617"/>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342905" indent="0" algn="ctr" defTabSz="914400" rtl="0" eaLnBrk="1" latinLnBrk="0" hangingPunct="1">
              <a:lnSpc>
                <a:spcPct val="90000"/>
              </a:lnSpc>
              <a:spcBef>
                <a:spcPts val="500"/>
              </a:spcBef>
              <a:buFont typeface="Arial" panose="020B0604020202020204" pitchFamily="34" charset="0"/>
              <a:buNone/>
              <a:defRPr sz="1500" kern="1200">
                <a:solidFill>
                  <a:schemeClr val="tx1"/>
                </a:solidFill>
                <a:latin typeface="+mn-lt"/>
                <a:ea typeface="+mn-ea"/>
                <a:cs typeface="+mn-cs"/>
              </a:defRPr>
            </a:lvl2pPr>
            <a:lvl3pPr marL="685808" indent="0" algn="ctr" defTabSz="914400" rtl="0" eaLnBrk="1" latinLnBrk="0" hangingPunct="1">
              <a:lnSpc>
                <a:spcPct val="90000"/>
              </a:lnSpc>
              <a:spcBef>
                <a:spcPts val="500"/>
              </a:spcBef>
              <a:buFont typeface="Arial" panose="020B0604020202020204" pitchFamily="34" charset="0"/>
              <a:buNone/>
              <a:defRPr sz="1351" kern="1200">
                <a:solidFill>
                  <a:schemeClr val="tx1"/>
                </a:solidFill>
                <a:latin typeface="+mn-lt"/>
                <a:ea typeface="+mn-ea"/>
                <a:cs typeface="+mn-cs"/>
              </a:defRPr>
            </a:lvl3pPr>
            <a:lvl4pPr marL="1028713"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371617"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1714522"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2057426"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2400330"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2743235"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de-DE" sz="3000" dirty="0">
                <a:solidFill>
                  <a:schemeClr val="bg1"/>
                </a:solidFill>
                <a:latin typeface="Avenir Next LT Pro" panose="020B0504020202020204" pitchFamily="34" charset="77"/>
              </a:rPr>
              <a:t>Als</a:t>
            </a:r>
            <a:r>
              <a:rPr lang="de-DE" sz="3000" b="1" dirty="0">
                <a:solidFill>
                  <a:schemeClr val="bg1"/>
                </a:solidFill>
                <a:latin typeface="Avenir Next LT Pro" panose="020B0504020202020204" pitchFamily="34" charset="77"/>
              </a:rPr>
              <a:t> Interessierter:</a:t>
            </a:r>
          </a:p>
          <a:p>
            <a:pPr marL="457200" indent="-457200" algn="l">
              <a:buFont typeface="Wingdings" pitchFamily="2" charset="2"/>
              <a:buChar char="à"/>
            </a:pPr>
            <a:r>
              <a:rPr lang="de-DE" sz="3000" dirty="0">
                <a:solidFill>
                  <a:srgbClr val="F7A61D"/>
                </a:solidFill>
                <a:latin typeface="Avenir Next LT Pro" panose="020B0504020202020204" pitchFamily="34" charset="77"/>
              </a:rPr>
              <a:t>www.langen.de/de/jugendforum</a:t>
            </a:r>
          </a:p>
          <a:p>
            <a:pPr algn="l"/>
            <a:endParaRPr lang="de-DE" sz="3000" dirty="0">
              <a:solidFill>
                <a:srgbClr val="F7A61D"/>
              </a:solidFill>
              <a:latin typeface="Avenir Next LT Pro" panose="020B0504020202020204" pitchFamily="34" charset="77"/>
            </a:endParaRPr>
          </a:p>
          <a:p>
            <a:pPr algn="l"/>
            <a:r>
              <a:rPr lang="de-DE" sz="3000" dirty="0">
                <a:solidFill>
                  <a:schemeClr val="bg1"/>
                </a:solidFill>
                <a:latin typeface="Avenir Next LT Pro" panose="020B0504020202020204" pitchFamily="34" charset="77"/>
              </a:rPr>
              <a:t>Als</a:t>
            </a:r>
            <a:r>
              <a:rPr lang="de-DE" sz="3000" b="1" dirty="0">
                <a:solidFill>
                  <a:schemeClr val="bg1"/>
                </a:solidFill>
                <a:latin typeface="Avenir Next LT Pro" panose="020B0504020202020204" pitchFamily="34" charset="77"/>
              </a:rPr>
              <a:t> Delegierter </a:t>
            </a:r>
            <a:r>
              <a:rPr lang="de-DE" sz="3000" dirty="0">
                <a:solidFill>
                  <a:schemeClr val="bg1"/>
                </a:solidFill>
                <a:latin typeface="Avenir Next LT Pro" panose="020B0504020202020204" pitchFamily="34" charset="77"/>
              </a:rPr>
              <a:t>der</a:t>
            </a:r>
            <a:r>
              <a:rPr lang="de-DE" sz="3000" b="1" dirty="0">
                <a:solidFill>
                  <a:schemeClr val="bg1"/>
                </a:solidFill>
                <a:latin typeface="Avenir Next LT Pro" panose="020B0504020202020204" pitchFamily="34" charset="77"/>
              </a:rPr>
              <a:t> DSL:</a:t>
            </a:r>
          </a:p>
          <a:p>
            <a:pPr algn="l"/>
            <a:r>
              <a:rPr lang="de-DE" sz="3000" b="1" dirty="0">
                <a:solidFill>
                  <a:schemeClr val="bg1"/>
                </a:solidFill>
                <a:latin typeface="Avenir Next LT Pro" panose="020B0504020202020204" pitchFamily="34" charset="77"/>
                <a:sym typeface="Wingdings" pitchFamily="2" charset="2"/>
              </a:rPr>
              <a:t> Melde dich bei der </a:t>
            </a:r>
            <a:r>
              <a:rPr lang="de-DE" sz="3000" b="1" dirty="0">
                <a:solidFill>
                  <a:srgbClr val="F7A61D"/>
                </a:solidFill>
                <a:latin typeface="Avenir Next LT Pro" panose="020B0504020202020204" pitchFamily="34" charset="77"/>
                <a:sym typeface="Wingdings" pitchFamily="2" charset="2"/>
              </a:rPr>
              <a:t>SV</a:t>
            </a:r>
            <a:r>
              <a:rPr lang="de-DE" sz="3000" b="1" dirty="0">
                <a:solidFill>
                  <a:schemeClr val="bg1"/>
                </a:solidFill>
                <a:latin typeface="Avenir Next LT Pro" panose="020B0504020202020204" pitchFamily="34" charset="77"/>
                <a:sym typeface="Wingdings" pitchFamily="2" charset="2"/>
              </a:rPr>
              <a:t>!</a:t>
            </a:r>
            <a:endParaRPr lang="de-DE" sz="3000" b="1" dirty="0">
              <a:solidFill>
                <a:schemeClr val="bg1"/>
              </a:solidFill>
              <a:latin typeface="Avenir Next LT Pro" panose="020B0504020202020204" pitchFamily="34" charset="77"/>
            </a:endParaRPr>
          </a:p>
          <a:p>
            <a:pPr algn="l"/>
            <a:endParaRPr lang="de-DE" sz="3000" dirty="0">
              <a:solidFill>
                <a:schemeClr val="bg1"/>
              </a:solidFill>
              <a:latin typeface="Avenir Next LT Pro" panose="020B0504020202020204" pitchFamily="34" charset="77"/>
            </a:endParaRPr>
          </a:p>
        </p:txBody>
      </p:sp>
      <p:pic>
        <p:nvPicPr>
          <p:cNvPr id="9" name="Grafik 8" descr="Ein Bild, das Screenshot, Grafiken, Grafikdesign, Design enthält.&#10;&#10;Automatisch generierte Beschreibung">
            <a:extLst>
              <a:ext uri="{FF2B5EF4-FFF2-40B4-BE49-F238E27FC236}">
                <a16:creationId xmlns:a16="http://schemas.microsoft.com/office/drawing/2014/main" id="{6F302D49-D1B9-86D2-4A41-BCCCC38E3D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99429" y="2311276"/>
            <a:ext cx="3778338" cy="3778338"/>
          </a:xfrm>
          <a:prstGeom prst="rect">
            <a:avLst/>
          </a:prstGeom>
        </p:spPr>
      </p:pic>
    </p:spTree>
    <p:extLst>
      <p:ext uri="{BB962C8B-B14F-4D97-AF65-F5344CB8AC3E}">
        <p14:creationId xmlns:p14="http://schemas.microsoft.com/office/powerpoint/2010/main" val="3788215769"/>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389</Words>
  <Application>Microsoft Office PowerPoint</Application>
  <PresentationFormat>Breitbild</PresentationFormat>
  <Paragraphs>69</Paragraphs>
  <Slides>12</Slides>
  <Notes>0</Notes>
  <HiddenSlides>0</HiddenSlides>
  <MMClips>0</MMClips>
  <ScaleCrop>false</ScaleCrop>
  <HeadingPairs>
    <vt:vector size="4" baseType="variant">
      <vt:variant>
        <vt:lpstr>Design</vt:lpstr>
      </vt:variant>
      <vt:variant>
        <vt:i4>1</vt:i4>
      </vt:variant>
      <vt:variant>
        <vt:lpstr>Folientitel</vt:lpstr>
      </vt:variant>
      <vt:variant>
        <vt:i4>12</vt:i4>
      </vt:variant>
    </vt:vector>
  </HeadingPairs>
  <TitlesOfParts>
    <vt:vector size="13" baseType="lpstr">
      <vt:lpstr>Office</vt:lpstr>
      <vt:lpstr>Was ist das Jugendforum der Stadt Langen?</vt:lpstr>
      <vt:lpstr>Das Jugendforum vertritt EURE Interessen in der Stadtpolitik!</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Und was ist mit Egelsbach?  Das Jugendparlament Egelsbach</vt:lpstr>
      <vt:lpstr> Wie kannst du mitmachen? 2025 wird das Jugendparlament neu gewählt!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Barbara Fricke</dc:creator>
  <cp:lastModifiedBy>Charlotte Keilwerth</cp:lastModifiedBy>
  <cp:revision>6</cp:revision>
  <dcterms:created xsi:type="dcterms:W3CDTF">2024-02-01T10:35:41Z</dcterms:created>
  <dcterms:modified xsi:type="dcterms:W3CDTF">2024-11-28T13:40:18Z</dcterms:modified>
</cp:coreProperties>
</file>