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28"/>
  </p:notesMasterIdLst>
  <p:sldIdLst>
    <p:sldId id="256" r:id="rId2"/>
    <p:sldId id="260" r:id="rId3"/>
    <p:sldId id="318" r:id="rId4"/>
    <p:sldId id="284" r:id="rId5"/>
    <p:sldId id="321" r:id="rId6"/>
    <p:sldId id="319" r:id="rId7"/>
    <p:sldId id="322" r:id="rId8"/>
    <p:sldId id="258" r:id="rId9"/>
    <p:sldId id="335" r:id="rId10"/>
    <p:sldId id="336" r:id="rId11"/>
    <p:sldId id="337" r:id="rId12"/>
    <p:sldId id="334" r:id="rId13"/>
    <p:sldId id="341" r:id="rId14"/>
    <p:sldId id="338" r:id="rId15"/>
    <p:sldId id="339" r:id="rId16"/>
    <p:sldId id="343" r:id="rId17"/>
    <p:sldId id="320" r:id="rId18"/>
    <p:sldId id="308" r:id="rId19"/>
    <p:sldId id="324" r:id="rId20"/>
    <p:sldId id="342" r:id="rId21"/>
    <p:sldId id="329" r:id="rId22"/>
    <p:sldId id="333" r:id="rId23"/>
    <p:sldId id="330" r:id="rId24"/>
    <p:sldId id="331" r:id="rId25"/>
    <p:sldId id="344" r:id="rId26"/>
    <p:sldId id="325" r:id="rId27"/>
  </p:sldIdLst>
  <p:sldSz cx="9144000" cy="5143500" type="screen16x9"/>
  <p:notesSz cx="6858000" cy="9144000"/>
  <p:embeddedFontLst>
    <p:embeddedFont>
      <p:font typeface="Anaheim" pitchFamily="2" charset="77"/>
      <p:regular r:id="rId29"/>
      <p:bold r:id="rId30"/>
    </p:embeddedFont>
    <p:embeddedFont>
      <p:font typeface="Bebas Neue" panose="020B0606020202050201" pitchFamily="34" charset="77"/>
      <p:regular r:id="rId31"/>
    </p:embeddedFont>
    <p:embeddedFont>
      <p:font typeface="Montserrat" pitchFamily="2" charset="77"/>
      <p:regular r:id="rId32"/>
      <p:bold r:id="rId33"/>
      <p:italic r:id="rId34"/>
      <p:boldItalic r:id="rId35"/>
    </p:embeddedFont>
    <p:embeddedFont>
      <p:font typeface="Montserrat Black" panose="00000A00000000000000" pitchFamily="2" charset="77"/>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E77D6"/>
    <a:srgbClr val="FFFFFF"/>
    <a:srgbClr val="BFBFBF"/>
    <a:srgbClr val="6EDB62"/>
    <a:srgbClr val="FC6969"/>
    <a:srgbClr val="7CEE6E"/>
    <a:srgbClr val="57D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1D5F50-41FA-0542-9BA6-A9CAAD56FC12}" v="447" dt="2026-05-14T18:22:11.339"/>
  </p1510:revLst>
</p1510:revInfo>
</file>

<file path=ppt/tableStyles.xml><?xml version="1.0" encoding="utf-8"?>
<a:tblStyleLst xmlns:a="http://schemas.openxmlformats.org/drawingml/2006/main" def="{AB5314E7-A887-454F-9617-4B6D3BD48EAB}">
  <a:tblStyle styleId="{AB5314E7-A887-454F-9617-4B6D3BD48EA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29"/>
    <p:restoredTop sz="96000"/>
  </p:normalViewPr>
  <p:slideViewPr>
    <p:cSldViewPr snapToGrid="0">
      <p:cViewPr varScale="1">
        <p:scale>
          <a:sx n="150" d="100"/>
          <a:sy n="150" d="100"/>
        </p:scale>
        <p:origin x="824" y="160"/>
      </p:cViewPr>
      <p:guideLst/>
    </p:cSldViewPr>
  </p:slideViewPr>
  <p:outlineViewPr>
    <p:cViewPr>
      <p:scale>
        <a:sx n="33" d="100"/>
        <a:sy n="33" d="100"/>
      </p:scale>
      <p:origin x="0" y="-8456"/>
    </p:cViewPr>
  </p:outlineViewPr>
  <p:notesTextViewPr>
    <p:cViewPr>
      <p:scale>
        <a:sx n="30" d="100"/>
        <a:sy n="3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font" Target="fonts/font6.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font" Target="fonts/font10.fntdata"/></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Arbeitsblat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Arbeitsblat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Tabelle1!$B$1</c:f>
              <c:strCache>
                <c:ptCount val="1"/>
                <c:pt idx="0">
                  <c:v>Datenreihe 1</c:v>
                </c:pt>
              </c:strCache>
            </c:strRef>
          </c:tx>
          <c:spPr>
            <a:solidFill>
              <a:schemeClr val="tx2">
                <a:lumMod val="40000"/>
                <a:lumOff val="60000"/>
              </a:schemeClr>
            </a:solidFill>
            <a:ln>
              <a:noFill/>
            </a:ln>
            <a:effectLst/>
          </c:spPr>
          <c:invertIfNegative val="0"/>
          <c:cat>
            <c:strRef>
              <c:f>Tabelle1!$A$2:$A$10</c:f>
              <c:strCache>
                <c:ptCount val="4"/>
                <c:pt idx="0">
                  <c:v>Kategorie 1</c:v>
                </c:pt>
                <c:pt idx="1">
                  <c:v>Kategorie 2</c:v>
                </c:pt>
                <c:pt idx="2">
                  <c:v>Kategorie 3</c:v>
                </c:pt>
                <c:pt idx="3">
                  <c:v>Kategorie 4</c:v>
                </c:pt>
              </c:strCache>
            </c:strRef>
          </c:cat>
          <c:val>
            <c:numRef>
              <c:f>Tabelle1!$B$2:$B$10</c:f>
              <c:numCache>
                <c:formatCode>0%</c:formatCode>
                <c:ptCount val="9"/>
                <c:pt idx="0">
                  <c:v>0.06</c:v>
                </c:pt>
                <c:pt idx="1">
                  <c:v>7.0000000000000007E-2</c:v>
                </c:pt>
                <c:pt idx="2">
                  <c:v>0.26</c:v>
                </c:pt>
                <c:pt idx="3">
                  <c:v>0.27</c:v>
                </c:pt>
                <c:pt idx="4">
                  <c:v>0.47</c:v>
                </c:pt>
                <c:pt idx="5">
                  <c:v>0.52</c:v>
                </c:pt>
                <c:pt idx="6">
                  <c:v>0.54</c:v>
                </c:pt>
                <c:pt idx="7">
                  <c:v>0.7</c:v>
                </c:pt>
                <c:pt idx="8">
                  <c:v>0.74</c:v>
                </c:pt>
              </c:numCache>
            </c:numRef>
          </c:val>
          <c:extLst>
            <c:ext xmlns:c16="http://schemas.microsoft.com/office/drawing/2014/chart" uri="{C3380CC4-5D6E-409C-BE32-E72D297353CC}">
              <c16:uniqueId val="{00000000-A03A-2F4E-96A5-7D59B512817C}"/>
            </c:ext>
          </c:extLst>
        </c:ser>
        <c:dLbls>
          <c:showLegendKey val="0"/>
          <c:showVal val="0"/>
          <c:showCatName val="0"/>
          <c:showSerName val="0"/>
          <c:showPercent val="0"/>
          <c:showBubbleSize val="0"/>
        </c:dLbls>
        <c:gapWidth val="182"/>
        <c:axId val="2118259072"/>
        <c:axId val="2118257280"/>
      </c:barChart>
      <c:catAx>
        <c:axId val="2118259072"/>
        <c:scaling>
          <c:orientation val="minMax"/>
        </c:scaling>
        <c:delete val="1"/>
        <c:axPos val="l"/>
        <c:numFmt formatCode="General" sourceLinked="1"/>
        <c:majorTickMark val="none"/>
        <c:minorTickMark val="none"/>
        <c:tickLblPos val="nextTo"/>
        <c:crossAx val="2118257280"/>
        <c:crosses val="autoZero"/>
        <c:auto val="1"/>
        <c:lblAlgn val="ctr"/>
        <c:lblOffset val="100"/>
        <c:noMultiLvlLbl val="0"/>
      </c:catAx>
      <c:valAx>
        <c:axId val="211825728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de-DE"/>
          </a:p>
        </c:txPr>
        <c:crossAx val="211825907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de-DE"/>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Tabelle1!$B$1</c:f>
              <c:strCache>
                <c:ptCount val="1"/>
                <c:pt idx="0">
                  <c:v>Aufbau</c:v>
                </c:pt>
              </c:strCache>
            </c:strRef>
          </c:tx>
          <c:spPr>
            <a:solidFill>
              <a:srgbClr val="6EDB62"/>
            </a:solidFill>
            <a:ln>
              <a:noFill/>
            </a:ln>
            <a:effectLst/>
          </c:spPr>
          <c:invertIfNegative val="0"/>
          <c:cat>
            <c:strRef>
              <c:f>Tabelle1!$A$2:$A$9</c:f>
              <c:strCache>
                <c:ptCount val="8"/>
                <c:pt idx="0">
                  <c:v>Gesamtwirtschaft</c:v>
                </c:pt>
                <c:pt idx="2">
                  <c:v>Bauhauptgewerbe</c:v>
                </c:pt>
                <c:pt idx="3">
                  <c:v>Dienstleistungen</c:v>
                </c:pt>
                <c:pt idx="4">
                  <c:v>Einzelhandel</c:v>
                </c:pt>
                <c:pt idx="5">
                  <c:v>Handel</c:v>
                </c:pt>
                <c:pt idx="6">
                  <c:v>Großhandel</c:v>
                </c:pt>
                <c:pt idx="7">
                  <c:v>Verarbeitendes Gewerbe</c:v>
                </c:pt>
              </c:strCache>
            </c:strRef>
          </c:cat>
          <c:val>
            <c:numRef>
              <c:f>Tabelle1!$B$2:$B$9</c:f>
              <c:numCache>
                <c:formatCode>General</c:formatCode>
                <c:ptCount val="8"/>
                <c:pt idx="0">
                  <c:v>5.2</c:v>
                </c:pt>
                <c:pt idx="1">
                  <c:v>0</c:v>
                </c:pt>
                <c:pt idx="2">
                  <c:v>3.8</c:v>
                </c:pt>
                <c:pt idx="3">
                  <c:v>5.6</c:v>
                </c:pt>
                <c:pt idx="4">
                  <c:v>3.4</c:v>
                </c:pt>
                <c:pt idx="5">
                  <c:v>4.5</c:v>
                </c:pt>
                <c:pt idx="6">
                  <c:v>5.2</c:v>
                </c:pt>
                <c:pt idx="7">
                  <c:v>5.0999999999999996</c:v>
                </c:pt>
              </c:numCache>
            </c:numRef>
          </c:val>
          <c:extLst>
            <c:ext xmlns:c16="http://schemas.microsoft.com/office/drawing/2014/chart" uri="{C3380CC4-5D6E-409C-BE32-E72D297353CC}">
              <c16:uniqueId val="{00000000-1AD3-B146-8A78-C643371F99FC}"/>
            </c:ext>
          </c:extLst>
        </c:ser>
        <c:ser>
          <c:idx val="1"/>
          <c:order val="1"/>
          <c:tx>
            <c:strRef>
              <c:f>Tabelle1!$C$1</c:f>
              <c:strCache>
                <c:ptCount val="1"/>
                <c:pt idx="0">
                  <c:v>Keine Veränderung</c:v>
                </c:pt>
              </c:strCache>
            </c:strRef>
          </c:tx>
          <c:spPr>
            <a:solidFill>
              <a:schemeClr val="tx1">
                <a:lumMod val="75000"/>
              </a:schemeClr>
            </a:solidFill>
            <a:ln>
              <a:noFill/>
            </a:ln>
            <a:effectLst/>
          </c:spPr>
          <c:invertIfNegative val="0"/>
          <c:cat>
            <c:strRef>
              <c:f>Tabelle1!$A$2:$A$9</c:f>
              <c:strCache>
                <c:ptCount val="8"/>
                <c:pt idx="0">
                  <c:v>Gesamtwirtschaft</c:v>
                </c:pt>
                <c:pt idx="2">
                  <c:v>Bauhauptgewerbe</c:v>
                </c:pt>
                <c:pt idx="3">
                  <c:v>Dienstleistungen</c:v>
                </c:pt>
                <c:pt idx="4">
                  <c:v>Einzelhandel</c:v>
                </c:pt>
                <c:pt idx="5">
                  <c:v>Handel</c:v>
                </c:pt>
                <c:pt idx="6">
                  <c:v>Großhandel</c:v>
                </c:pt>
                <c:pt idx="7">
                  <c:v>Verarbeitendes Gewerbe</c:v>
                </c:pt>
              </c:strCache>
            </c:strRef>
          </c:cat>
          <c:val>
            <c:numRef>
              <c:f>Tabelle1!$C$2:$C$9</c:f>
              <c:numCache>
                <c:formatCode>General</c:formatCode>
                <c:ptCount val="8"/>
                <c:pt idx="0">
                  <c:v>67.7</c:v>
                </c:pt>
                <c:pt idx="1">
                  <c:v>0</c:v>
                </c:pt>
                <c:pt idx="2">
                  <c:v>83.9</c:v>
                </c:pt>
                <c:pt idx="3">
                  <c:v>72.5</c:v>
                </c:pt>
                <c:pt idx="4">
                  <c:v>69.099999999999994</c:v>
                </c:pt>
                <c:pt idx="5">
                  <c:v>65.599999999999994</c:v>
                </c:pt>
                <c:pt idx="6">
                  <c:v>63.4</c:v>
                </c:pt>
                <c:pt idx="7">
                  <c:v>57.6</c:v>
                </c:pt>
              </c:numCache>
            </c:numRef>
          </c:val>
          <c:extLst>
            <c:ext xmlns:c16="http://schemas.microsoft.com/office/drawing/2014/chart" uri="{C3380CC4-5D6E-409C-BE32-E72D297353CC}">
              <c16:uniqueId val="{00000001-1AD3-B146-8A78-C643371F99FC}"/>
            </c:ext>
          </c:extLst>
        </c:ser>
        <c:ser>
          <c:idx val="2"/>
          <c:order val="2"/>
          <c:tx>
            <c:strRef>
              <c:f>Tabelle1!$D$1</c:f>
              <c:strCache>
                <c:ptCount val="1"/>
                <c:pt idx="0">
                  <c:v>Abbau</c:v>
                </c:pt>
              </c:strCache>
            </c:strRef>
          </c:tx>
          <c:spPr>
            <a:solidFill>
              <a:srgbClr val="FC6969"/>
            </a:solidFill>
            <a:ln>
              <a:noFill/>
            </a:ln>
            <a:effectLst/>
          </c:spPr>
          <c:invertIfNegative val="0"/>
          <c:cat>
            <c:strRef>
              <c:f>Tabelle1!$A$2:$A$9</c:f>
              <c:strCache>
                <c:ptCount val="8"/>
                <c:pt idx="0">
                  <c:v>Gesamtwirtschaft</c:v>
                </c:pt>
                <c:pt idx="2">
                  <c:v>Bauhauptgewerbe</c:v>
                </c:pt>
                <c:pt idx="3">
                  <c:v>Dienstleistungen</c:v>
                </c:pt>
                <c:pt idx="4">
                  <c:v>Einzelhandel</c:v>
                </c:pt>
                <c:pt idx="5">
                  <c:v>Handel</c:v>
                </c:pt>
                <c:pt idx="6">
                  <c:v>Großhandel</c:v>
                </c:pt>
                <c:pt idx="7">
                  <c:v>Verarbeitendes Gewerbe</c:v>
                </c:pt>
              </c:strCache>
            </c:strRef>
          </c:cat>
          <c:val>
            <c:numRef>
              <c:f>Tabelle1!$D$2:$D$9</c:f>
              <c:numCache>
                <c:formatCode>General</c:formatCode>
                <c:ptCount val="8"/>
                <c:pt idx="0">
                  <c:v>27.1</c:v>
                </c:pt>
                <c:pt idx="1">
                  <c:v>0</c:v>
                </c:pt>
                <c:pt idx="2">
                  <c:v>12.3</c:v>
                </c:pt>
                <c:pt idx="3">
                  <c:v>21.9</c:v>
                </c:pt>
                <c:pt idx="4">
                  <c:v>27.5</c:v>
                </c:pt>
                <c:pt idx="5">
                  <c:v>29.8</c:v>
                </c:pt>
                <c:pt idx="6">
                  <c:v>31.3</c:v>
                </c:pt>
                <c:pt idx="7">
                  <c:v>37.299999999999997</c:v>
                </c:pt>
              </c:numCache>
            </c:numRef>
          </c:val>
          <c:extLst>
            <c:ext xmlns:c16="http://schemas.microsoft.com/office/drawing/2014/chart" uri="{C3380CC4-5D6E-409C-BE32-E72D297353CC}">
              <c16:uniqueId val="{00000002-1AD3-B146-8A78-C643371F99FC}"/>
            </c:ext>
          </c:extLst>
        </c:ser>
        <c:dLbls>
          <c:showLegendKey val="0"/>
          <c:showVal val="0"/>
          <c:showCatName val="0"/>
          <c:showSerName val="0"/>
          <c:showPercent val="0"/>
          <c:showBubbleSize val="0"/>
        </c:dLbls>
        <c:gapWidth val="150"/>
        <c:overlap val="100"/>
        <c:axId val="710074240"/>
        <c:axId val="710070656"/>
      </c:barChart>
      <c:catAx>
        <c:axId val="710074240"/>
        <c:scaling>
          <c:orientation val="minMax"/>
        </c:scaling>
        <c:delete val="1"/>
        <c:axPos val="l"/>
        <c:numFmt formatCode="General" sourceLinked="1"/>
        <c:majorTickMark val="none"/>
        <c:minorTickMark val="none"/>
        <c:tickLblPos val="nextTo"/>
        <c:crossAx val="710070656"/>
        <c:crosses val="autoZero"/>
        <c:auto val="1"/>
        <c:lblAlgn val="ctr"/>
        <c:lblOffset val="100"/>
        <c:noMultiLvlLbl val="0"/>
      </c:catAx>
      <c:valAx>
        <c:axId val="710070656"/>
        <c:scaling>
          <c:orientation val="minMax"/>
        </c:scaling>
        <c:delete val="1"/>
        <c:axPos val="b"/>
        <c:majorGridlines>
          <c:spPr>
            <a:ln w="9525" cap="flat" cmpd="sng" algn="ctr">
              <a:solidFill>
                <a:schemeClr val="tx1"/>
              </a:solidFill>
              <a:round/>
            </a:ln>
            <a:effectLst/>
          </c:spPr>
        </c:majorGridlines>
        <c:numFmt formatCode="0%" sourceLinked="1"/>
        <c:majorTickMark val="none"/>
        <c:minorTickMark val="none"/>
        <c:tickLblPos val="nextTo"/>
        <c:crossAx val="71007424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5"/>
        <p:cNvGrpSpPr/>
        <p:nvPr/>
      </p:nvGrpSpPr>
      <p:grpSpPr>
        <a:xfrm>
          <a:off x="0" y="0"/>
          <a:ext cx="0" cy="0"/>
          <a:chOff x="0" y="0"/>
          <a:chExt cx="0" cy="0"/>
        </a:xfrm>
      </p:grpSpPr>
      <p:sp>
        <p:nvSpPr>
          <p:cNvPr id="1236" name="Google Shape;123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7" name="Google Shape;123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0"/>
        <p:cNvGrpSpPr/>
        <p:nvPr/>
      </p:nvGrpSpPr>
      <p:grpSpPr>
        <a:xfrm>
          <a:off x="0" y="0"/>
          <a:ext cx="0" cy="0"/>
          <a:chOff x="0" y="0"/>
          <a:chExt cx="0" cy="0"/>
        </a:xfrm>
      </p:grpSpPr>
      <p:sp>
        <p:nvSpPr>
          <p:cNvPr id="1321" name="Google Shape;1321;g54dda1946d_6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2" name="Google Shape;1322;g54dda1946d_6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6"/>
        <p:cNvGrpSpPr/>
        <p:nvPr/>
      </p:nvGrpSpPr>
      <p:grpSpPr>
        <a:xfrm>
          <a:off x="0" y="0"/>
          <a:ext cx="0" cy="0"/>
          <a:chOff x="0" y="0"/>
          <a:chExt cx="0" cy="0"/>
        </a:xfrm>
      </p:grpSpPr>
      <p:sp>
        <p:nvSpPr>
          <p:cNvPr id="2277" name="Google Shape;227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8" name="Google Shape;227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3">
          <a:extLst>
            <a:ext uri="{FF2B5EF4-FFF2-40B4-BE49-F238E27FC236}">
              <a16:creationId xmlns:a16="http://schemas.microsoft.com/office/drawing/2014/main" id="{9F0DE614-9FED-7612-9C4B-73A5B3221F13}"/>
            </a:ext>
          </a:extLst>
        </p:cNvPr>
        <p:cNvGrpSpPr/>
        <p:nvPr/>
      </p:nvGrpSpPr>
      <p:grpSpPr>
        <a:xfrm>
          <a:off x="0" y="0"/>
          <a:ext cx="0" cy="0"/>
          <a:chOff x="0" y="0"/>
          <a:chExt cx="0" cy="0"/>
        </a:xfrm>
      </p:grpSpPr>
      <p:sp>
        <p:nvSpPr>
          <p:cNvPr id="1254" name="Google Shape;1254;g1734a882cf6_0_7:notes">
            <a:extLst>
              <a:ext uri="{FF2B5EF4-FFF2-40B4-BE49-F238E27FC236}">
                <a16:creationId xmlns:a16="http://schemas.microsoft.com/office/drawing/2014/main" id="{41C09F90-FAF3-790E-72BC-CAFBE94FD94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5" name="Google Shape;1255;g1734a882cf6_0_7:notes">
            <a:extLst>
              <a:ext uri="{FF2B5EF4-FFF2-40B4-BE49-F238E27FC236}">
                <a16:creationId xmlns:a16="http://schemas.microsoft.com/office/drawing/2014/main" id="{C75F4009-5C4B-A302-28A0-7691435F60E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80857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2">
          <a:extLst>
            <a:ext uri="{FF2B5EF4-FFF2-40B4-BE49-F238E27FC236}">
              <a16:creationId xmlns:a16="http://schemas.microsoft.com/office/drawing/2014/main" id="{59E731F3-B702-65D3-A9C9-0B8F108E236D}"/>
            </a:ext>
          </a:extLst>
        </p:cNvPr>
        <p:cNvGrpSpPr/>
        <p:nvPr/>
      </p:nvGrpSpPr>
      <p:grpSpPr>
        <a:xfrm>
          <a:off x="0" y="0"/>
          <a:ext cx="0" cy="0"/>
          <a:chOff x="0" y="0"/>
          <a:chExt cx="0" cy="0"/>
        </a:xfrm>
      </p:grpSpPr>
      <p:sp>
        <p:nvSpPr>
          <p:cNvPr id="1523" name="Google Shape;1523;g1734a882cf6_0_279:notes">
            <a:extLst>
              <a:ext uri="{FF2B5EF4-FFF2-40B4-BE49-F238E27FC236}">
                <a16:creationId xmlns:a16="http://schemas.microsoft.com/office/drawing/2014/main" id="{CFAA0FEB-5D22-E09A-5740-85366E3B99F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4" name="Google Shape;1524;g1734a882cf6_0_279:notes">
            <a:extLst>
              <a:ext uri="{FF2B5EF4-FFF2-40B4-BE49-F238E27FC236}">
                <a16:creationId xmlns:a16="http://schemas.microsoft.com/office/drawing/2014/main" id="{9B228724-2B36-81B4-6C45-C18BE3FE720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67078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6"/>
        <p:cNvGrpSpPr/>
        <p:nvPr/>
      </p:nvGrpSpPr>
      <p:grpSpPr>
        <a:xfrm>
          <a:off x="0" y="0"/>
          <a:ext cx="0" cy="0"/>
          <a:chOff x="0" y="0"/>
          <a:chExt cx="0" cy="0"/>
        </a:xfrm>
      </p:grpSpPr>
      <p:sp>
        <p:nvSpPr>
          <p:cNvPr id="2277" name="Google Shape;227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8" name="Google Shape;227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1398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
        <p:cNvGrpSpPr/>
        <p:nvPr/>
      </p:nvGrpSpPr>
      <p:grpSpPr>
        <a:xfrm>
          <a:off x="0" y="0"/>
          <a:ext cx="0" cy="0"/>
          <a:chOff x="0" y="0"/>
          <a:chExt cx="0" cy="0"/>
        </a:xfrm>
      </p:grpSpPr>
      <p:sp>
        <p:nvSpPr>
          <p:cNvPr id="1273" name="Google Shape;1273;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4" name="Google Shape;1274;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381000" y="685800"/>
            <a:ext cx="6096000" cy="3429000"/>
          </a:xfrm>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1090716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6"/>
        <p:cNvGrpSpPr/>
        <p:nvPr/>
      </p:nvGrpSpPr>
      <p:grpSpPr>
        <a:xfrm>
          <a:off x="0" y="0"/>
          <a:ext cx="0" cy="0"/>
          <a:chOff x="0" y="0"/>
          <a:chExt cx="0" cy="0"/>
        </a:xfrm>
      </p:grpSpPr>
      <p:sp>
        <p:nvSpPr>
          <p:cNvPr id="2277" name="Google Shape;227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8" name="Google Shape;227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34767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0">
          <a:extLst>
            <a:ext uri="{FF2B5EF4-FFF2-40B4-BE49-F238E27FC236}">
              <a16:creationId xmlns:a16="http://schemas.microsoft.com/office/drawing/2014/main" id="{3D89666D-CC75-A6DC-B23E-5DDA70B3559D}"/>
            </a:ext>
          </a:extLst>
        </p:cNvPr>
        <p:cNvGrpSpPr/>
        <p:nvPr/>
      </p:nvGrpSpPr>
      <p:grpSpPr>
        <a:xfrm>
          <a:off x="0" y="0"/>
          <a:ext cx="0" cy="0"/>
          <a:chOff x="0" y="0"/>
          <a:chExt cx="0" cy="0"/>
        </a:xfrm>
      </p:grpSpPr>
      <p:sp>
        <p:nvSpPr>
          <p:cNvPr id="1321" name="Google Shape;1321;g54dda1946d_6_344:notes">
            <a:extLst>
              <a:ext uri="{FF2B5EF4-FFF2-40B4-BE49-F238E27FC236}">
                <a16:creationId xmlns:a16="http://schemas.microsoft.com/office/drawing/2014/main" id="{65A32E1C-417A-BD2F-2260-5ED266F6E8F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2" name="Google Shape;1322;g54dda1946d_6_344:notes">
            <a:extLst>
              <a:ext uri="{FF2B5EF4-FFF2-40B4-BE49-F238E27FC236}">
                <a16:creationId xmlns:a16="http://schemas.microsoft.com/office/drawing/2014/main" id="{68FD547A-0189-7210-8B8D-9B9C077BE79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28979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0">
          <a:extLst>
            <a:ext uri="{FF2B5EF4-FFF2-40B4-BE49-F238E27FC236}">
              <a16:creationId xmlns:a16="http://schemas.microsoft.com/office/drawing/2014/main" id="{A8C7C12E-D98F-CC60-3270-098ABE7CF0FB}"/>
            </a:ext>
          </a:extLst>
        </p:cNvPr>
        <p:cNvGrpSpPr/>
        <p:nvPr/>
      </p:nvGrpSpPr>
      <p:grpSpPr>
        <a:xfrm>
          <a:off x="0" y="0"/>
          <a:ext cx="0" cy="0"/>
          <a:chOff x="0" y="0"/>
          <a:chExt cx="0" cy="0"/>
        </a:xfrm>
      </p:grpSpPr>
      <p:sp>
        <p:nvSpPr>
          <p:cNvPr id="1321" name="Google Shape;1321;g54dda1946d_6_344:notes">
            <a:extLst>
              <a:ext uri="{FF2B5EF4-FFF2-40B4-BE49-F238E27FC236}">
                <a16:creationId xmlns:a16="http://schemas.microsoft.com/office/drawing/2014/main" id="{78D4F384-61C1-BE3E-DEF4-8FCA799461F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2" name="Google Shape;1322;g54dda1946d_6_344:notes">
            <a:extLst>
              <a:ext uri="{FF2B5EF4-FFF2-40B4-BE49-F238E27FC236}">
                <a16:creationId xmlns:a16="http://schemas.microsoft.com/office/drawing/2014/main" id="{2C874673-D0EE-9C9F-27CD-4CBD12380C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29235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6"/>
        <p:cNvGrpSpPr/>
        <p:nvPr/>
      </p:nvGrpSpPr>
      <p:grpSpPr>
        <a:xfrm>
          <a:off x="0" y="0"/>
          <a:ext cx="0" cy="0"/>
          <a:chOff x="0" y="0"/>
          <a:chExt cx="0" cy="0"/>
        </a:xfrm>
      </p:grpSpPr>
      <p:sp>
        <p:nvSpPr>
          <p:cNvPr id="2277" name="Google Shape;2277;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8" name="Google Shape;2278;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68258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5">
          <a:extLst>
            <a:ext uri="{FF2B5EF4-FFF2-40B4-BE49-F238E27FC236}">
              <a16:creationId xmlns:a16="http://schemas.microsoft.com/office/drawing/2014/main" id="{B97E6E29-FFAA-652E-CFDA-0690E1E2B611}"/>
            </a:ext>
          </a:extLst>
        </p:cNvPr>
        <p:cNvGrpSpPr/>
        <p:nvPr/>
      </p:nvGrpSpPr>
      <p:grpSpPr>
        <a:xfrm>
          <a:off x="0" y="0"/>
          <a:ext cx="0" cy="0"/>
          <a:chOff x="0" y="0"/>
          <a:chExt cx="0" cy="0"/>
        </a:xfrm>
      </p:grpSpPr>
      <p:sp>
        <p:nvSpPr>
          <p:cNvPr id="1236" name="Google Shape;1236;g4dfce81f19_0_45:notes">
            <a:extLst>
              <a:ext uri="{FF2B5EF4-FFF2-40B4-BE49-F238E27FC236}">
                <a16:creationId xmlns:a16="http://schemas.microsoft.com/office/drawing/2014/main" id="{4923776D-3729-8A65-1D6D-3BA992A7ACD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7" name="Google Shape;1237;g4dfce81f19_0_45:notes">
            <a:extLst>
              <a:ext uri="{FF2B5EF4-FFF2-40B4-BE49-F238E27FC236}">
                <a16:creationId xmlns:a16="http://schemas.microsoft.com/office/drawing/2014/main" id="{16A96007-5BBB-F9A6-4E1E-F4DAA7173D3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60318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1256688"/>
            <a:ext cx="7033800" cy="2193000"/>
          </a:xfrm>
          <a:prstGeom prst="rect">
            <a:avLst/>
          </a:prstGeom>
        </p:spPr>
        <p:txBody>
          <a:bodyPr spcFirstLastPara="1" wrap="square" lIns="91425" tIns="91425" rIns="91425" bIns="91425" anchor="b" anchorCtr="0">
            <a:noAutofit/>
          </a:bodyPr>
          <a:lstStyle>
            <a:lvl1pPr lvl="0">
              <a:lnSpc>
                <a:spcPct val="80000"/>
              </a:lnSpc>
              <a:spcBef>
                <a:spcPts val="0"/>
              </a:spcBef>
              <a:spcAft>
                <a:spcPts val="0"/>
              </a:spcAft>
              <a:buClr>
                <a:srgbClr val="191919"/>
              </a:buClr>
              <a:buSzPts val="5200"/>
              <a:buNone/>
              <a:defRPr sz="96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3225" y="3521113"/>
            <a:ext cx="4528800" cy="365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5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925153" y="2543567"/>
            <a:ext cx="4718980" cy="2984389"/>
            <a:chOff x="4796562" y="2543567"/>
            <a:chExt cx="4718980" cy="2984389"/>
          </a:xfrm>
        </p:grpSpPr>
        <p:grpSp>
          <p:nvGrpSpPr>
            <p:cNvPr id="12" name="Google Shape;12;p2"/>
            <p:cNvGrpSpPr/>
            <p:nvPr/>
          </p:nvGrpSpPr>
          <p:grpSpPr>
            <a:xfrm>
              <a:off x="4796562" y="2543567"/>
              <a:ext cx="4718980" cy="2984389"/>
              <a:chOff x="4689837" y="2244467"/>
              <a:chExt cx="4718980" cy="2984389"/>
            </a:xfrm>
          </p:grpSpPr>
          <p:sp>
            <p:nvSpPr>
              <p:cNvPr id="13" name="Google Shape;13;p2"/>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4689837" y="2244467"/>
                <a:ext cx="4718980" cy="2984389"/>
                <a:chOff x="4689837" y="2244467"/>
                <a:chExt cx="4718980" cy="2984389"/>
              </a:xfrm>
            </p:grpSpPr>
            <p:grpSp>
              <p:nvGrpSpPr>
                <p:cNvPr id="15" name="Google Shape;15;p2"/>
                <p:cNvGrpSpPr/>
                <p:nvPr/>
              </p:nvGrpSpPr>
              <p:grpSpPr>
                <a:xfrm>
                  <a:off x="4689837" y="2244467"/>
                  <a:ext cx="4704697" cy="2984389"/>
                  <a:chOff x="3841337" y="457392"/>
                  <a:chExt cx="4704697" cy="2984389"/>
                </a:xfrm>
              </p:grpSpPr>
              <p:sp>
                <p:nvSpPr>
                  <p:cNvPr id="16" name="Google Shape;16;p2"/>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 name="Google Shape;44;p2"/>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2" name="Google Shape;52;p2"/>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 name="Google Shape;55;p2"/>
          <p:cNvGrpSpPr/>
          <p:nvPr/>
        </p:nvGrpSpPr>
        <p:grpSpPr>
          <a:xfrm>
            <a:off x="-444605" y="-221446"/>
            <a:ext cx="2201183" cy="1859966"/>
            <a:chOff x="7599298" y="3611761"/>
            <a:chExt cx="2201183" cy="1859966"/>
          </a:xfrm>
        </p:grpSpPr>
        <p:grpSp>
          <p:nvGrpSpPr>
            <p:cNvPr id="56" name="Google Shape;56;p2"/>
            <p:cNvGrpSpPr/>
            <p:nvPr/>
          </p:nvGrpSpPr>
          <p:grpSpPr>
            <a:xfrm>
              <a:off x="7599298" y="3611761"/>
              <a:ext cx="2201183" cy="1859966"/>
              <a:chOff x="7492573" y="3312661"/>
              <a:chExt cx="2201183" cy="1859966"/>
            </a:xfrm>
          </p:grpSpPr>
          <p:sp>
            <p:nvSpPr>
              <p:cNvPr id="57" name="Google Shape;57;p2"/>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2"/>
              <p:cNvGrpSpPr/>
              <p:nvPr/>
            </p:nvGrpSpPr>
            <p:grpSpPr>
              <a:xfrm>
                <a:off x="7492573" y="3312661"/>
                <a:ext cx="2201183" cy="1859966"/>
                <a:chOff x="7492573" y="3312661"/>
                <a:chExt cx="2201183" cy="1859966"/>
              </a:xfrm>
            </p:grpSpPr>
            <p:grpSp>
              <p:nvGrpSpPr>
                <p:cNvPr id="59" name="Google Shape;59;p2"/>
                <p:cNvGrpSpPr/>
                <p:nvPr/>
              </p:nvGrpSpPr>
              <p:grpSpPr>
                <a:xfrm>
                  <a:off x="7492573" y="3312661"/>
                  <a:ext cx="2201183" cy="1836897"/>
                  <a:chOff x="6644073" y="1525586"/>
                  <a:chExt cx="2201183" cy="1836897"/>
                </a:xfrm>
              </p:grpSpPr>
              <p:sp>
                <p:nvSpPr>
                  <p:cNvPr id="65" name="Google Shape;65;p2"/>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2"/>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98" name="Google Shape;98;p2"/>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31"/>
        <p:cNvGrpSpPr/>
        <p:nvPr/>
      </p:nvGrpSpPr>
      <p:grpSpPr>
        <a:xfrm>
          <a:off x="0" y="0"/>
          <a:ext cx="0" cy="0"/>
          <a:chOff x="0" y="0"/>
          <a:chExt cx="0" cy="0"/>
        </a:xfrm>
      </p:grpSpPr>
      <p:sp>
        <p:nvSpPr>
          <p:cNvPr id="232" name="Google Shape;232;p6"/>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233" name="Google Shape;233;p6"/>
          <p:cNvGrpSpPr/>
          <p:nvPr/>
        </p:nvGrpSpPr>
        <p:grpSpPr>
          <a:xfrm>
            <a:off x="8554716" y="-383894"/>
            <a:ext cx="1346103" cy="1863890"/>
            <a:chOff x="8353997" y="-383894"/>
            <a:chExt cx="1346103" cy="1863890"/>
          </a:xfrm>
        </p:grpSpPr>
        <p:sp>
          <p:nvSpPr>
            <p:cNvPr id="234" name="Google Shape;234;p6"/>
            <p:cNvSpPr/>
            <p:nvPr/>
          </p:nvSpPr>
          <p:spPr>
            <a:xfrm rot="10515604" flipH="1">
              <a:off x="8395233" y="733291"/>
              <a:ext cx="650155" cy="721075"/>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6"/>
            <p:cNvSpPr/>
            <p:nvPr/>
          </p:nvSpPr>
          <p:spPr>
            <a:xfrm rot="10515604" flipH="1">
              <a:off x="9021238" y="726016"/>
              <a:ext cx="650180" cy="721100"/>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6"/>
            <p:cNvSpPr/>
            <p:nvPr/>
          </p:nvSpPr>
          <p:spPr>
            <a:xfrm rot="10515604" flipH="1">
              <a:off x="8701958" y="187502"/>
              <a:ext cx="650180" cy="721075"/>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6"/>
            <p:cNvSpPr/>
            <p:nvPr/>
          </p:nvSpPr>
          <p:spPr>
            <a:xfrm rot="10515604" flipH="1">
              <a:off x="8382677" y="-351036"/>
              <a:ext cx="650155" cy="721075"/>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6"/>
            <p:cNvSpPr/>
            <p:nvPr/>
          </p:nvSpPr>
          <p:spPr>
            <a:xfrm rot="10515604" flipH="1">
              <a:off x="9008685" y="-358263"/>
              <a:ext cx="650205" cy="721050"/>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6"/>
            <p:cNvSpPr/>
            <p:nvPr/>
          </p:nvSpPr>
          <p:spPr>
            <a:xfrm rot="10515604" flipH="1">
              <a:off x="8988035" y="-202012"/>
              <a:ext cx="57071" cy="57046"/>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6"/>
            <p:cNvSpPr/>
            <p:nvPr/>
          </p:nvSpPr>
          <p:spPr>
            <a:xfrm rot="10515604" flipH="1">
              <a:off x="9613745" y="157612"/>
              <a:ext cx="57046" cy="57071"/>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6"/>
            <p:cNvSpPr/>
            <p:nvPr/>
          </p:nvSpPr>
          <p:spPr>
            <a:xfrm rot="10515604" flipH="1">
              <a:off x="9310934" y="707795"/>
              <a:ext cx="57021" cy="57071"/>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2" name="Google Shape;242;p6"/>
          <p:cNvSpPr/>
          <p:nvPr/>
        </p:nvSpPr>
        <p:spPr>
          <a:xfrm rot="10515604" flipH="1">
            <a:off x="8362734" y="-200629"/>
            <a:ext cx="57046" cy="57046"/>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 name="Google Shape;55;p2">
            <a:extLst>
              <a:ext uri="{FF2B5EF4-FFF2-40B4-BE49-F238E27FC236}">
                <a16:creationId xmlns:a16="http://schemas.microsoft.com/office/drawing/2014/main" id="{E2014509-555E-C70B-00DD-73E296B72406}"/>
              </a:ext>
            </a:extLst>
          </p:cNvPr>
          <p:cNvGrpSpPr/>
          <p:nvPr userDrawn="1"/>
        </p:nvGrpSpPr>
        <p:grpSpPr>
          <a:xfrm rot="16200000">
            <a:off x="-1983393" y="3881103"/>
            <a:ext cx="5036265" cy="4113315"/>
            <a:chOff x="4780389" y="2513201"/>
            <a:chExt cx="5036265" cy="4113315"/>
          </a:xfrm>
        </p:grpSpPr>
        <p:grpSp>
          <p:nvGrpSpPr>
            <p:cNvPr id="3" name="Google Shape;56;p2">
              <a:extLst>
                <a:ext uri="{FF2B5EF4-FFF2-40B4-BE49-F238E27FC236}">
                  <a16:creationId xmlns:a16="http://schemas.microsoft.com/office/drawing/2014/main" id="{E34997AF-6A05-277C-0983-5E93589DAFE5}"/>
                </a:ext>
              </a:extLst>
            </p:cNvPr>
            <p:cNvGrpSpPr/>
            <p:nvPr/>
          </p:nvGrpSpPr>
          <p:grpSpPr>
            <a:xfrm>
              <a:off x="4780389" y="2513201"/>
              <a:ext cx="5036265" cy="4113315"/>
              <a:chOff x="4673664" y="2214101"/>
              <a:chExt cx="5036265" cy="4113315"/>
            </a:xfrm>
          </p:grpSpPr>
          <p:sp>
            <p:nvSpPr>
              <p:cNvPr id="7" name="Google Shape;57;p2">
                <a:extLst>
                  <a:ext uri="{FF2B5EF4-FFF2-40B4-BE49-F238E27FC236}">
                    <a16:creationId xmlns:a16="http://schemas.microsoft.com/office/drawing/2014/main" id="{51E9E0B1-7E94-1621-90A4-DAB23633A0DD}"/>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 name="Google Shape;58;p2">
                <a:extLst>
                  <a:ext uri="{FF2B5EF4-FFF2-40B4-BE49-F238E27FC236}">
                    <a16:creationId xmlns:a16="http://schemas.microsoft.com/office/drawing/2014/main" id="{D4283CFA-7D05-7063-2C9F-97E293BF66A4}"/>
                  </a:ext>
                </a:extLst>
              </p:cNvPr>
              <p:cNvGrpSpPr/>
              <p:nvPr/>
            </p:nvGrpSpPr>
            <p:grpSpPr>
              <a:xfrm>
                <a:off x="4673664" y="2214101"/>
                <a:ext cx="5036265" cy="4113315"/>
                <a:chOff x="4673664" y="2214101"/>
                <a:chExt cx="5036265" cy="4113315"/>
              </a:xfrm>
            </p:grpSpPr>
            <p:grpSp>
              <p:nvGrpSpPr>
                <p:cNvPr id="9" name="Google Shape;59;p2">
                  <a:extLst>
                    <a:ext uri="{FF2B5EF4-FFF2-40B4-BE49-F238E27FC236}">
                      <a16:creationId xmlns:a16="http://schemas.microsoft.com/office/drawing/2014/main" id="{468C72EE-BAA3-D0B4-B2B2-DE883BACF671}"/>
                    </a:ext>
                  </a:extLst>
                </p:cNvPr>
                <p:cNvGrpSpPr/>
                <p:nvPr/>
              </p:nvGrpSpPr>
              <p:grpSpPr>
                <a:xfrm>
                  <a:off x="4673664" y="2214101"/>
                  <a:ext cx="5036265" cy="4113315"/>
                  <a:chOff x="3825164" y="427026"/>
                  <a:chExt cx="5036265" cy="4113315"/>
                </a:xfrm>
              </p:grpSpPr>
              <p:sp>
                <p:nvSpPr>
                  <p:cNvPr id="18" name="Google Shape;60;p2">
                    <a:extLst>
                      <a:ext uri="{FF2B5EF4-FFF2-40B4-BE49-F238E27FC236}">
                        <a16:creationId xmlns:a16="http://schemas.microsoft.com/office/drawing/2014/main" id="{B1CEAF5A-62BF-3A77-E8DD-92A10C94D026}"/>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61;p2">
                    <a:extLst>
                      <a:ext uri="{FF2B5EF4-FFF2-40B4-BE49-F238E27FC236}">
                        <a16:creationId xmlns:a16="http://schemas.microsoft.com/office/drawing/2014/main" id="{9BD42516-7CFB-E7DB-D8B2-D0E2DAC5E64C}"/>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62;p2">
                    <a:extLst>
                      <a:ext uri="{FF2B5EF4-FFF2-40B4-BE49-F238E27FC236}">
                        <a16:creationId xmlns:a16="http://schemas.microsoft.com/office/drawing/2014/main" id="{A88F4365-94CD-4EE0-E178-62E9E8D9E266}"/>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63;p2">
                    <a:extLst>
                      <a:ext uri="{FF2B5EF4-FFF2-40B4-BE49-F238E27FC236}">
                        <a16:creationId xmlns:a16="http://schemas.microsoft.com/office/drawing/2014/main" id="{A0F9767F-33F4-660F-C11D-3D43725872FF}"/>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64;p2">
                    <a:extLst>
                      <a:ext uri="{FF2B5EF4-FFF2-40B4-BE49-F238E27FC236}">
                        <a16:creationId xmlns:a16="http://schemas.microsoft.com/office/drawing/2014/main" id="{81F1589B-9838-532E-00D2-75FDD089E534}"/>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65;p2">
                    <a:extLst>
                      <a:ext uri="{FF2B5EF4-FFF2-40B4-BE49-F238E27FC236}">
                        <a16:creationId xmlns:a16="http://schemas.microsoft.com/office/drawing/2014/main" id="{754CADE8-871E-0F1B-FAD0-219C4F43B429}"/>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66;p2">
                    <a:extLst>
                      <a:ext uri="{FF2B5EF4-FFF2-40B4-BE49-F238E27FC236}">
                        <a16:creationId xmlns:a16="http://schemas.microsoft.com/office/drawing/2014/main" id="{18F3D8C2-2180-88CA-7AC7-FFAC7B70BC66}"/>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67;p2">
                    <a:extLst>
                      <a:ext uri="{FF2B5EF4-FFF2-40B4-BE49-F238E27FC236}">
                        <a16:creationId xmlns:a16="http://schemas.microsoft.com/office/drawing/2014/main" id="{8D6DA48A-B413-8478-D6BA-267E4280FAF1}"/>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68;p2">
                    <a:extLst>
                      <a:ext uri="{FF2B5EF4-FFF2-40B4-BE49-F238E27FC236}">
                        <a16:creationId xmlns:a16="http://schemas.microsoft.com/office/drawing/2014/main" id="{8C91577D-98AC-331B-8569-31E322EC7EF4}"/>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69;p2">
                    <a:extLst>
                      <a:ext uri="{FF2B5EF4-FFF2-40B4-BE49-F238E27FC236}">
                        <a16:creationId xmlns:a16="http://schemas.microsoft.com/office/drawing/2014/main" id="{D2C4B6B9-3800-7901-259F-8BED4892B47A}"/>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70;p2">
                    <a:extLst>
                      <a:ext uri="{FF2B5EF4-FFF2-40B4-BE49-F238E27FC236}">
                        <a16:creationId xmlns:a16="http://schemas.microsoft.com/office/drawing/2014/main" id="{174866A4-5669-5A11-00FC-296A2C2C1E84}"/>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71;p2">
                    <a:extLst>
                      <a:ext uri="{FF2B5EF4-FFF2-40B4-BE49-F238E27FC236}">
                        <a16:creationId xmlns:a16="http://schemas.microsoft.com/office/drawing/2014/main" id="{2D6A226D-2B41-CB84-8958-7B691CBD7A2D}"/>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2;p2">
                    <a:extLst>
                      <a:ext uri="{FF2B5EF4-FFF2-40B4-BE49-F238E27FC236}">
                        <a16:creationId xmlns:a16="http://schemas.microsoft.com/office/drawing/2014/main" id="{B69613C5-EEF9-CF7D-61D5-E0497B29824F}"/>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73;p2">
                    <a:extLst>
                      <a:ext uri="{FF2B5EF4-FFF2-40B4-BE49-F238E27FC236}">
                        <a16:creationId xmlns:a16="http://schemas.microsoft.com/office/drawing/2014/main" id="{E6864C42-66FB-F24B-7F1C-014AE033C305}"/>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4;p2">
                    <a:extLst>
                      <a:ext uri="{FF2B5EF4-FFF2-40B4-BE49-F238E27FC236}">
                        <a16:creationId xmlns:a16="http://schemas.microsoft.com/office/drawing/2014/main" id="{D3FEB9B3-A399-0115-052D-D96A9F0273E2}"/>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5;p2">
                    <a:extLst>
                      <a:ext uri="{FF2B5EF4-FFF2-40B4-BE49-F238E27FC236}">
                        <a16:creationId xmlns:a16="http://schemas.microsoft.com/office/drawing/2014/main" id="{0D73623B-B071-C66E-AB84-EB4D1DA28EEE}"/>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6;p2">
                    <a:extLst>
                      <a:ext uri="{FF2B5EF4-FFF2-40B4-BE49-F238E27FC236}">
                        <a16:creationId xmlns:a16="http://schemas.microsoft.com/office/drawing/2014/main" id="{B3555E73-6288-8FF5-74C1-7697DEDA4E8B}"/>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7;p2">
                    <a:extLst>
                      <a:ext uri="{FF2B5EF4-FFF2-40B4-BE49-F238E27FC236}">
                        <a16:creationId xmlns:a16="http://schemas.microsoft.com/office/drawing/2014/main" id="{C619BD29-63D7-35ED-A313-8E4E04787132}"/>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8;p2">
                    <a:extLst>
                      <a:ext uri="{FF2B5EF4-FFF2-40B4-BE49-F238E27FC236}">
                        <a16:creationId xmlns:a16="http://schemas.microsoft.com/office/drawing/2014/main" id="{15B56636-4EAC-EC89-AA5C-1E2E2ACDED63}"/>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9;p2">
                    <a:extLst>
                      <a:ext uri="{FF2B5EF4-FFF2-40B4-BE49-F238E27FC236}">
                        <a16:creationId xmlns:a16="http://schemas.microsoft.com/office/drawing/2014/main" id="{FA32699C-DD38-458A-EE20-773A3B29133D}"/>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80;p2">
                    <a:extLst>
                      <a:ext uri="{FF2B5EF4-FFF2-40B4-BE49-F238E27FC236}">
                        <a16:creationId xmlns:a16="http://schemas.microsoft.com/office/drawing/2014/main" id="{1C40C348-3C50-5F36-A8AF-38C3E123F3D5}"/>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81;p2">
                    <a:extLst>
                      <a:ext uri="{FF2B5EF4-FFF2-40B4-BE49-F238E27FC236}">
                        <a16:creationId xmlns:a16="http://schemas.microsoft.com/office/drawing/2014/main" id="{1CD5EB9E-68DD-0E0B-0E38-5B973A733001}"/>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82;p2">
                    <a:extLst>
                      <a:ext uri="{FF2B5EF4-FFF2-40B4-BE49-F238E27FC236}">
                        <a16:creationId xmlns:a16="http://schemas.microsoft.com/office/drawing/2014/main" id="{616C54AC-7407-B353-7A60-C0496F24D8CA}"/>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83;p2">
                    <a:extLst>
                      <a:ext uri="{FF2B5EF4-FFF2-40B4-BE49-F238E27FC236}">
                        <a16:creationId xmlns:a16="http://schemas.microsoft.com/office/drawing/2014/main" id="{387D8ECE-9A7D-05C2-4A76-959A3145B267}"/>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84;p2">
                    <a:extLst>
                      <a:ext uri="{FF2B5EF4-FFF2-40B4-BE49-F238E27FC236}">
                        <a16:creationId xmlns:a16="http://schemas.microsoft.com/office/drawing/2014/main" id="{860B58E9-C60A-5F26-11D2-B561196819ED}"/>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85;p2">
                    <a:extLst>
                      <a:ext uri="{FF2B5EF4-FFF2-40B4-BE49-F238E27FC236}">
                        <a16:creationId xmlns:a16="http://schemas.microsoft.com/office/drawing/2014/main" id="{35185AF7-5BE5-3120-5C66-9A605E1B9FAC}"/>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86;p2">
                    <a:extLst>
                      <a:ext uri="{FF2B5EF4-FFF2-40B4-BE49-F238E27FC236}">
                        <a16:creationId xmlns:a16="http://schemas.microsoft.com/office/drawing/2014/main" id="{8B67DA67-D664-C2C9-36B6-48EFBD36A5CC}"/>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87;p2">
                    <a:extLst>
                      <a:ext uri="{FF2B5EF4-FFF2-40B4-BE49-F238E27FC236}">
                        <a16:creationId xmlns:a16="http://schemas.microsoft.com/office/drawing/2014/main" id="{000A749D-0DDA-565D-90F9-3FEEE76F647E}"/>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Google Shape;88;p2">
                  <a:extLst>
                    <a:ext uri="{FF2B5EF4-FFF2-40B4-BE49-F238E27FC236}">
                      <a16:creationId xmlns:a16="http://schemas.microsoft.com/office/drawing/2014/main" id="{FB4C6DAB-F599-6907-B988-61A1403E709E}"/>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89;p2">
                  <a:extLst>
                    <a:ext uri="{FF2B5EF4-FFF2-40B4-BE49-F238E27FC236}">
                      <a16:creationId xmlns:a16="http://schemas.microsoft.com/office/drawing/2014/main" id="{C557D72D-59D3-1D93-EDB6-10BEAC0D38D1}"/>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0;p2">
                  <a:extLst>
                    <a:ext uri="{FF2B5EF4-FFF2-40B4-BE49-F238E27FC236}">
                      <a16:creationId xmlns:a16="http://schemas.microsoft.com/office/drawing/2014/main" id="{713BCB42-5949-8F7F-B0D9-A59EB46666CF}"/>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1;p2">
                  <a:extLst>
                    <a:ext uri="{FF2B5EF4-FFF2-40B4-BE49-F238E27FC236}">
                      <a16:creationId xmlns:a16="http://schemas.microsoft.com/office/drawing/2014/main" id="{0179326A-4762-C50A-3400-4F66D2C54215}"/>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2;p2">
                  <a:extLst>
                    <a:ext uri="{FF2B5EF4-FFF2-40B4-BE49-F238E27FC236}">
                      <a16:creationId xmlns:a16="http://schemas.microsoft.com/office/drawing/2014/main" id="{9FBCB881-0D43-6F43-6AA0-8DEC2C93C7BB}"/>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3;p2">
                  <a:extLst>
                    <a:ext uri="{FF2B5EF4-FFF2-40B4-BE49-F238E27FC236}">
                      <a16:creationId xmlns:a16="http://schemas.microsoft.com/office/drawing/2014/main" id="{F2901FC8-A267-A0C6-267B-F284AEEC2776}"/>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4;p2">
                  <a:extLst>
                    <a:ext uri="{FF2B5EF4-FFF2-40B4-BE49-F238E27FC236}">
                      <a16:creationId xmlns:a16="http://schemas.microsoft.com/office/drawing/2014/main" id="{1EDA1DAB-EABD-5A2A-81B2-7E09A784177E}"/>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5;p2">
                  <a:extLst>
                    <a:ext uri="{FF2B5EF4-FFF2-40B4-BE49-F238E27FC236}">
                      <a16:creationId xmlns:a16="http://schemas.microsoft.com/office/drawing/2014/main" id="{DE352319-2245-CEFE-B495-BF45CD96A724}"/>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 name="Google Shape;96;p2">
              <a:extLst>
                <a:ext uri="{FF2B5EF4-FFF2-40B4-BE49-F238E27FC236}">
                  <a16:creationId xmlns:a16="http://schemas.microsoft.com/office/drawing/2014/main" id="{C7CE9F00-1ED4-DA00-F2AA-31C2E28771A4}"/>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97;p2">
              <a:extLst>
                <a:ext uri="{FF2B5EF4-FFF2-40B4-BE49-F238E27FC236}">
                  <a16:creationId xmlns:a16="http://schemas.microsoft.com/office/drawing/2014/main" id="{582634B9-861F-96B8-5AAC-12B19C41D658}"/>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98;p2">
              <a:extLst>
                <a:ext uri="{FF2B5EF4-FFF2-40B4-BE49-F238E27FC236}">
                  <a16:creationId xmlns:a16="http://schemas.microsoft.com/office/drawing/2014/main" id="{DEC4F51A-2EA4-5C10-FD4F-5FE2911ACB06}"/>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4"/>
        <p:cNvGrpSpPr/>
        <p:nvPr/>
      </p:nvGrpSpPr>
      <p:grpSpPr>
        <a:xfrm>
          <a:off x="0" y="0"/>
          <a:ext cx="0" cy="0"/>
          <a:chOff x="0" y="0"/>
          <a:chExt cx="0" cy="0"/>
        </a:xfrm>
      </p:grpSpPr>
      <p:sp>
        <p:nvSpPr>
          <p:cNvPr id="425" name="Google Shape;425;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None/>
              <a:defRPr sz="150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426" name="Google Shape;426;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userDrawn="1">
  <p:cSld name="BLANK_1_1_1_1_1_1">
    <p:spTree>
      <p:nvGrpSpPr>
        <p:cNvPr id="1" name="Shape 536"/>
        <p:cNvGrpSpPr/>
        <p:nvPr/>
      </p:nvGrpSpPr>
      <p:grpSpPr>
        <a:xfrm>
          <a:off x="0" y="0"/>
          <a:ext cx="0" cy="0"/>
          <a:chOff x="0" y="0"/>
          <a:chExt cx="0" cy="0"/>
        </a:xfrm>
      </p:grpSpPr>
      <p:sp>
        <p:nvSpPr>
          <p:cNvPr id="537" name="Google Shape;537;p1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38" name="Google Shape;538;p13"/>
          <p:cNvSpPr txBox="1">
            <a:spLocks noGrp="1"/>
          </p:cNvSpPr>
          <p:nvPr>
            <p:ph type="subTitle" idx="1"/>
          </p:nvPr>
        </p:nvSpPr>
        <p:spPr>
          <a:xfrm>
            <a:off x="5784713" y="1520950"/>
            <a:ext cx="24687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39" name="Google Shape;539;p13"/>
          <p:cNvSpPr txBox="1">
            <a:spLocks noGrp="1"/>
          </p:cNvSpPr>
          <p:nvPr>
            <p:ph type="title" idx="2" hasCustomPrompt="1"/>
          </p:nvPr>
        </p:nvSpPr>
        <p:spPr>
          <a:xfrm>
            <a:off x="890575" y="1520950"/>
            <a:ext cx="976800" cy="484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0" name="Google Shape;540;p13"/>
          <p:cNvSpPr txBox="1">
            <a:spLocks noGrp="1"/>
          </p:cNvSpPr>
          <p:nvPr>
            <p:ph type="subTitle" idx="3"/>
          </p:nvPr>
        </p:nvSpPr>
        <p:spPr>
          <a:xfrm>
            <a:off x="1954644" y="1520950"/>
            <a:ext cx="37428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41" name="Google Shape;541;p13"/>
          <p:cNvSpPr txBox="1">
            <a:spLocks noGrp="1"/>
          </p:cNvSpPr>
          <p:nvPr>
            <p:ph type="subTitle" idx="4"/>
          </p:nvPr>
        </p:nvSpPr>
        <p:spPr>
          <a:xfrm>
            <a:off x="5784713" y="2154035"/>
            <a:ext cx="24687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2" name="Google Shape;542;p13"/>
          <p:cNvSpPr txBox="1">
            <a:spLocks noGrp="1"/>
          </p:cNvSpPr>
          <p:nvPr>
            <p:ph type="title" idx="5" hasCustomPrompt="1"/>
          </p:nvPr>
        </p:nvSpPr>
        <p:spPr>
          <a:xfrm>
            <a:off x="890575" y="2154035"/>
            <a:ext cx="976800" cy="484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3" name="Google Shape;543;p13"/>
          <p:cNvSpPr txBox="1">
            <a:spLocks noGrp="1"/>
          </p:cNvSpPr>
          <p:nvPr>
            <p:ph type="subTitle" idx="6"/>
          </p:nvPr>
        </p:nvSpPr>
        <p:spPr>
          <a:xfrm>
            <a:off x="1954644" y="2154035"/>
            <a:ext cx="37428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44" name="Google Shape;544;p13"/>
          <p:cNvSpPr txBox="1">
            <a:spLocks noGrp="1"/>
          </p:cNvSpPr>
          <p:nvPr>
            <p:ph type="subTitle" idx="7"/>
          </p:nvPr>
        </p:nvSpPr>
        <p:spPr>
          <a:xfrm>
            <a:off x="5784713" y="2787120"/>
            <a:ext cx="24687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5" name="Google Shape;545;p13"/>
          <p:cNvSpPr txBox="1">
            <a:spLocks noGrp="1"/>
          </p:cNvSpPr>
          <p:nvPr>
            <p:ph type="title" idx="8" hasCustomPrompt="1"/>
          </p:nvPr>
        </p:nvSpPr>
        <p:spPr>
          <a:xfrm>
            <a:off x="890575" y="2787120"/>
            <a:ext cx="976800" cy="484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6" name="Google Shape;546;p13"/>
          <p:cNvSpPr txBox="1">
            <a:spLocks noGrp="1"/>
          </p:cNvSpPr>
          <p:nvPr>
            <p:ph type="subTitle" idx="9"/>
          </p:nvPr>
        </p:nvSpPr>
        <p:spPr>
          <a:xfrm>
            <a:off x="1954644" y="2787120"/>
            <a:ext cx="37428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47" name="Google Shape;547;p13"/>
          <p:cNvSpPr txBox="1">
            <a:spLocks noGrp="1"/>
          </p:cNvSpPr>
          <p:nvPr>
            <p:ph type="subTitle" idx="13"/>
          </p:nvPr>
        </p:nvSpPr>
        <p:spPr>
          <a:xfrm>
            <a:off x="5784713" y="3420205"/>
            <a:ext cx="24687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8" name="Google Shape;548;p13"/>
          <p:cNvSpPr txBox="1">
            <a:spLocks noGrp="1"/>
          </p:cNvSpPr>
          <p:nvPr>
            <p:ph type="title" idx="14" hasCustomPrompt="1"/>
          </p:nvPr>
        </p:nvSpPr>
        <p:spPr>
          <a:xfrm>
            <a:off x="890575" y="3420205"/>
            <a:ext cx="976800" cy="484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9" name="Google Shape;549;p13"/>
          <p:cNvSpPr txBox="1">
            <a:spLocks noGrp="1"/>
          </p:cNvSpPr>
          <p:nvPr>
            <p:ph type="subTitle" idx="15"/>
          </p:nvPr>
        </p:nvSpPr>
        <p:spPr>
          <a:xfrm>
            <a:off x="1954644" y="3420205"/>
            <a:ext cx="37428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51" name="Google Shape;551;p13"/>
          <p:cNvSpPr txBox="1">
            <a:spLocks noGrp="1"/>
          </p:cNvSpPr>
          <p:nvPr>
            <p:ph type="title" idx="17" hasCustomPrompt="1"/>
          </p:nvPr>
        </p:nvSpPr>
        <p:spPr>
          <a:xfrm>
            <a:off x="890575" y="4053290"/>
            <a:ext cx="976800" cy="484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2" name="Google Shape;552;p13"/>
          <p:cNvSpPr txBox="1">
            <a:spLocks noGrp="1"/>
          </p:cNvSpPr>
          <p:nvPr>
            <p:ph type="subTitle" idx="18"/>
          </p:nvPr>
        </p:nvSpPr>
        <p:spPr>
          <a:xfrm>
            <a:off x="1954644" y="4053290"/>
            <a:ext cx="3742800" cy="4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grpSp>
        <p:nvGrpSpPr>
          <p:cNvPr id="553" name="Google Shape;553;p13"/>
          <p:cNvGrpSpPr/>
          <p:nvPr/>
        </p:nvGrpSpPr>
        <p:grpSpPr>
          <a:xfrm>
            <a:off x="-3773061" y="-978862"/>
            <a:ext cx="5036265" cy="4113315"/>
            <a:chOff x="4780389" y="2513201"/>
            <a:chExt cx="5036265" cy="4113315"/>
          </a:xfrm>
        </p:grpSpPr>
        <p:grpSp>
          <p:nvGrpSpPr>
            <p:cNvPr id="554" name="Google Shape;554;p13"/>
            <p:cNvGrpSpPr/>
            <p:nvPr/>
          </p:nvGrpSpPr>
          <p:grpSpPr>
            <a:xfrm>
              <a:off x="4780389" y="2513201"/>
              <a:ext cx="5036265" cy="4113315"/>
              <a:chOff x="4673664" y="2214101"/>
              <a:chExt cx="5036265" cy="4113315"/>
            </a:xfrm>
          </p:grpSpPr>
          <p:sp>
            <p:nvSpPr>
              <p:cNvPr id="555" name="Google Shape;555;p13"/>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6" name="Google Shape;556;p13"/>
              <p:cNvGrpSpPr/>
              <p:nvPr/>
            </p:nvGrpSpPr>
            <p:grpSpPr>
              <a:xfrm>
                <a:off x="4673664" y="2214101"/>
                <a:ext cx="5036265" cy="4113315"/>
                <a:chOff x="4673664" y="2214101"/>
                <a:chExt cx="5036265" cy="4113315"/>
              </a:xfrm>
            </p:grpSpPr>
            <p:grpSp>
              <p:nvGrpSpPr>
                <p:cNvPr id="557" name="Google Shape;557;p13"/>
                <p:cNvGrpSpPr/>
                <p:nvPr/>
              </p:nvGrpSpPr>
              <p:grpSpPr>
                <a:xfrm>
                  <a:off x="4673664" y="2214101"/>
                  <a:ext cx="5036265" cy="4113315"/>
                  <a:chOff x="3825164" y="427026"/>
                  <a:chExt cx="5036265" cy="4113315"/>
                </a:xfrm>
              </p:grpSpPr>
              <p:sp>
                <p:nvSpPr>
                  <p:cNvPr id="558" name="Google Shape;558;p13"/>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13"/>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13"/>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13"/>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13"/>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13"/>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3"/>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3"/>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3"/>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3"/>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3"/>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3"/>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3"/>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3"/>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3"/>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3"/>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3"/>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3"/>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3"/>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13"/>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3"/>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13"/>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3"/>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3"/>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3"/>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3"/>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3"/>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3"/>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6" name="Google Shape;586;p13"/>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3"/>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3"/>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3"/>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3"/>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3"/>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3"/>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13"/>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94" name="Google Shape;594;p13"/>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3"/>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3"/>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625;p15">
            <a:extLst>
              <a:ext uri="{FF2B5EF4-FFF2-40B4-BE49-F238E27FC236}">
                <a16:creationId xmlns:a16="http://schemas.microsoft.com/office/drawing/2014/main" id="{72FA61A3-4DCB-16BD-F5D0-2702F282EDC4}"/>
              </a:ext>
            </a:extLst>
          </p:cNvPr>
          <p:cNvGrpSpPr/>
          <p:nvPr userDrawn="1"/>
        </p:nvGrpSpPr>
        <p:grpSpPr>
          <a:xfrm rot="10800000">
            <a:off x="6115210" y="3422760"/>
            <a:ext cx="3779616" cy="1884459"/>
            <a:chOff x="4689837" y="4428444"/>
            <a:chExt cx="3779616" cy="1884459"/>
          </a:xfrm>
        </p:grpSpPr>
        <p:grpSp>
          <p:nvGrpSpPr>
            <p:cNvPr id="3" name="Google Shape;626;p15">
              <a:extLst>
                <a:ext uri="{FF2B5EF4-FFF2-40B4-BE49-F238E27FC236}">
                  <a16:creationId xmlns:a16="http://schemas.microsoft.com/office/drawing/2014/main" id="{FD193D3A-F9E1-E975-3E06-4B37C466C780}"/>
                </a:ext>
              </a:extLst>
            </p:cNvPr>
            <p:cNvGrpSpPr/>
            <p:nvPr/>
          </p:nvGrpSpPr>
          <p:grpSpPr>
            <a:xfrm>
              <a:off x="4689837" y="4428444"/>
              <a:ext cx="3779616" cy="1884459"/>
              <a:chOff x="3841337" y="2641369"/>
              <a:chExt cx="3779616" cy="1884459"/>
            </a:xfrm>
          </p:grpSpPr>
          <p:sp>
            <p:nvSpPr>
              <p:cNvPr id="8" name="Google Shape;627;p15">
                <a:extLst>
                  <a:ext uri="{FF2B5EF4-FFF2-40B4-BE49-F238E27FC236}">
                    <a16:creationId xmlns:a16="http://schemas.microsoft.com/office/drawing/2014/main" id="{ED27CDAB-5B6D-1B05-CE25-C6B7E804A7F9}"/>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628;p15">
                <a:extLst>
                  <a:ext uri="{FF2B5EF4-FFF2-40B4-BE49-F238E27FC236}">
                    <a16:creationId xmlns:a16="http://schemas.microsoft.com/office/drawing/2014/main" id="{198722E6-66CE-996F-8FA3-A56228F3ED29}"/>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629;p15">
                <a:extLst>
                  <a:ext uri="{FF2B5EF4-FFF2-40B4-BE49-F238E27FC236}">
                    <a16:creationId xmlns:a16="http://schemas.microsoft.com/office/drawing/2014/main" id="{33487564-009F-DF94-9D68-4131958EFE1A}"/>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630;p15">
                <a:extLst>
                  <a:ext uri="{FF2B5EF4-FFF2-40B4-BE49-F238E27FC236}">
                    <a16:creationId xmlns:a16="http://schemas.microsoft.com/office/drawing/2014/main" id="{687B2C82-FDF0-AF2E-7260-014607612D2A}"/>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631;p15">
                <a:extLst>
                  <a:ext uri="{FF2B5EF4-FFF2-40B4-BE49-F238E27FC236}">
                    <a16:creationId xmlns:a16="http://schemas.microsoft.com/office/drawing/2014/main" id="{BF240F05-6F5D-74D8-6885-FDF231E4D28B}"/>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632;p15">
                <a:extLst>
                  <a:ext uri="{FF2B5EF4-FFF2-40B4-BE49-F238E27FC236}">
                    <a16:creationId xmlns:a16="http://schemas.microsoft.com/office/drawing/2014/main" id="{226E743D-8589-BCB9-77B5-D2F24BF9C9E8}"/>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633;p15">
                <a:extLst>
                  <a:ext uri="{FF2B5EF4-FFF2-40B4-BE49-F238E27FC236}">
                    <a16:creationId xmlns:a16="http://schemas.microsoft.com/office/drawing/2014/main" id="{83258529-16B5-B8FB-874A-84589C1C59D3}"/>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634;p15">
                <a:extLst>
                  <a:ext uri="{FF2B5EF4-FFF2-40B4-BE49-F238E27FC236}">
                    <a16:creationId xmlns:a16="http://schemas.microsoft.com/office/drawing/2014/main" id="{F96496FD-CAE8-23A7-A8AA-F31D2FB34415}"/>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637;p15">
                <a:extLst>
                  <a:ext uri="{FF2B5EF4-FFF2-40B4-BE49-F238E27FC236}">
                    <a16:creationId xmlns:a16="http://schemas.microsoft.com/office/drawing/2014/main" id="{8D6FF8A5-7A93-9645-3197-253915D22EFF}"/>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638;p15">
                <a:extLst>
                  <a:ext uri="{FF2B5EF4-FFF2-40B4-BE49-F238E27FC236}">
                    <a16:creationId xmlns:a16="http://schemas.microsoft.com/office/drawing/2014/main" id="{1A5F8DC6-40A1-B909-10E1-12C9399F771C}"/>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640;p15">
              <a:extLst>
                <a:ext uri="{FF2B5EF4-FFF2-40B4-BE49-F238E27FC236}">
                  <a16:creationId xmlns:a16="http://schemas.microsoft.com/office/drawing/2014/main" id="{E401F08A-FE7D-924D-044C-D2F4D69E35FA}"/>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642;p15">
              <a:extLst>
                <a:ext uri="{FF2B5EF4-FFF2-40B4-BE49-F238E27FC236}">
                  <a16:creationId xmlns:a16="http://schemas.microsoft.com/office/drawing/2014/main" id="{2235B6AD-33CB-76A3-B493-20D32F8D66AA}"/>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43;p15">
              <a:extLst>
                <a:ext uri="{FF2B5EF4-FFF2-40B4-BE49-F238E27FC236}">
                  <a16:creationId xmlns:a16="http://schemas.microsoft.com/office/drawing/2014/main" id="{21E4C232-EDBA-3734-81C4-C73B316AB2A5}"/>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3">
  <p:cSld name="CUSTOM_12">
    <p:spTree>
      <p:nvGrpSpPr>
        <p:cNvPr id="1" name="Shape 696"/>
        <p:cNvGrpSpPr/>
        <p:nvPr/>
      </p:nvGrpSpPr>
      <p:grpSpPr>
        <a:xfrm>
          <a:off x="0" y="0"/>
          <a:ext cx="0" cy="0"/>
          <a:chOff x="0" y="0"/>
          <a:chExt cx="0" cy="0"/>
        </a:xfrm>
      </p:grpSpPr>
      <p:grpSp>
        <p:nvGrpSpPr>
          <p:cNvPr id="697" name="Google Shape;697;p18"/>
          <p:cNvGrpSpPr/>
          <p:nvPr/>
        </p:nvGrpSpPr>
        <p:grpSpPr>
          <a:xfrm flipH="1">
            <a:off x="7325294" y="3650911"/>
            <a:ext cx="1934697" cy="1836872"/>
            <a:chOff x="119483" y="3150001"/>
            <a:chExt cx="1934697" cy="1836872"/>
          </a:xfrm>
        </p:grpSpPr>
        <p:sp>
          <p:nvSpPr>
            <p:cNvPr id="698" name="Google Shape;698;p18"/>
            <p:cNvSpPr/>
            <p:nvPr/>
          </p:nvSpPr>
          <p:spPr>
            <a:xfrm rot="-157512" flipH="1">
              <a:off x="1392148" y="3329544"/>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8"/>
            <p:cNvSpPr/>
            <p:nvPr/>
          </p:nvSpPr>
          <p:spPr>
            <a:xfrm rot="-157512" flipH="1">
              <a:off x="1064998" y="3864144"/>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8"/>
            <p:cNvSpPr/>
            <p:nvPr/>
          </p:nvSpPr>
          <p:spPr>
            <a:xfrm rot="-157512" flipH="1">
              <a:off x="1364223" y="440671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8"/>
            <p:cNvSpPr/>
            <p:nvPr/>
          </p:nvSpPr>
          <p:spPr>
            <a:xfrm rot="-157512" flipH="1">
              <a:off x="119483" y="4382794"/>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2" name="Google Shape;702;p18"/>
            <p:cNvGrpSpPr/>
            <p:nvPr/>
          </p:nvGrpSpPr>
          <p:grpSpPr>
            <a:xfrm>
              <a:off x="124753" y="3150001"/>
              <a:ext cx="1929427" cy="1836872"/>
              <a:chOff x="124753" y="3150001"/>
              <a:chExt cx="1929427" cy="1836872"/>
            </a:xfrm>
          </p:grpSpPr>
          <p:sp>
            <p:nvSpPr>
              <p:cNvPr id="703" name="Google Shape;703;p18"/>
              <p:cNvSpPr/>
              <p:nvPr/>
            </p:nvSpPr>
            <p:spPr>
              <a:xfrm rot="-157512" flipH="1">
                <a:off x="1376547" y="4265784"/>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8"/>
              <p:cNvSpPr/>
              <p:nvPr/>
            </p:nvSpPr>
            <p:spPr>
              <a:xfrm rot="-157512" flipH="1">
                <a:off x="1077325" y="3715820"/>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8"/>
              <p:cNvSpPr/>
              <p:nvPr/>
            </p:nvSpPr>
            <p:spPr>
              <a:xfrm rot="-157512" flipH="1">
                <a:off x="1404013" y="3181711"/>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8"/>
              <p:cNvSpPr/>
              <p:nvPr/>
            </p:nvSpPr>
            <p:spPr>
              <a:xfrm rot="-157512" flipH="1">
                <a:off x="451466" y="3699965"/>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18"/>
              <p:cNvSpPr/>
              <p:nvPr/>
            </p:nvSpPr>
            <p:spPr>
              <a:xfrm rot="-157512" flipH="1">
                <a:off x="152244" y="3150001"/>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18"/>
              <p:cNvSpPr/>
              <p:nvPr/>
            </p:nvSpPr>
            <p:spPr>
              <a:xfrm rot="-157512" flipH="1">
                <a:off x="778129" y="3165856"/>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8"/>
              <p:cNvSpPr/>
              <p:nvPr/>
            </p:nvSpPr>
            <p:spPr>
              <a:xfrm rot="-157512" flipH="1">
                <a:off x="124753" y="4234050"/>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12" name="Google Shape;712;p18"/>
          <p:cNvGrpSpPr/>
          <p:nvPr/>
        </p:nvGrpSpPr>
        <p:grpSpPr>
          <a:xfrm flipH="1">
            <a:off x="-581273" y="-223668"/>
            <a:ext cx="1934332" cy="1332011"/>
            <a:chOff x="7107962" y="-355553"/>
            <a:chExt cx="1934332" cy="1332011"/>
          </a:xfrm>
        </p:grpSpPr>
        <p:sp>
          <p:nvSpPr>
            <p:cNvPr id="713" name="Google Shape;713;p18"/>
            <p:cNvSpPr/>
            <p:nvPr/>
          </p:nvSpPr>
          <p:spPr>
            <a:xfrm rot="-157512" flipH="1">
              <a:off x="7124135" y="209124"/>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18"/>
            <p:cNvSpPr/>
            <p:nvPr/>
          </p:nvSpPr>
          <p:spPr>
            <a:xfrm rot="-157512" flipH="1">
              <a:off x="7112323" y="35256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18"/>
            <p:cNvSpPr/>
            <p:nvPr/>
          </p:nvSpPr>
          <p:spPr>
            <a:xfrm rot="-157512" flipH="1">
              <a:off x="7729061" y="729798"/>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18"/>
            <p:cNvSpPr/>
            <p:nvPr/>
          </p:nvSpPr>
          <p:spPr>
            <a:xfrm rot="-157512" flipH="1">
              <a:off x="7756527" y="-354275"/>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18"/>
            <p:cNvSpPr/>
            <p:nvPr/>
          </p:nvSpPr>
          <p:spPr>
            <a:xfrm rot="-157512" flipH="1">
              <a:off x="8076682" y="-30913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8"/>
            <p:cNvSpPr/>
            <p:nvPr/>
          </p:nvSpPr>
          <p:spPr>
            <a:xfrm rot="-157512" flipH="1">
              <a:off x="7450823" y="-32498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8"/>
            <p:cNvSpPr/>
            <p:nvPr/>
          </p:nvSpPr>
          <p:spPr>
            <a:xfrm rot="-157512" flipH="1">
              <a:off x="8375904" y="240832"/>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18"/>
            <p:cNvSpPr/>
            <p:nvPr/>
          </p:nvSpPr>
          <p:spPr>
            <a:xfrm rot="-157512" flipH="1">
              <a:off x="7750020" y="224978"/>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1" name="Google Shape;721;p18"/>
          <p:cNvSpPr txBox="1">
            <a:spLocks noGrp="1"/>
          </p:cNvSpPr>
          <p:nvPr>
            <p:ph type="title"/>
          </p:nvPr>
        </p:nvSpPr>
        <p:spPr>
          <a:xfrm>
            <a:off x="720000" y="1673500"/>
            <a:ext cx="44664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722" name="Google Shape;722;p18"/>
          <p:cNvSpPr txBox="1">
            <a:spLocks noGrp="1"/>
          </p:cNvSpPr>
          <p:nvPr>
            <p:ph type="subTitle" idx="1"/>
          </p:nvPr>
        </p:nvSpPr>
        <p:spPr>
          <a:xfrm>
            <a:off x="720000" y="2246200"/>
            <a:ext cx="4466400" cy="1390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000"/>
              <a:buFont typeface="Anaheim"/>
              <a:buChar char="◆"/>
              <a:defRPr/>
            </a:lvl1pPr>
            <a:lvl2pPr lvl="1" algn="ctr" rtl="0">
              <a:lnSpc>
                <a:spcPct val="100000"/>
              </a:lnSpc>
              <a:spcBef>
                <a:spcPts val="0"/>
              </a:spcBef>
              <a:spcAft>
                <a:spcPts val="0"/>
              </a:spcAft>
              <a:buClr>
                <a:srgbClr val="595959"/>
              </a:buClr>
              <a:buSzPts val="1400"/>
              <a:buFont typeface="Anaheim"/>
              <a:buChar char="○"/>
              <a:defRPr/>
            </a:lvl2pPr>
            <a:lvl3pPr lvl="2" algn="ctr" rtl="0">
              <a:lnSpc>
                <a:spcPct val="100000"/>
              </a:lnSpc>
              <a:spcBef>
                <a:spcPts val="0"/>
              </a:spcBef>
              <a:spcAft>
                <a:spcPts val="0"/>
              </a:spcAft>
              <a:buClr>
                <a:srgbClr val="595959"/>
              </a:buClr>
              <a:buSzPts val="1400"/>
              <a:buFont typeface="Anaheim"/>
              <a:buChar char="■"/>
              <a:defRPr/>
            </a:lvl3pPr>
            <a:lvl4pPr lvl="3" algn="ctr" rtl="0">
              <a:lnSpc>
                <a:spcPct val="100000"/>
              </a:lnSpc>
              <a:spcBef>
                <a:spcPts val="0"/>
              </a:spcBef>
              <a:spcAft>
                <a:spcPts val="0"/>
              </a:spcAft>
              <a:buClr>
                <a:srgbClr val="595959"/>
              </a:buClr>
              <a:buSzPts val="1400"/>
              <a:buFont typeface="Anaheim"/>
              <a:buChar char="●"/>
              <a:defRPr/>
            </a:lvl4pPr>
            <a:lvl5pPr lvl="4" algn="ctr" rtl="0">
              <a:lnSpc>
                <a:spcPct val="100000"/>
              </a:lnSpc>
              <a:spcBef>
                <a:spcPts val="0"/>
              </a:spcBef>
              <a:spcAft>
                <a:spcPts val="0"/>
              </a:spcAft>
              <a:buClr>
                <a:srgbClr val="595959"/>
              </a:buClr>
              <a:buSzPts val="1400"/>
              <a:buFont typeface="Anaheim"/>
              <a:buChar char="○"/>
              <a:defRPr/>
            </a:lvl5pPr>
            <a:lvl6pPr lvl="5" algn="ctr" rtl="0">
              <a:lnSpc>
                <a:spcPct val="100000"/>
              </a:lnSpc>
              <a:spcBef>
                <a:spcPts val="0"/>
              </a:spcBef>
              <a:spcAft>
                <a:spcPts val="0"/>
              </a:spcAft>
              <a:buClr>
                <a:srgbClr val="595959"/>
              </a:buClr>
              <a:buSzPts val="1400"/>
              <a:buFont typeface="Anaheim"/>
              <a:buChar char="■"/>
              <a:defRPr/>
            </a:lvl6pPr>
            <a:lvl7pPr lvl="6" algn="ctr" rtl="0">
              <a:lnSpc>
                <a:spcPct val="100000"/>
              </a:lnSpc>
              <a:spcBef>
                <a:spcPts val="0"/>
              </a:spcBef>
              <a:spcAft>
                <a:spcPts val="0"/>
              </a:spcAft>
              <a:buClr>
                <a:srgbClr val="595959"/>
              </a:buClr>
              <a:buSzPts val="1400"/>
              <a:buFont typeface="Anaheim"/>
              <a:buChar char="●"/>
              <a:defRPr/>
            </a:lvl7pPr>
            <a:lvl8pPr lvl="7" algn="ctr" rtl="0">
              <a:lnSpc>
                <a:spcPct val="100000"/>
              </a:lnSpc>
              <a:spcBef>
                <a:spcPts val="0"/>
              </a:spcBef>
              <a:spcAft>
                <a:spcPts val="0"/>
              </a:spcAft>
              <a:buClr>
                <a:srgbClr val="595959"/>
              </a:buClr>
              <a:buSzPts val="1400"/>
              <a:buFont typeface="Anaheim"/>
              <a:buChar char="○"/>
              <a:defRPr/>
            </a:lvl8pPr>
            <a:lvl9pPr lvl="8" algn="ctr" rtl="0">
              <a:lnSpc>
                <a:spcPct val="100000"/>
              </a:lnSpc>
              <a:spcBef>
                <a:spcPts val="0"/>
              </a:spcBef>
              <a:spcAft>
                <a:spcPts val="0"/>
              </a:spcAft>
              <a:buClr>
                <a:srgbClr val="595959"/>
              </a:buClr>
              <a:buSzPts val="1400"/>
              <a:buFont typeface="Anaheim"/>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810"/>
        <p:cNvGrpSpPr/>
        <p:nvPr/>
      </p:nvGrpSpPr>
      <p:grpSpPr>
        <a:xfrm>
          <a:off x="0" y="0"/>
          <a:ext cx="0" cy="0"/>
          <a:chOff x="0" y="0"/>
          <a:chExt cx="0" cy="0"/>
        </a:xfrm>
      </p:grpSpPr>
      <p:sp>
        <p:nvSpPr>
          <p:cNvPr id="811" name="Google Shape;811;p22"/>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12" name="Google Shape;812;p22"/>
          <p:cNvSpPr txBox="1">
            <a:spLocks noGrp="1"/>
          </p:cNvSpPr>
          <p:nvPr>
            <p:ph type="subTitle" idx="1"/>
          </p:nvPr>
        </p:nvSpPr>
        <p:spPr>
          <a:xfrm>
            <a:off x="926987" y="3180750"/>
            <a:ext cx="2095200" cy="89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3" name="Google Shape;813;p22"/>
          <p:cNvSpPr txBox="1">
            <a:spLocks noGrp="1"/>
          </p:cNvSpPr>
          <p:nvPr>
            <p:ph type="subTitle" idx="2"/>
          </p:nvPr>
        </p:nvSpPr>
        <p:spPr>
          <a:xfrm>
            <a:off x="3524399" y="3180750"/>
            <a:ext cx="2095200" cy="89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4" name="Google Shape;814;p22"/>
          <p:cNvSpPr txBox="1">
            <a:spLocks noGrp="1"/>
          </p:cNvSpPr>
          <p:nvPr>
            <p:ph type="subTitle" idx="3"/>
          </p:nvPr>
        </p:nvSpPr>
        <p:spPr>
          <a:xfrm>
            <a:off x="6121811" y="3180750"/>
            <a:ext cx="2095200" cy="89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5" name="Google Shape;815;p22"/>
          <p:cNvSpPr txBox="1">
            <a:spLocks noGrp="1"/>
          </p:cNvSpPr>
          <p:nvPr>
            <p:ph type="subTitle" idx="4"/>
          </p:nvPr>
        </p:nvSpPr>
        <p:spPr>
          <a:xfrm>
            <a:off x="926987" y="2726175"/>
            <a:ext cx="20952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16" name="Google Shape;816;p22"/>
          <p:cNvSpPr txBox="1">
            <a:spLocks noGrp="1"/>
          </p:cNvSpPr>
          <p:nvPr>
            <p:ph type="subTitle" idx="5"/>
          </p:nvPr>
        </p:nvSpPr>
        <p:spPr>
          <a:xfrm>
            <a:off x="3524399" y="2726175"/>
            <a:ext cx="20952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17" name="Google Shape;817;p22"/>
          <p:cNvSpPr txBox="1">
            <a:spLocks noGrp="1"/>
          </p:cNvSpPr>
          <p:nvPr>
            <p:ph type="subTitle" idx="6"/>
          </p:nvPr>
        </p:nvSpPr>
        <p:spPr>
          <a:xfrm>
            <a:off x="6121811" y="2726175"/>
            <a:ext cx="20952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grpSp>
        <p:nvGrpSpPr>
          <p:cNvPr id="818" name="Google Shape;818;p22"/>
          <p:cNvGrpSpPr/>
          <p:nvPr/>
        </p:nvGrpSpPr>
        <p:grpSpPr>
          <a:xfrm>
            <a:off x="7022088" y="-401375"/>
            <a:ext cx="2532725" cy="1881750"/>
            <a:chOff x="7221517" y="-507956"/>
            <a:chExt cx="2532725" cy="1881750"/>
          </a:xfrm>
        </p:grpSpPr>
        <p:sp>
          <p:nvSpPr>
            <p:cNvPr id="819" name="Google Shape;819;p22"/>
            <p:cNvSpPr/>
            <p:nvPr/>
          </p:nvSpPr>
          <p:spPr>
            <a:xfrm rot="-157512" flipH="1">
              <a:off x="8467712" y="47987"/>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2"/>
            <p:cNvSpPr/>
            <p:nvPr/>
          </p:nvSpPr>
          <p:spPr>
            <a:xfrm rot="-157512" flipH="1">
              <a:off x="8489459" y="-461709"/>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2"/>
            <p:cNvSpPr/>
            <p:nvPr/>
          </p:nvSpPr>
          <p:spPr>
            <a:xfrm rot="-157512" flipH="1">
              <a:off x="7863600" y="-477589"/>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2"/>
            <p:cNvSpPr/>
            <p:nvPr/>
          </p:nvSpPr>
          <p:spPr>
            <a:xfrm rot="-157512" flipH="1">
              <a:off x="7237690" y="-493444"/>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2"/>
            <p:cNvSpPr/>
            <p:nvPr/>
          </p:nvSpPr>
          <p:spPr>
            <a:xfrm rot="-157512" flipH="1">
              <a:off x="8788681" y="88254"/>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2"/>
            <p:cNvSpPr/>
            <p:nvPr/>
          </p:nvSpPr>
          <p:spPr>
            <a:xfrm rot="-157512" flipH="1">
              <a:off x="8162796" y="72374"/>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2"/>
            <p:cNvSpPr/>
            <p:nvPr/>
          </p:nvSpPr>
          <p:spPr>
            <a:xfrm rot="-157512" flipH="1">
              <a:off x="9087877" y="638193"/>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2"/>
            <p:cNvSpPr/>
            <p:nvPr/>
          </p:nvSpPr>
          <p:spPr>
            <a:xfrm rot="-157512" flipH="1">
              <a:off x="7525463" y="193693"/>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2"/>
            <p:cNvSpPr/>
            <p:nvPr/>
          </p:nvSpPr>
          <p:spPr>
            <a:xfrm rot="-157512" flipH="1">
              <a:off x="9076066" y="78163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2"/>
            <p:cNvSpPr/>
            <p:nvPr/>
          </p:nvSpPr>
          <p:spPr>
            <a:xfrm rot="-157512" flipH="1">
              <a:off x="9692804" y="1158867"/>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840"/>
        <p:cNvGrpSpPr/>
        <p:nvPr/>
      </p:nvGrpSpPr>
      <p:grpSpPr>
        <a:xfrm>
          <a:off x="0" y="0"/>
          <a:ext cx="0" cy="0"/>
          <a:chOff x="0" y="0"/>
          <a:chExt cx="0" cy="0"/>
        </a:xfrm>
      </p:grpSpPr>
      <p:sp>
        <p:nvSpPr>
          <p:cNvPr id="841" name="Google Shape;841;p2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42" name="Google Shape;842;p23"/>
          <p:cNvSpPr txBox="1">
            <a:spLocks noGrp="1"/>
          </p:cNvSpPr>
          <p:nvPr>
            <p:ph type="subTitle" idx="1"/>
          </p:nvPr>
        </p:nvSpPr>
        <p:spPr>
          <a:xfrm>
            <a:off x="1755325" y="2204775"/>
            <a:ext cx="2595000" cy="48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3" name="Google Shape;843;p23"/>
          <p:cNvSpPr txBox="1">
            <a:spLocks noGrp="1"/>
          </p:cNvSpPr>
          <p:nvPr>
            <p:ph type="subTitle" idx="2"/>
          </p:nvPr>
        </p:nvSpPr>
        <p:spPr>
          <a:xfrm>
            <a:off x="4793684" y="2204775"/>
            <a:ext cx="2595000" cy="48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4" name="Google Shape;844;p23"/>
          <p:cNvSpPr txBox="1">
            <a:spLocks noGrp="1"/>
          </p:cNvSpPr>
          <p:nvPr>
            <p:ph type="subTitle" idx="3"/>
          </p:nvPr>
        </p:nvSpPr>
        <p:spPr>
          <a:xfrm>
            <a:off x="1755325" y="3638175"/>
            <a:ext cx="2595000" cy="48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5" name="Google Shape;845;p23"/>
          <p:cNvSpPr txBox="1">
            <a:spLocks noGrp="1"/>
          </p:cNvSpPr>
          <p:nvPr>
            <p:ph type="subTitle" idx="4"/>
          </p:nvPr>
        </p:nvSpPr>
        <p:spPr>
          <a:xfrm>
            <a:off x="4793684" y="3638175"/>
            <a:ext cx="2595000" cy="48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6" name="Google Shape;846;p23"/>
          <p:cNvSpPr txBox="1">
            <a:spLocks noGrp="1"/>
          </p:cNvSpPr>
          <p:nvPr>
            <p:ph type="subTitle" idx="5"/>
          </p:nvPr>
        </p:nvSpPr>
        <p:spPr>
          <a:xfrm>
            <a:off x="1755325" y="1747575"/>
            <a:ext cx="25950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47" name="Google Shape;847;p23"/>
          <p:cNvSpPr txBox="1">
            <a:spLocks noGrp="1"/>
          </p:cNvSpPr>
          <p:nvPr>
            <p:ph type="subTitle" idx="6"/>
          </p:nvPr>
        </p:nvSpPr>
        <p:spPr>
          <a:xfrm>
            <a:off x="1755325" y="3180975"/>
            <a:ext cx="25950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48" name="Google Shape;848;p23"/>
          <p:cNvSpPr txBox="1">
            <a:spLocks noGrp="1"/>
          </p:cNvSpPr>
          <p:nvPr>
            <p:ph type="subTitle" idx="7"/>
          </p:nvPr>
        </p:nvSpPr>
        <p:spPr>
          <a:xfrm>
            <a:off x="4793680" y="1747575"/>
            <a:ext cx="25950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49" name="Google Shape;849;p23"/>
          <p:cNvSpPr txBox="1">
            <a:spLocks noGrp="1"/>
          </p:cNvSpPr>
          <p:nvPr>
            <p:ph type="subTitle" idx="8"/>
          </p:nvPr>
        </p:nvSpPr>
        <p:spPr>
          <a:xfrm>
            <a:off x="4793680" y="3180975"/>
            <a:ext cx="25950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100">
                <a:solidFill>
                  <a:schemeClr val="dk1"/>
                </a:solidFill>
                <a:latin typeface="Montserrat Black"/>
                <a:ea typeface="Montserrat Black"/>
                <a:cs typeface="Montserrat Black"/>
                <a:sym typeface="Montserrat Black"/>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grpSp>
        <p:nvGrpSpPr>
          <p:cNvPr id="850" name="Google Shape;850;p23"/>
          <p:cNvGrpSpPr/>
          <p:nvPr/>
        </p:nvGrpSpPr>
        <p:grpSpPr>
          <a:xfrm flipH="1">
            <a:off x="-138300" y="-451862"/>
            <a:ext cx="2532725" cy="1881750"/>
            <a:chOff x="7221517" y="-507956"/>
            <a:chExt cx="2532725" cy="1881750"/>
          </a:xfrm>
        </p:grpSpPr>
        <p:sp>
          <p:nvSpPr>
            <p:cNvPr id="851" name="Google Shape;851;p23"/>
            <p:cNvSpPr/>
            <p:nvPr/>
          </p:nvSpPr>
          <p:spPr>
            <a:xfrm rot="-157512" flipH="1">
              <a:off x="8467712" y="47987"/>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3"/>
            <p:cNvSpPr/>
            <p:nvPr/>
          </p:nvSpPr>
          <p:spPr>
            <a:xfrm rot="-157512" flipH="1">
              <a:off x="8489459" y="-461709"/>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3"/>
            <p:cNvSpPr/>
            <p:nvPr/>
          </p:nvSpPr>
          <p:spPr>
            <a:xfrm rot="-157512" flipH="1">
              <a:off x="7863600" y="-477589"/>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3"/>
            <p:cNvSpPr/>
            <p:nvPr/>
          </p:nvSpPr>
          <p:spPr>
            <a:xfrm rot="-157512" flipH="1">
              <a:off x="7237690" y="-493444"/>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23"/>
            <p:cNvSpPr/>
            <p:nvPr/>
          </p:nvSpPr>
          <p:spPr>
            <a:xfrm rot="-157512" flipH="1">
              <a:off x="8788681" y="88254"/>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3"/>
            <p:cNvSpPr/>
            <p:nvPr/>
          </p:nvSpPr>
          <p:spPr>
            <a:xfrm rot="-157512" flipH="1">
              <a:off x="8162796" y="72374"/>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3"/>
            <p:cNvSpPr/>
            <p:nvPr/>
          </p:nvSpPr>
          <p:spPr>
            <a:xfrm rot="-157512" flipH="1">
              <a:off x="9087877" y="638193"/>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3"/>
            <p:cNvSpPr/>
            <p:nvPr/>
          </p:nvSpPr>
          <p:spPr>
            <a:xfrm rot="-157512" flipH="1">
              <a:off x="7525463" y="193693"/>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23"/>
            <p:cNvSpPr/>
            <p:nvPr/>
          </p:nvSpPr>
          <p:spPr>
            <a:xfrm rot="-157512" flipH="1">
              <a:off x="9076066" y="78163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23"/>
            <p:cNvSpPr/>
            <p:nvPr/>
          </p:nvSpPr>
          <p:spPr>
            <a:xfrm rot="-157512" flipH="1">
              <a:off x="9692804" y="1158867"/>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hanks" userDrawn="1">
  <p:cSld name="CUSTOM_3_1">
    <p:spTree>
      <p:nvGrpSpPr>
        <p:cNvPr id="1" name="Shape 1000"/>
        <p:cNvGrpSpPr/>
        <p:nvPr/>
      </p:nvGrpSpPr>
      <p:grpSpPr>
        <a:xfrm>
          <a:off x="0" y="0"/>
          <a:ext cx="0" cy="0"/>
          <a:chOff x="0" y="0"/>
          <a:chExt cx="0" cy="0"/>
        </a:xfrm>
      </p:grpSpPr>
      <p:grpSp>
        <p:nvGrpSpPr>
          <p:cNvPr id="1004" name="Google Shape;1004;p29"/>
          <p:cNvGrpSpPr/>
          <p:nvPr/>
        </p:nvGrpSpPr>
        <p:grpSpPr>
          <a:xfrm>
            <a:off x="4544508" y="1445202"/>
            <a:ext cx="5036265" cy="4113315"/>
            <a:chOff x="4780389" y="2513201"/>
            <a:chExt cx="5036265" cy="4113315"/>
          </a:xfrm>
        </p:grpSpPr>
        <p:grpSp>
          <p:nvGrpSpPr>
            <p:cNvPr id="1005" name="Google Shape;1005;p29"/>
            <p:cNvGrpSpPr/>
            <p:nvPr/>
          </p:nvGrpSpPr>
          <p:grpSpPr>
            <a:xfrm>
              <a:off x="4780389" y="2513201"/>
              <a:ext cx="5036265" cy="4113315"/>
              <a:chOff x="4673664" y="2214101"/>
              <a:chExt cx="5036265" cy="4113315"/>
            </a:xfrm>
          </p:grpSpPr>
          <p:sp>
            <p:nvSpPr>
              <p:cNvPr id="1006" name="Google Shape;1006;p29"/>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7" name="Google Shape;1007;p29"/>
              <p:cNvGrpSpPr/>
              <p:nvPr/>
            </p:nvGrpSpPr>
            <p:grpSpPr>
              <a:xfrm>
                <a:off x="4673664" y="2214101"/>
                <a:ext cx="5036265" cy="4113315"/>
                <a:chOff x="4673664" y="2214101"/>
                <a:chExt cx="5036265" cy="4113315"/>
              </a:xfrm>
            </p:grpSpPr>
            <p:grpSp>
              <p:nvGrpSpPr>
                <p:cNvPr id="1008" name="Google Shape;1008;p29"/>
                <p:cNvGrpSpPr/>
                <p:nvPr/>
              </p:nvGrpSpPr>
              <p:grpSpPr>
                <a:xfrm>
                  <a:off x="4673664" y="2214101"/>
                  <a:ext cx="5036265" cy="4113315"/>
                  <a:chOff x="3825164" y="427026"/>
                  <a:chExt cx="5036265" cy="4113315"/>
                </a:xfrm>
              </p:grpSpPr>
              <p:sp>
                <p:nvSpPr>
                  <p:cNvPr id="1009" name="Google Shape;1009;p29"/>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29"/>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29"/>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29"/>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29"/>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29"/>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9"/>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9"/>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9"/>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9"/>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9"/>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29"/>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29"/>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9"/>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9"/>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29"/>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29"/>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29"/>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29"/>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29"/>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9"/>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9"/>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9"/>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9"/>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9"/>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9"/>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9"/>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9"/>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7" name="Google Shape;1037;p29"/>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9"/>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29"/>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29"/>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9"/>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9"/>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9"/>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29"/>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45" name="Google Shape;1045;p29"/>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9"/>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9"/>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8" name="Google Shape;1048;p29"/>
          <p:cNvGrpSpPr/>
          <p:nvPr/>
        </p:nvGrpSpPr>
        <p:grpSpPr>
          <a:xfrm>
            <a:off x="-464265" y="-2086415"/>
            <a:ext cx="5036265" cy="4113315"/>
            <a:chOff x="4780389" y="2513201"/>
            <a:chExt cx="5036265" cy="4113315"/>
          </a:xfrm>
        </p:grpSpPr>
        <p:grpSp>
          <p:nvGrpSpPr>
            <p:cNvPr id="1049" name="Google Shape;1049;p29"/>
            <p:cNvGrpSpPr/>
            <p:nvPr/>
          </p:nvGrpSpPr>
          <p:grpSpPr>
            <a:xfrm>
              <a:off x="4780389" y="2513201"/>
              <a:ext cx="5036265" cy="4113315"/>
              <a:chOff x="4673664" y="2214101"/>
              <a:chExt cx="5036265" cy="4113315"/>
            </a:xfrm>
          </p:grpSpPr>
          <p:sp>
            <p:nvSpPr>
              <p:cNvPr id="1050" name="Google Shape;1050;p29"/>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1" name="Google Shape;1051;p29"/>
              <p:cNvGrpSpPr/>
              <p:nvPr/>
            </p:nvGrpSpPr>
            <p:grpSpPr>
              <a:xfrm>
                <a:off x="4673664" y="2214101"/>
                <a:ext cx="5036265" cy="4113315"/>
                <a:chOff x="4673664" y="2214101"/>
                <a:chExt cx="5036265" cy="4113315"/>
              </a:xfrm>
            </p:grpSpPr>
            <p:grpSp>
              <p:nvGrpSpPr>
                <p:cNvPr id="1052" name="Google Shape;1052;p29"/>
                <p:cNvGrpSpPr/>
                <p:nvPr/>
              </p:nvGrpSpPr>
              <p:grpSpPr>
                <a:xfrm>
                  <a:off x="4673664" y="2214101"/>
                  <a:ext cx="5036265" cy="4113315"/>
                  <a:chOff x="3825164" y="427026"/>
                  <a:chExt cx="5036265" cy="4113315"/>
                </a:xfrm>
              </p:grpSpPr>
              <p:sp>
                <p:nvSpPr>
                  <p:cNvPr id="1053" name="Google Shape;1053;p29"/>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29"/>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29"/>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9"/>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9"/>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29"/>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29"/>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9"/>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9"/>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29"/>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29"/>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29"/>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29"/>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29"/>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29"/>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29"/>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9"/>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9"/>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9"/>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29"/>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29"/>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29"/>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29"/>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29"/>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29"/>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29"/>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29"/>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29"/>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29"/>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29"/>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29"/>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29"/>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29"/>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29"/>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29"/>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29"/>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89" name="Google Shape;1089;p29"/>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29"/>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29"/>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04;p29">
            <a:extLst>
              <a:ext uri="{FF2B5EF4-FFF2-40B4-BE49-F238E27FC236}">
                <a16:creationId xmlns:a16="http://schemas.microsoft.com/office/drawing/2014/main" id="{587097E5-5BD2-FBB3-5726-A2397B1657D3}"/>
              </a:ext>
            </a:extLst>
          </p:cNvPr>
          <p:cNvGrpSpPr/>
          <p:nvPr userDrawn="1"/>
        </p:nvGrpSpPr>
        <p:grpSpPr>
          <a:xfrm>
            <a:off x="2699162" y="-836404"/>
            <a:ext cx="5036265" cy="4113315"/>
            <a:chOff x="4780389" y="2513201"/>
            <a:chExt cx="5036265" cy="4113315"/>
          </a:xfrm>
        </p:grpSpPr>
        <p:grpSp>
          <p:nvGrpSpPr>
            <p:cNvPr id="3" name="Google Shape;1005;p29">
              <a:extLst>
                <a:ext uri="{FF2B5EF4-FFF2-40B4-BE49-F238E27FC236}">
                  <a16:creationId xmlns:a16="http://schemas.microsoft.com/office/drawing/2014/main" id="{7B777546-D5CE-ECD5-CDD1-A3F40E826DD6}"/>
                </a:ext>
              </a:extLst>
            </p:cNvPr>
            <p:cNvGrpSpPr/>
            <p:nvPr/>
          </p:nvGrpSpPr>
          <p:grpSpPr>
            <a:xfrm>
              <a:off x="4780389" y="2513201"/>
              <a:ext cx="5036265" cy="4113315"/>
              <a:chOff x="4673664" y="2214101"/>
              <a:chExt cx="5036265" cy="4113315"/>
            </a:xfrm>
          </p:grpSpPr>
          <p:sp>
            <p:nvSpPr>
              <p:cNvPr id="7" name="Google Shape;1006;p29">
                <a:extLst>
                  <a:ext uri="{FF2B5EF4-FFF2-40B4-BE49-F238E27FC236}">
                    <a16:creationId xmlns:a16="http://schemas.microsoft.com/office/drawing/2014/main" id="{467FE039-69D4-7B23-8DB5-5C49230153B0}"/>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 name="Google Shape;1007;p29">
                <a:extLst>
                  <a:ext uri="{FF2B5EF4-FFF2-40B4-BE49-F238E27FC236}">
                    <a16:creationId xmlns:a16="http://schemas.microsoft.com/office/drawing/2014/main" id="{C88962AB-1C3A-3D4A-7E52-21B311713561}"/>
                  </a:ext>
                </a:extLst>
              </p:cNvPr>
              <p:cNvGrpSpPr/>
              <p:nvPr/>
            </p:nvGrpSpPr>
            <p:grpSpPr>
              <a:xfrm>
                <a:off x="4673664" y="2214101"/>
                <a:ext cx="5036265" cy="4113315"/>
                <a:chOff x="4673664" y="2214101"/>
                <a:chExt cx="5036265" cy="4113315"/>
              </a:xfrm>
            </p:grpSpPr>
            <p:grpSp>
              <p:nvGrpSpPr>
                <p:cNvPr id="9" name="Google Shape;1008;p29">
                  <a:extLst>
                    <a:ext uri="{FF2B5EF4-FFF2-40B4-BE49-F238E27FC236}">
                      <a16:creationId xmlns:a16="http://schemas.microsoft.com/office/drawing/2014/main" id="{79B22422-F6F5-C279-C272-EF9C33643DCD}"/>
                    </a:ext>
                  </a:extLst>
                </p:cNvPr>
                <p:cNvGrpSpPr/>
                <p:nvPr/>
              </p:nvGrpSpPr>
              <p:grpSpPr>
                <a:xfrm>
                  <a:off x="4673664" y="2214101"/>
                  <a:ext cx="5036265" cy="4113315"/>
                  <a:chOff x="3825164" y="427026"/>
                  <a:chExt cx="5036265" cy="4113315"/>
                </a:xfrm>
              </p:grpSpPr>
              <p:sp>
                <p:nvSpPr>
                  <p:cNvPr id="18" name="Google Shape;1009;p29">
                    <a:extLst>
                      <a:ext uri="{FF2B5EF4-FFF2-40B4-BE49-F238E27FC236}">
                        <a16:creationId xmlns:a16="http://schemas.microsoft.com/office/drawing/2014/main" id="{93F43607-C6FB-6A50-811A-8F26AC7153EE}"/>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010;p29">
                    <a:extLst>
                      <a:ext uri="{FF2B5EF4-FFF2-40B4-BE49-F238E27FC236}">
                        <a16:creationId xmlns:a16="http://schemas.microsoft.com/office/drawing/2014/main" id="{1353EAF7-CB5A-4E16-8242-A1DCE54AEB77}"/>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011;p29">
                    <a:extLst>
                      <a:ext uri="{FF2B5EF4-FFF2-40B4-BE49-F238E27FC236}">
                        <a16:creationId xmlns:a16="http://schemas.microsoft.com/office/drawing/2014/main" id="{7FFC5C04-8134-89F0-88A5-E9015378E6FF}"/>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012;p29">
                    <a:extLst>
                      <a:ext uri="{FF2B5EF4-FFF2-40B4-BE49-F238E27FC236}">
                        <a16:creationId xmlns:a16="http://schemas.microsoft.com/office/drawing/2014/main" id="{EC157A30-209B-D547-84E4-98B350E432AA}"/>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013;p29">
                    <a:extLst>
                      <a:ext uri="{FF2B5EF4-FFF2-40B4-BE49-F238E27FC236}">
                        <a16:creationId xmlns:a16="http://schemas.microsoft.com/office/drawing/2014/main" id="{E50D7CCD-9B1F-8C6B-AE7D-C030A842D355}"/>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014;p29">
                    <a:extLst>
                      <a:ext uri="{FF2B5EF4-FFF2-40B4-BE49-F238E27FC236}">
                        <a16:creationId xmlns:a16="http://schemas.microsoft.com/office/drawing/2014/main" id="{CF3F2D9B-22DA-3F1A-08B8-FC098A37ACB3}"/>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015;p29">
                    <a:extLst>
                      <a:ext uri="{FF2B5EF4-FFF2-40B4-BE49-F238E27FC236}">
                        <a16:creationId xmlns:a16="http://schemas.microsoft.com/office/drawing/2014/main" id="{5A741876-9C04-D085-9AC5-AEDD5EF14F41}"/>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016;p29">
                    <a:extLst>
                      <a:ext uri="{FF2B5EF4-FFF2-40B4-BE49-F238E27FC236}">
                        <a16:creationId xmlns:a16="http://schemas.microsoft.com/office/drawing/2014/main" id="{040BCD06-A272-0966-5F3B-5D2640950CFD}"/>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017;p29">
                    <a:extLst>
                      <a:ext uri="{FF2B5EF4-FFF2-40B4-BE49-F238E27FC236}">
                        <a16:creationId xmlns:a16="http://schemas.microsoft.com/office/drawing/2014/main" id="{0FE88CA9-EA06-9E8C-4C0D-2755581B25F4}"/>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018;p29">
                    <a:extLst>
                      <a:ext uri="{FF2B5EF4-FFF2-40B4-BE49-F238E27FC236}">
                        <a16:creationId xmlns:a16="http://schemas.microsoft.com/office/drawing/2014/main" id="{7A827AA1-3CB8-F9CC-08CC-1FE27DC8FEA7}"/>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019;p29">
                    <a:extLst>
                      <a:ext uri="{FF2B5EF4-FFF2-40B4-BE49-F238E27FC236}">
                        <a16:creationId xmlns:a16="http://schemas.microsoft.com/office/drawing/2014/main" id="{EC367B57-06C6-4BBC-83EB-D70A378E380D}"/>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020;p29">
                    <a:extLst>
                      <a:ext uri="{FF2B5EF4-FFF2-40B4-BE49-F238E27FC236}">
                        <a16:creationId xmlns:a16="http://schemas.microsoft.com/office/drawing/2014/main" id="{FD750671-DF31-184E-326D-E4C194126F8A}"/>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021;p29">
                    <a:extLst>
                      <a:ext uri="{FF2B5EF4-FFF2-40B4-BE49-F238E27FC236}">
                        <a16:creationId xmlns:a16="http://schemas.microsoft.com/office/drawing/2014/main" id="{994A4D84-6064-D58F-2E6C-8640C2376640}"/>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022;p29">
                    <a:extLst>
                      <a:ext uri="{FF2B5EF4-FFF2-40B4-BE49-F238E27FC236}">
                        <a16:creationId xmlns:a16="http://schemas.microsoft.com/office/drawing/2014/main" id="{16E832F3-9D66-E657-0410-4B935D0428FD}"/>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023;p29">
                    <a:extLst>
                      <a:ext uri="{FF2B5EF4-FFF2-40B4-BE49-F238E27FC236}">
                        <a16:creationId xmlns:a16="http://schemas.microsoft.com/office/drawing/2014/main" id="{0A5FDB7F-4381-9472-D240-2849861E981C}"/>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024;p29">
                    <a:extLst>
                      <a:ext uri="{FF2B5EF4-FFF2-40B4-BE49-F238E27FC236}">
                        <a16:creationId xmlns:a16="http://schemas.microsoft.com/office/drawing/2014/main" id="{1928AD21-2939-62E5-7B9F-266720B21EC7}"/>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025;p29">
                    <a:extLst>
                      <a:ext uri="{FF2B5EF4-FFF2-40B4-BE49-F238E27FC236}">
                        <a16:creationId xmlns:a16="http://schemas.microsoft.com/office/drawing/2014/main" id="{2887D0DC-C359-75BB-718D-420A929CDF24}"/>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026;p29">
                    <a:extLst>
                      <a:ext uri="{FF2B5EF4-FFF2-40B4-BE49-F238E27FC236}">
                        <a16:creationId xmlns:a16="http://schemas.microsoft.com/office/drawing/2014/main" id="{B7576C84-8689-902E-1F12-3A7093D7D731}"/>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027;p29">
                    <a:extLst>
                      <a:ext uri="{FF2B5EF4-FFF2-40B4-BE49-F238E27FC236}">
                        <a16:creationId xmlns:a16="http://schemas.microsoft.com/office/drawing/2014/main" id="{5BB954EF-D245-1A09-CD1B-448CC9A8429D}"/>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028;p29">
                    <a:extLst>
                      <a:ext uri="{FF2B5EF4-FFF2-40B4-BE49-F238E27FC236}">
                        <a16:creationId xmlns:a16="http://schemas.microsoft.com/office/drawing/2014/main" id="{87B4C1EE-21DB-CD03-06F1-57EA0E4D226D}"/>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029;p29">
                    <a:extLst>
                      <a:ext uri="{FF2B5EF4-FFF2-40B4-BE49-F238E27FC236}">
                        <a16:creationId xmlns:a16="http://schemas.microsoft.com/office/drawing/2014/main" id="{C6DF61C0-5530-4EB5-DE9F-3DB7CD590D37}"/>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030;p29">
                    <a:extLst>
                      <a:ext uri="{FF2B5EF4-FFF2-40B4-BE49-F238E27FC236}">
                        <a16:creationId xmlns:a16="http://schemas.microsoft.com/office/drawing/2014/main" id="{0D7E8AE1-23F8-2909-49D6-C8B9FFD12F93}"/>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031;p29">
                    <a:extLst>
                      <a:ext uri="{FF2B5EF4-FFF2-40B4-BE49-F238E27FC236}">
                        <a16:creationId xmlns:a16="http://schemas.microsoft.com/office/drawing/2014/main" id="{675FDA61-5B35-9313-E5AA-921D8C325ABE}"/>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032;p29">
                    <a:extLst>
                      <a:ext uri="{FF2B5EF4-FFF2-40B4-BE49-F238E27FC236}">
                        <a16:creationId xmlns:a16="http://schemas.microsoft.com/office/drawing/2014/main" id="{5D831049-B77E-BC98-D17F-6CBD5C0FAB2C}"/>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033;p29">
                    <a:extLst>
                      <a:ext uri="{FF2B5EF4-FFF2-40B4-BE49-F238E27FC236}">
                        <a16:creationId xmlns:a16="http://schemas.microsoft.com/office/drawing/2014/main" id="{E286680D-3A22-0D9B-1C8A-AC5152E58BD4}"/>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034;p29">
                    <a:extLst>
                      <a:ext uri="{FF2B5EF4-FFF2-40B4-BE49-F238E27FC236}">
                        <a16:creationId xmlns:a16="http://schemas.microsoft.com/office/drawing/2014/main" id="{37B0DAD9-4A74-E51E-29BE-2E751E6B53AA}"/>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035;p29">
                    <a:extLst>
                      <a:ext uri="{FF2B5EF4-FFF2-40B4-BE49-F238E27FC236}">
                        <a16:creationId xmlns:a16="http://schemas.microsoft.com/office/drawing/2014/main" id="{61C62664-F2AD-22E3-54C1-EC172B2053DF}"/>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036;p29">
                    <a:extLst>
                      <a:ext uri="{FF2B5EF4-FFF2-40B4-BE49-F238E27FC236}">
                        <a16:creationId xmlns:a16="http://schemas.microsoft.com/office/drawing/2014/main" id="{5FF4701E-F371-61B1-830A-5E1A32CF9C84}"/>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Google Shape;1037;p29">
                  <a:extLst>
                    <a:ext uri="{FF2B5EF4-FFF2-40B4-BE49-F238E27FC236}">
                      <a16:creationId xmlns:a16="http://schemas.microsoft.com/office/drawing/2014/main" id="{4BDCBD32-0A85-3D7D-AF20-99C5AEF3DCD2}"/>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038;p29">
                  <a:extLst>
                    <a:ext uri="{FF2B5EF4-FFF2-40B4-BE49-F238E27FC236}">
                      <a16:creationId xmlns:a16="http://schemas.microsoft.com/office/drawing/2014/main" id="{D04FE80E-9358-857C-4B63-700941118F48}"/>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039;p29">
                  <a:extLst>
                    <a:ext uri="{FF2B5EF4-FFF2-40B4-BE49-F238E27FC236}">
                      <a16:creationId xmlns:a16="http://schemas.microsoft.com/office/drawing/2014/main" id="{BCB2198F-30A0-089B-FB98-C3D53BA7EC12}"/>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040;p29">
                  <a:extLst>
                    <a:ext uri="{FF2B5EF4-FFF2-40B4-BE49-F238E27FC236}">
                      <a16:creationId xmlns:a16="http://schemas.microsoft.com/office/drawing/2014/main" id="{C2439AC8-E6C2-7F88-599F-357D24C10343}"/>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041;p29">
                  <a:extLst>
                    <a:ext uri="{FF2B5EF4-FFF2-40B4-BE49-F238E27FC236}">
                      <a16:creationId xmlns:a16="http://schemas.microsoft.com/office/drawing/2014/main" id="{BDFB0214-2B27-9FC1-3149-B73D3BD293A5}"/>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042;p29">
                  <a:extLst>
                    <a:ext uri="{FF2B5EF4-FFF2-40B4-BE49-F238E27FC236}">
                      <a16:creationId xmlns:a16="http://schemas.microsoft.com/office/drawing/2014/main" id="{53D81106-A840-7EB0-ACDF-B3308DB9F562}"/>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043;p29">
                  <a:extLst>
                    <a:ext uri="{FF2B5EF4-FFF2-40B4-BE49-F238E27FC236}">
                      <a16:creationId xmlns:a16="http://schemas.microsoft.com/office/drawing/2014/main" id="{E4E579D0-0A1D-6D1D-BAA2-17DBFB26565F}"/>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044;p29">
                  <a:extLst>
                    <a:ext uri="{FF2B5EF4-FFF2-40B4-BE49-F238E27FC236}">
                      <a16:creationId xmlns:a16="http://schemas.microsoft.com/office/drawing/2014/main" id="{B8A80E5D-E449-8410-204C-5F71CCDCD85B}"/>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 name="Google Shape;1045;p29">
              <a:extLst>
                <a:ext uri="{FF2B5EF4-FFF2-40B4-BE49-F238E27FC236}">
                  <a16:creationId xmlns:a16="http://schemas.microsoft.com/office/drawing/2014/main" id="{80BBF89E-906D-06C3-375C-85163B36A40F}"/>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046;p29">
              <a:extLst>
                <a:ext uri="{FF2B5EF4-FFF2-40B4-BE49-F238E27FC236}">
                  <a16:creationId xmlns:a16="http://schemas.microsoft.com/office/drawing/2014/main" id="{C4C15D05-1BC0-40B0-64D6-C15201430F5D}"/>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047;p29">
              <a:extLst>
                <a:ext uri="{FF2B5EF4-FFF2-40B4-BE49-F238E27FC236}">
                  <a16:creationId xmlns:a16="http://schemas.microsoft.com/office/drawing/2014/main" id="{1FAE5D2D-3AA7-3241-A14A-A9D2D107F1EE}"/>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 name="Google Shape;1048;p29">
            <a:extLst>
              <a:ext uri="{FF2B5EF4-FFF2-40B4-BE49-F238E27FC236}">
                <a16:creationId xmlns:a16="http://schemas.microsoft.com/office/drawing/2014/main" id="{F42EF260-7A5F-F654-87C8-9E5C2E2AD75F}"/>
              </a:ext>
            </a:extLst>
          </p:cNvPr>
          <p:cNvGrpSpPr/>
          <p:nvPr userDrawn="1"/>
        </p:nvGrpSpPr>
        <p:grpSpPr>
          <a:xfrm>
            <a:off x="-2613876" y="2571750"/>
            <a:ext cx="5036265" cy="4113315"/>
            <a:chOff x="4780389" y="2513201"/>
            <a:chExt cx="5036265" cy="4113315"/>
          </a:xfrm>
        </p:grpSpPr>
        <p:grpSp>
          <p:nvGrpSpPr>
            <p:cNvPr id="47" name="Google Shape;1049;p29">
              <a:extLst>
                <a:ext uri="{FF2B5EF4-FFF2-40B4-BE49-F238E27FC236}">
                  <a16:creationId xmlns:a16="http://schemas.microsoft.com/office/drawing/2014/main" id="{1DC8B33E-3082-90A0-B4F2-F740EF4F50A9}"/>
                </a:ext>
              </a:extLst>
            </p:cNvPr>
            <p:cNvGrpSpPr/>
            <p:nvPr/>
          </p:nvGrpSpPr>
          <p:grpSpPr>
            <a:xfrm>
              <a:off x="4780389" y="2513201"/>
              <a:ext cx="5036265" cy="4113315"/>
              <a:chOff x="4673664" y="2214101"/>
              <a:chExt cx="5036265" cy="4113315"/>
            </a:xfrm>
          </p:grpSpPr>
          <p:sp>
            <p:nvSpPr>
              <p:cNvPr id="51" name="Google Shape;1050;p29">
                <a:extLst>
                  <a:ext uri="{FF2B5EF4-FFF2-40B4-BE49-F238E27FC236}">
                    <a16:creationId xmlns:a16="http://schemas.microsoft.com/office/drawing/2014/main" id="{7360FC33-A4F1-A7CC-A362-B654845DEDBC}"/>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 name="Google Shape;1051;p29">
                <a:extLst>
                  <a:ext uri="{FF2B5EF4-FFF2-40B4-BE49-F238E27FC236}">
                    <a16:creationId xmlns:a16="http://schemas.microsoft.com/office/drawing/2014/main" id="{9A5A6902-E704-ED52-73F4-91F02CDC4F2A}"/>
                  </a:ext>
                </a:extLst>
              </p:cNvPr>
              <p:cNvGrpSpPr/>
              <p:nvPr/>
            </p:nvGrpSpPr>
            <p:grpSpPr>
              <a:xfrm>
                <a:off x="4673664" y="2214101"/>
                <a:ext cx="5036265" cy="4113315"/>
                <a:chOff x="4673664" y="2214101"/>
                <a:chExt cx="5036265" cy="4113315"/>
              </a:xfrm>
            </p:grpSpPr>
            <p:grpSp>
              <p:nvGrpSpPr>
                <p:cNvPr id="53" name="Google Shape;1052;p29">
                  <a:extLst>
                    <a:ext uri="{FF2B5EF4-FFF2-40B4-BE49-F238E27FC236}">
                      <a16:creationId xmlns:a16="http://schemas.microsoft.com/office/drawing/2014/main" id="{524DD9D1-1B70-B72B-4089-0F32BD77F6C3}"/>
                    </a:ext>
                  </a:extLst>
                </p:cNvPr>
                <p:cNvGrpSpPr/>
                <p:nvPr/>
              </p:nvGrpSpPr>
              <p:grpSpPr>
                <a:xfrm>
                  <a:off x="4673664" y="2214101"/>
                  <a:ext cx="5036265" cy="4113315"/>
                  <a:chOff x="3825164" y="427026"/>
                  <a:chExt cx="5036265" cy="4113315"/>
                </a:xfrm>
              </p:grpSpPr>
              <p:sp>
                <p:nvSpPr>
                  <p:cNvPr id="62" name="Google Shape;1053;p29">
                    <a:extLst>
                      <a:ext uri="{FF2B5EF4-FFF2-40B4-BE49-F238E27FC236}">
                        <a16:creationId xmlns:a16="http://schemas.microsoft.com/office/drawing/2014/main" id="{6DD47C9C-F6D7-0859-F8EB-112A13F28253}"/>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054;p29">
                    <a:extLst>
                      <a:ext uri="{FF2B5EF4-FFF2-40B4-BE49-F238E27FC236}">
                        <a16:creationId xmlns:a16="http://schemas.microsoft.com/office/drawing/2014/main" id="{A544D1C0-6FCD-03FD-0B30-817B41E6988F}"/>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1055;p29">
                    <a:extLst>
                      <a:ext uri="{FF2B5EF4-FFF2-40B4-BE49-F238E27FC236}">
                        <a16:creationId xmlns:a16="http://schemas.microsoft.com/office/drawing/2014/main" id="{D08AA1DA-BD42-2524-F64F-524E5DF503F3}"/>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1056;p29">
                    <a:extLst>
                      <a:ext uri="{FF2B5EF4-FFF2-40B4-BE49-F238E27FC236}">
                        <a16:creationId xmlns:a16="http://schemas.microsoft.com/office/drawing/2014/main" id="{2F6833A2-BC0E-03CD-E819-420679B4B55F}"/>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1057;p29">
                    <a:extLst>
                      <a:ext uri="{FF2B5EF4-FFF2-40B4-BE49-F238E27FC236}">
                        <a16:creationId xmlns:a16="http://schemas.microsoft.com/office/drawing/2014/main" id="{EF070DD0-8AA8-0381-A1DA-667822B29F96}"/>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1058;p29">
                    <a:extLst>
                      <a:ext uri="{FF2B5EF4-FFF2-40B4-BE49-F238E27FC236}">
                        <a16:creationId xmlns:a16="http://schemas.microsoft.com/office/drawing/2014/main" id="{3CC223CB-20F2-6954-7472-88E532C54DC9}"/>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1059;p29">
                    <a:extLst>
                      <a:ext uri="{FF2B5EF4-FFF2-40B4-BE49-F238E27FC236}">
                        <a16:creationId xmlns:a16="http://schemas.microsoft.com/office/drawing/2014/main" id="{8EB3089C-A299-0598-7273-91CA4C2663CA}"/>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1060;p29">
                    <a:extLst>
                      <a:ext uri="{FF2B5EF4-FFF2-40B4-BE49-F238E27FC236}">
                        <a16:creationId xmlns:a16="http://schemas.microsoft.com/office/drawing/2014/main" id="{D296E181-3162-AAB2-6620-4B05AAFD40BA}"/>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1061;p29">
                    <a:extLst>
                      <a:ext uri="{FF2B5EF4-FFF2-40B4-BE49-F238E27FC236}">
                        <a16:creationId xmlns:a16="http://schemas.microsoft.com/office/drawing/2014/main" id="{C2E83043-C1F8-D5FE-A409-31C38F2B1664}"/>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1062;p29">
                    <a:extLst>
                      <a:ext uri="{FF2B5EF4-FFF2-40B4-BE49-F238E27FC236}">
                        <a16:creationId xmlns:a16="http://schemas.microsoft.com/office/drawing/2014/main" id="{D6BDEBC1-65EC-0CCB-37C9-EC19BEECF52B}"/>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1063;p29">
                    <a:extLst>
                      <a:ext uri="{FF2B5EF4-FFF2-40B4-BE49-F238E27FC236}">
                        <a16:creationId xmlns:a16="http://schemas.microsoft.com/office/drawing/2014/main" id="{B738CAB7-5186-C1BC-30AE-21E6B34DB8F4}"/>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1064;p29">
                    <a:extLst>
                      <a:ext uri="{FF2B5EF4-FFF2-40B4-BE49-F238E27FC236}">
                        <a16:creationId xmlns:a16="http://schemas.microsoft.com/office/drawing/2014/main" id="{0EFC24D3-C521-14EB-7311-42116710E561}"/>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1065;p29">
                    <a:extLst>
                      <a:ext uri="{FF2B5EF4-FFF2-40B4-BE49-F238E27FC236}">
                        <a16:creationId xmlns:a16="http://schemas.microsoft.com/office/drawing/2014/main" id="{EF873E9F-AA5B-A25E-03CD-84DCC693268F}"/>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1066;p29">
                    <a:extLst>
                      <a:ext uri="{FF2B5EF4-FFF2-40B4-BE49-F238E27FC236}">
                        <a16:creationId xmlns:a16="http://schemas.microsoft.com/office/drawing/2014/main" id="{B37382A8-57A4-BF2C-ED70-1CB4D3BB38A6}"/>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1067;p29">
                    <a:extLst>
                      <a:ext uri="{FF2B5EF4-FFF2-40B4-BE49-F238E27FC236}">
                        <a16:creationId xmlns:a16="http://schemas.microsoft.com/office/drawing/2014/main" id="{E86947CA-E0FD-6AC0-2D87-32DDD7FB27E4}"/>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1068;p29">
                    <a:extLst>
                      <a:ext uri="{FF2B5EF4-FFF2-40B4-BE49-F238E27FC236}">
                        <a16:creationId xmlns:a16="http://schemas.microsoft.com/office/drawing/2014/main" id="{C704B53B-2151-D67F-8878-D978E0B6C8DD}"/>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1069;p29">
                    <a:extLst>
                      <a:ext uri="{FF2B5EF4-FFF2-40B4-BE49-F238E27FC236}">
                        <a16:creationId xmlns:a16="http://schemas.microsoft.com/office/drawing/2014/main" id="{2DAE947E-26E4-3F89-B4CB-3D35E3207335}"/>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1070;p29">
                    <a:extLst>
                      <a:ext uri="{FF2B5EF4-FFF2-40B4-BE49-F238E27FC236}">
                        <a16:creationId xmlns:a16="http://schemas.microsoft.com/office/drawing/2014/main" id="{F7A8AEF0-919D-B8BE-7973-8CE6391C51E6}"/>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1071;p29">
                    <a:extLst>
                      <a:ext uri="{FF2B5EF4-FFF2-40B4-BE49-F238E27FC236}">
                        <a16:creationId xmlns:a16="http://schemas.microsoft.com/office/drawing/2014/main" id="{CBDEB77D-E52D-127D-C56D-44B87C304299}"/>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1072;p29">
                    <a:extLst>
                      <a:ext uri="{FF2B5EF4-FFF2-40B4-BE49-F238E27FC236}">
                        <a16:creationId xmlns:a16="http://schemas.microsoft.com/office/drawing/2014/main" id="{E248E2D2-9139-E538-D44B-E4E9A0AD79A6}"/>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1073;p29">
                    <a:extLst>
                      <a:ext uri="{FF2B5EF4-FFF2-40B4-BE49-F238E27FC236}">
                        <a16:creationId xmlns:a16="http://schemas.microsoft.com/office/drawing/2014/main" id="{814E629A-F9EF-0CDC-09F8-FC6E9F3C4439}"/>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1074;p29">
                    <a:extLst>
                      <a:ext uri="{FF2B5EF4-FFF2-40B4-BE49-F238E27FC236}">
                        <a16:creationId xmlns:a16="http://schemas.microsoft.com/office/drawing/2014/main" id="{AE3F0F17-8C6D-732D-5CB6-F28FA167DFB7}"/>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1075;p29">
                    <a:extLst>
                      <a:ext uri="{FF2B5EF4-FFF2-40B4-BE49-F238E27FC236}">
                        <a16:creationId xmlns:a16="http://schemas.microsoft.com/office/drawing/2014/main" id="{93202CDA-9D81-F41B-9407-B17281AA4CDA}"/>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1076;p29">
                    <a:extLst>
                      <a:ext uri="{FF2B5EF4-FFF2-40B4-BE49-F238E27FC236}">
                        <a16:creationId xmlns:a16="http://schemas.microsoft.com/office/drawing/2014/main" id="{0A8E0AC6-8F63-DB7C-686C-B2911949CB19}"/>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1077;p29">
                    <a:extLst>
                      <a:ext uri="{FF2B5EF4-FFF2-40B4-BE49-F238E27FC236}">
                        <a16:creationId xmlns:a16="http://schemas.microsoft.com/office/drawing/2014/main" id="{4C6DE779-04C5-9055-552C-1E0A8FF77992}"/>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1078;p29">
                    <a:extLst>
                      <a:ext uri="{FF2B5EF4-FFF2-40B4-BE49-F238E27FC236}">
                        <a16:creationId xmlns:a16="http://schemas.microsoft.com/office/drawing/2014/main" id="{7DBD24E9-E399-26A5-3ABD-507D73108967}"/>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1079;p29">
                    <a:extLst>
                      <a:ext uri="{FF2B5EF4-FFF2-40B4-BE49-F238E27FC236}">
                        <a16:creationId xmlns:a16="http://schemas.microsoft.com/office/drawing/2014/main" id="{32A39728-CDA0-3EBC-7682-055F18D81F51}"/>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1080;p29">
                    <a:extLst>
                      <a:ext uri="{FF2B5EF4-FFF2-40B4-BE49-F238E27FC236}">
                        <a16:creationId xmlns:a16="http://schemas.microsoft.com/office/drawing/2014/main" id="{DB330EA9-2473-0387-C226-3BB899B7AF4C}"/>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 name="Google Shape;1081;p29">
                  <a:extLst>
                    <a:ext uri="{FF2B5EF4-FFF2-40B4-BE49-F238E27FC236}">
                      <a16:creationId xmlns:a16="http://schemas.microsoft.com/office/drawing/2014/main" id="{F6F5823F-12DE-9EEC-2F23-1A98FDA3A925}"/>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82;p29">
                  <a:extLst>
                    <a:ext uri="{FF2B5EF4-FFF2-40B4-BE49-F238E27FC236}">
                      <a16:creationId xmlns:a16="http://schemas.microsoft.com/office/drawing/2014/main" id="{40627743-4D80-4241-AED5-D5AF52A39368}"/>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83;p29">
                  <a:extLst>
                    <a:ext uri="{FF2B5EF4-FFF2-40B4-BE49-F238E27FC236}">
                      <a16:creationId xmlns:a16="http://schemas.microsoft.com/office/drawing/2014/main" id="{16E65BEA-56D8-A29A-EDEB-1A6EBAD1AC1D}"/>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84;p29">
                  <a:extLst>
                    <a:ext uri="{FF2B5EF4-FFF2-40B4-BE49-F238E27FC236}">
                      <a16:creationId xmlns:a16="http://schemas.microsoft.com/office/drawing/2014/main" id="{D8D76423-B137-3395-B935-4B944DB68C42}"/>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85;p29">
                  <a:extLst>
                    <a:ext uri="{FF2B5EF4-FFF2-40B4-BE49-F238E27FC236}">
                      <a16:creationId xmlns:a16="http://schemas.microsoft.com/office/drawing/2014/main" id="{29CB12A9-F61D-2C3A-B4A1-FFFEB599D20C}"/>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86;p29">
                  <a:extLst>
                    <a:ext uri="{FF2B5EF4-FFF2-40B4-BE49-F238E27FC236}">
                      <a16:creationId xmlns:a16="http://schemas.microsoft.com/office/drawing/2014/main" id="{FD417647-3A87-3281-83CF-C234C1445D38}"/>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087;p29">
                  <a:extLst>
                    <a:ext uri="{FF2B5EF4-FFF2-40B4-BE49-F238E27FC236}">
                      <a16:creationId xmlns:a16="http://schemas.microsoft.com/office/drawing/2014/main" id="{D07489A9-0E31-F306-7F44-141A7AE88BC8}"/>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088;p29">
                  <a:extLst>
                    <a:ext uri="{FF2B5EF4-FFF2-40B4-BE49-F238E27FC236}">
                      <a16:creationId xmlns:a16="http://schemas.microsoft.com/office/drawing/2014/main" id="{672F2B6A-22FF-98A6-7596-F2B29A0B23DD}"/>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8" name="Google Shape;1089;p29">
              <a:extLst>
                <a:ext uri="{FF2B5EF4-FFF2-40B4-BE49-F238E27FC236}">
                  <a16:creationId xmlns:a16="http://schemas.microsoft.com/office/drawing/2014/main" id="{0BF89EB3-F667-02BE-A3EB-1CD802315A7E}"/>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090;p29">
              <a:extLst>
                <a:ext uri="{FF2B5EF4-FFF2-40B4-BE49-F238E27FC236}">
                  <a16:creationId xmlns:a16="http://schemas.microsoft.com/office/drawing/2014/main" id="{87304047-070D-6CEC-098F-513528C72F23}"/>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091;p29">
              <a:extLst>
                <a:ext uri="{FF2B5EF4-FFF2-40B4-BE49-F238E27FC236}">
                  <a16:creationId xmlns:a16="http://schemas.microsoft.com/office/drawing/2014/main" id="{5453F9E0-F19D-560E-E56D-DCF6A008AC02}"/>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092"/>
        <p:cNvGrpSpPr/>
        <p:nvPr/>
      </p:nvGrpSpPr>
      <p:grpSpPr>
        <a:xfrm>
          <a:off x="0" y="0"/>
          <a:ext cx="0" cy="0"/>
          <a:chOff x="0" y="0"/>
          <a:chExt cx="0" cy="0"/>
        </a:xfrm>
      </p:grpSpPr>
      <p:grpSp>
        <p:nvGrpSpPr>
          <p:cNvPr id="1094" name="Google Shape;1094;p30"/>
          <p:cNvGrpSpPr/>
          <p:nvPr/>
        </p:nvGrpSpPr>
        <p:grpSpPr>
          <a:xfrm rot="16200000" flipH="1">
            <a:off x="-594645" y="4300093"/>
            <a:ext cx="2532725" cy="1881750"/>
            <a:chOff x="7221517" y="-507956"/>
            <a:chExt cx="2532725" cy="1881750"/>
          </a:xfrm>
        </p:grpSpPr>
        <p:sp>
          <p:nvSpPr>
            <p:cNvPr id="1095" name="Google Shape;1095;p30"/>
            <p:cNvSpPr/>
            <p:nvPr/>
          </p:nvSpPr>
          <p:spPr>
            <a:xfrm rot="-157512" flipH="1">
              <a:off x="8467712" y="47987"/>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0"/>
            <p:cNvSpPr/>
            <p:nvPr/>
          </p:nvSpPr>
          <p:spPr>
            <a:xfrm rot="-157512" flipH="1">
              <a:off x="8489459" y="-461709"/>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0"/>
            <p:cNvSpPr/>
            <p:nvPr/>
          </p:nvSpPr>
          <p:spPr>
            <a:xfrm rot="-157512" flipH="1">
              <a:off x="7863600" y="-477589"/>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0"/>
            <p:cNvSpPr/>
            <p:nvPr/>
          </p:nvSpPr>
          <p:spPr>
            <a:xfrm rot="-157512" flipH="1">
              <a:off x="7237690" y="-493444"/>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0"/>
            <p:cNvSpPr/>
            <p:nvPr/>
          </p:nvSpPr>
          <p:spPr>
            <a:xfrm rot="-157512" flipH="1">
              <a:off x="8788681" y="88254"/>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0"/>
            <p:cNvSpPr/>
            <p:nvPr/>
          </p:nvSpPr>
          <p:spPr>
            <a:xfrm rot="-157512" flipH="1">
              <a:off x="8162796" y="72374"/>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0"/>
            <p:cNvSpPr/>
            <p:nvPr/>
          </p:nvSpPr>
          <p:spPr>
            <a:xfrm rot="-157512" flipH="1">
              <a:off x="9087877" y="638193"/>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0"/>
            <p:cNvSpPr/>
            <p:nvPr/>
          </p:nvSpPr>
          <p:spPr>
            <a:xfrm rot="-157512" flipH="1">
              <a:off x="7525463" y="193693"/>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0"/>
            <p:cNvSpPr/>
            <p:nvPr/>
          </p:nvSpPr>
          <p:spPr>
            <a:xfrm rot="-157512" flipH="1">
              <a:off x="9076066" y="78163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0"/>
            <p:cNvSpPr/>
            <p:nvPr/>
          </p:nvSpPr>
          <p:spPr>
            <a:xfrm rot="-157512" flipH="1">
              <a:off x="9692804" y="1158867"/>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5" name="Google Shape;1105;p30"/>
          <p:cNvGrpSpPr/>
          <p:nvPr/>
        </p:nvGrpSpPr>
        <p:grpSpPr>
          <a:xfrm rot="10800000" flipH="1">
            <a:off x="7319942" y="-940875"/>
            <a:ext cx="2532725" cy="1881750"/>
            <a:chOff x="7221517" y="-507956"/>
            <a:chExt cx="2532725" cy="1881750"/>
          </a:xfrm>
        </p:grpSpPr>
        <p:sp>
          <p:nvSpPr>
            <p:cNvPr id="1106" name="Google Shape;1106;p30"/>
            <p:cNvSpPr/>
            <p:nvPr/>
          </p:nvSpPr>
          <p:spPr>
            <a:xfrm rot="-157512" flipH="1">
              <a:off x="8467712" y="47987"/>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0"/>
            <p:cNvSpPr/>
            <p:nvPr/>
          </p:nvSpPr>
          <p:spPr>
            <a:xfrm rot="-157512" flipH="1">
              <a:off x="8489459" y="-461709"/>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0"/>
            <p:cNvSpPr/>
            <p:nvPr/>
          </p:nvSpPr>
          <p:spPr>
            <a:xfrm rot="-157512" flipH="1">
              <a:off x="7863600" y="-477589"/>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0"/>
            <p:cNvSpPr/>
            <p:nvPr/>
          </p:nvSpPr>
          <p:spPr>
            <a:xfrm rot="-157512" flipH="1">
              <a:off x="7237690" y="-493444"/>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30"/>
            <p:cNvSpPr/>
            <p:nvPr/>
          </p:nvSpPr>
          <p:spPr>
            <a:xfrm rot="-157512" flipH="1">
              <a:off x="8788681" y="88254"/>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30"/>
            <p:cNvSpPr/>
            <p:nvPr/>
          </p:nvSpPr>
          <p:spPr>
            <a:xfrm rot="-157512" flipH="1">
              <a:off x="8162796" y="72374"/>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0"/>
            <p:cNvSpPr/>
            <p:nvPr/>
          </p:nvSpPr>
          <p:spPr>
            <a:xfrm rot="-157512" flipH="1">
              <a:off x="9087877" y="638193"/>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0"/>
            <p:cNvSpPr/>
            <p:nvPr/>
          </p:nvSpPr>
          <p:spPr>
            <a:xfrm rot="-157512" flipH="1">
              <a:off x="7525463" y="193693"/>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0"/>
            <p:cNvSpPr/>
            <p:nvPr/>
          </p:nvSpPr>
          <p:spPr>
            <a:xfrm rot="-157512" flipH="1">
              <a:off x="9076066" y="78163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30"/>
            <p:cNvSpPr/>
            <p:nvPr/>
          </p:nvSpPr>
          <p:spPr>
            <a:xfrm rot="-157512" flipH="1">
              <a:off x="9692804" y="1158867"/>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094;p30">
            <a:extLst>
              <a:ext uri="{FF2B5EF4-FFF2-40B4-BE49-F238E27FC236}">
                <a16:creationId xmlns:a16="http://schemas.microsoft.com/office/drawing/2014/main" id="{5C7ECC25-205E-2EEC-0F5D-7E904738B734}"/>
              </a:ext>
            </a:extLst>
          </p:cNvPr>
          <p:cNvGrpSpPr/>
          <p:nvPr userDrawn="1"/>
        </p:nvGrpSpPr>
        <p:grpSpPr>
          <a:xfrm rot="5400000" flipH="1">
            <a:off x="-1726257" y="2451872"/>
            <a:ext cx="2532725" cy="1881750"/>
            <a:chOff x="7221517" y="-507956"/>
            <a:chExt cx="2532725" cy="1881750"/>
          </a:xfrm>
        </p:grpSpPr>
        <p:sp>
          <p:nvSpPr>
            <p:cNvPr id="3" name="Google Shape;1095;p30">
              <a:extLst>
                <a:ext uri="{FF2B5EF4-FFF2-40B4-BE49-F238E27FC236}">
                  <a16:creationId xmlns:a16="http://schemas.microsoft.com/office/drawing/2014/main" id="{7F4D9EA2-E78C-C64B-9DDB-1ED1B6E91753}"/>
                </a:ext>
              </a:extLst>
            </p:cNvPr>
            <p:cNvSpPr/>
            <p:nvPr/>
          </p:nvSpPr>
          <p:spPr>
            <a:xfrm rot="-157512" flipH="1">
              <a:off x="8467712" y="47987"/>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096;p30">
              <a:extLst>
                <a:ext uri="{FF2B5EF4-FFF2-40B4-BE49-F238E27FC236}">
                  <a16:creationId xmlns:a16="http://schemas.microsoft.com/office/drawing/2014/main" id="{A872944E-17A9-4B38-DB9D-AA9248451344}"/>
                </a:ext>
              </a:extLst>
            </p:cNvPr>
            <p:cNvSpPr/>
            <p:nvPr/>
          </p:nvSpPr>
          <p:spPr>
            <a:xfrm rot="-157512" flipH="1">
              <a:off x="8489459" y="-461709"/>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097;p30">
              <a:extLst>
                <a:ext uri="{FF2B5EF4-FFF2-40B4-BE49-F238E27FC236}">
                  <a16:creationId xmlns:a16="http://schemas.microsoft.com/office/drawing/2014/main" id="{72A3B150-6D30-119E-5866-612C190606E9}"/>
                </a:ext>
              </a:extLst>
            </p:cNvPr>
            <p:cNvSpPr/>
            <p:nvPr/>
          </p:nvSpPr>
          <p:spPr>
            <a:xfrm rot="-157512" flipH="1">
              <a:off x="7863600" y="-477589"/>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098;p30">
              <a:extLst>
                <a:ext uri="{FF2B5EF4-FFF2-40B4-BE49-F238E27FC236}">
                  <a16:creationId xmlns:a16="http://schemas.microsoft.com/office/drawing/2014/main" id="{EDCCD9A1-B292-C8F1-8505-035DFB515FCC}"/>
                </a:ext>
              </a:extLst>
            </p:cNvPr>
            <p:cNvSpPr/>
            <p:nvPr/>
          </p:nvSpPr>
          <p:spPr>
            <a:xfrm rot="-157512" flipH="1">
              <a:off x="7237690" y="-493444"/>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099;p30">
              <a:extLst>
                <a:ext uri="{FF2B5EF4-FFF2-40B4-BE49-F238E27FC236}">
                  <a16:creationId xmlns:a16="http://schemas.microsoft.com/office/drawing/2014/main" id="{DF5B89F9-4A43-48A0-71C5-F7C9D755714B}"/>
                </a:ext>
              </a:extLst>
            </p:cNvPr>
            <p:cNvSpPr/>
            <p:nvPr/>
          </p:nvSpPr>
          <p:spPr>
            <a:xfrm rot="-157512" flipH="1">
              <a:off x="8788681" y="88254"/>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00;p30">
              <a:extLst>
                <a:ext uri="{FF2B5EF4-FFF2-40B4-BE49-F238E27FC236}">
                  <a16:creationId xmlns:a16="http://schemas.microsoft.com/office/drawing/2014/main" id="{40721C3F-1F31-B950-06F7-1DB376543630}"/>
                </a:ext>
              </a:extLst>
            </p:cNvPr>
            <p:cNvSpPr/>
            <p:nvPr/>
          </p:nvSpPr>
          <p:spPr>
            <a:xfrm rot="-157512" flipH="1">
              <a:off x="8162796" y="72374"/>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01;p30">
              <a:extLst>
                <a:ext uri="{FF2B5EF4-FFF2-40B4-BE49-F238E27FC236}">
                  <a16:creationId xmlns:a16="http://schemas.microsoft.com/office/drawing/2014/main" id="{EC9DAF01-A8A6-5961-A61C-DB70C1A7280A}"/>
                </a:ext>
              </a:extLst>
            </p:cNvPr>
            <p:cNvSpPr/>
            <p:nvPr/>
          </p:nvSpPr>
          <p:spPr>
            <a:xfrm rot="-157512" flipH="1">
              <a:off x="9087877" y="638193"/>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02;p30">
              <a:extLst>
                <a:ext uri="{FF2B5EF4-FFF2-40B4-BE49-F238E27FC236}">
                  <a16:creationId xmlns:a16="http://schemas.microsoft.com/office/drawing/2014/main" id="{F8D86E33-986C-878F-0005-E9CE98C45A35}"/>
                </a:ext>
              </a:extLst>
            </p:cNvPr>
            <p:cNvSpPr/>
            <p:nvPr/>
          </p:nvSpPr>
          <p:spPr>
            <a:xfrm rot="-157512" flipH="1">
              <a:off x="7525463" y="193693"/>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03;p30">
              <a:extLst>
                <a:ext uri="{FF2B5EF4-FFF2-40B4-BE49-F238E27FC236}">
                  <a16:creationId xmlns:a16="http://schemas.microsoft.com/office/drawing/2014/main" id="{B7138423-A1DF-557E-012A-0669F495BC53}"/>
                </a:ext>
              </a:extLst>
            </p:cNvPr>
            <p:cNvSpPr/>
            <p:nvPr/>
          </p:nvSpPr>
          <p:spPr>
            <a:xfrm rot="-157512" flipH="1">
              <a:off x="9076066" y="78163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04;p30">
              <a:extLst>
                <a:ext uri="{FF2B5EF4-FFF2-40B4-BE49-F238E27FC236}">
                  <a16:creationId xmlns:a16="http://schemas.microsoft.com/office/drawing/2014/main" id="{A9C24E6C-3A5E-E790-845A-4A8DBF2879C1}"/>
                </a:ext>
              </a:extLst>
            </p:cNvPr>
            <p:cNvSpPr/>
            <p:nvPr/>
          </p:nvSpPr>
          <p:spPr>
            <a:xfrm rot="-157512" flipH="1">
              <a:off x="9692804" y="1158867"/>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1105;p30">
            <a:extLst>
              <a:ext uri="{FF2B5EF4-FFF2-40B4-BE49-F238E27FC236}">
                <a16:creationId xmlns:a16="http://schemas.microsoft.com/office/drawing/2014/main" id="{A6D7511B-CC8E-2FF9-970F-21E0C87D2356}"/>
              </a:ext>
            </a:extLst>
          </p:cNvPr>
          <p:cNvGrpSpPr/>
          <p:nvPr userDrawn="1"/>
        </p:nvGrpSpPr>
        <p:grpSpPr>
          <a:xfrm flipH="1">
            <a:off x="8293832" y="664246"/>
            <a:ext cx="2532725" cy="1881750"/>
            <a:chOff x="7221517" y="-507956"/>
            <a:chExt cx="2532725" cy="1881750"/>
          </a:xfrm>
        </p:grpSpPr>
        <p:sp>
          <p:nvSpPr>
            <p:cNvPr id="14" name="Google Shape;1106;p30">
              <a:extLst>
                <a:ext uri="{FF2B5EF4-FFF2-40B4-BE49-F238E27FC236}">
                  <a16:creationId xmlns:a16="http://schemas.microsoft.com/office/drawing/2014/main" id="{B2DD96F6-7143-33E2-65B3-66E7E84CDEE9}"/>
                </a:ext>
              </a:extLst>
            </p:cNvPr>
            <p:cNvSpPr/>
            <p:nvPr/>
          </p:nvSpPr>
          <p:spPr>
            <a:xfrm rot="-157512" flipH="1">
              <a:off x="8467712" y="47987"/>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07;p30">
              <a:extLst>
                <a:ext uri="{FF2B5EF4-FFF2-40B4-BE49-F238E27FC236}">
                  <a16:creationId xmlns:a16="http://schemas.microsoft.com/office/drawing/2014/main" id="{7F6149E6-788F-D8B8-DAB6-1F3480AA1360}"/>
                </a:ext>
              </a:extLst>
            </p:cNvPr>
            <p:cNvSpPr/>
            <p:nvPr/>
          </p:nvSpPr>
          <p:spPr>
            <a:xfrm rot="-157512" flipH="1">
              <a:off x="8489459" y="-461709"/>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08;p30">
              <a:extLst>
                <a:ext uri="{FF2B5EF4-FFF2-40B4-BE49-F238E27FC236}">
                  <a16:creationId xmlns:a16="http://schemas.microsoft.com/office/drawing/2014/main" id="{C5178981-C586-A93D-8B21-193278F03331}"/>
                </a:ext>
              </a:extLst>
            </p:cNvPr>
            <p:cNvSpPr/>
            <p:nvPr/>
          </p:nvSpPr>
          <p:spPr>
            <a:xfrm rot="-157512" flipH="1">
              <a:off x="7863600" y="-477589"/>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09;p30">
              <a:extLst>
                <a:ext uri="{FF2B5EF4-FFF2-40B4-BE49-F238E27FC236}">
                  <a16:creationId xmlns:a16="http://schemas.microsoft.com/office/drawing/2014/main" id="{5D223AA9-548B-807F-AB34-CCECBA6BA1D3}"/>
                </a:ext>
              </a:extLst>
            </p:cNvPr>
            <p:cNvSpPr/>
            <p:nvPr/>
          </p:nvSpPr>
          <p:spPr>
            <a:xfrm rot="-157512" flipH="1">
              <a:off x="7237690" y="-493444"/>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10;p30">
              <a:extLst>
                <a:ext uri="{FF2B5EF4-FFF2-40B4-BE49-F238E27FC236}">
                  <a16:creationId xmlns:a16="http://schemas.microsoft.com/office/drawing/2014/main" id="{D7DCB8CC-DE0E-76E6-C796-A4490FCE7B0E}"/>
                </a:ext>
              </a:extLst>
            </p:cNvPr>
            <p:cNvSpPr/>
            <p:nvPr/>
          </p:nvSpPr>
          <p:spPr>
            <a:xfrm rot="-157512" flipH="1">
              <a:off x="8788681" y="88254"/>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11;p30">
              <a:extLst>
                <a:ext uri="{FF2B5EF4-FFF2-40B4-BE49-F238E27FC236}">
                  <a16:creationId xmlns:a16="http://schemas.microsoft.com/office/drawing/2014/main" id="{E208BA41-78CD-DD92-EC0B-FC76CEF43241}"/>
                </a:ext>
              </a:extLst>
            </p:cNvPr>
            <p:cNvSpPr/>
            <p:nvPr/>
          </p:nvSpPr>
          <p:spPr>
            <a:xfrm rot="-157512" flipH="1">
              <a:off x="8162796" y="72374"/>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12;p30">
              <a:extLst>
                <a:ext uri="{FF2B5EF4-FFF2-40B4-BE49-F238E27FC236}">
                  <a16:creationId xmlns:a16="http://schemas.microsoft.com/office/drawing/2014/main" id="{C3D54A98-466C-D531-7753-E79E4394E649}"/>
                </a:ext>
              </a:extLst>
            </p:cNvPr>
            <p:cNvSpPr/>
            <p:nvPr/>
          </p:nvSpPr>
          <p:spPr>
            <a:xfrm rot="-157512" flipH="1">
              <a:off x="9087877" y="638193"/>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13;p30">
              <a:extLst>
                <a:ext uri="{FF2B5EF4-FFF2-40B4-BE49-F238E27FC236}">
                  <a16:creationId xmlns:a16="http://schemas.microsoft.com/office/drawing/2014/main" id="{F6472321-51BB-6D25-9A8E-7AF4C7469FE7}"/>
                </a:ext>
              </a:extLst>
            </p:cNvPr>
            <p:cNvSpPr/>
            <p:nvPr/>
          </p:nvSpPr>
          <p:spPr>
            <a:xfrm rot="-157512" flipH="1">
              <a:off x="7525463" y="193693"/>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14;p30">
              <a:extLst>
                <a:ext uri="{FF2B5EF4-FFF2-40B4-BE49-F238E27FC236}">
                  <a16:creationId xmlns:a16="http://schemas.microsoft.com/office/drawing/2014/main" id="{F95606F4-BB26-EF75-B35F-35058FD5D87E}"/>
                </a:ext>
              </a:extLst>
            </p:cNvPr>
            <p:cNvSpPr/>
            <p:nvPr/>
          </p:nvSpPr>
          <p:spPr>
            <a:xfrm rot="-157512" flipH="1">
              <a:off x="9076066" y="781639"/>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15;p30">
              <a:extLst>
                <a:ext uri="{FF2B5EF4-FFF2-40B4-BE49-F238E27FC236}">
                  <a16:creationId xmlns:a16="http://schemas.microsoft.com/office/drawing/2014/main" id="{14B4ACAA-D503-8A36-21DE-4DD7B56CA1ED}"/>
                </a:ext>
              </a:extLst>
            </p:cNvPr>
            <p:cNvSpPr/>
            <p:nvPr/>
          </p:nvSpPr>
          <p:spPr>
            <a:xfrm rot="-157512" flipH="1">
              <a:off x="9692804" y="1158867"/>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126"/>
        <p:cNvGrpSpPr/>
        <p:nvPr/>
      </p:nvGrpSpPr>
      <p:grpSpPr>
        <a:xfrm>
          <a:off x="0" y="0"/>
          <a:ext cx="0" cy="0"/>
          <a:chOff x="0" y="0"/>
          <a:chExt cx="0" cy="0"/>
        </a:xfrm>
      </p:grpSpPr>
      <p:grpSp>
        <p:nvGrpSpPr>
          <p:cNvPr id="1127" name="Google Shape;1127;p31"/>
          <p:cNvGrpSpPr/>
          <p:nvPr/>
        </p:nvGrpSpPr>
        <p:grpSpPr>
          <a:xfrm>
            <a:off x="5881162" y="2698362"/>
            <a:ext cx="5036265" cy="4113315"/>
            <a:chOff x="4780389" y="2513201"/>
            <a:chExt cx="5036265" cy="4113315"/>
          </a:xfrm>
        </p:grpSpPr>
        <p:grpSp>
          <p:nvGrpSpPr>
            <p:cNvPr id="1128" name="Google Shape;1128;p31"/>
            <p:cNvGrpSpPr/>
            <p:nvPr/>
          </p:nvGrpSpPr>
          <p:grpSpPr>
            <a:xfrm>
              <a:off x="4780389" y="2513201"/>
              <a:ext cx="5036265" cy="4113315"/>
              <a:chOff x="4673664" y="2214101"/>
              <a:chExt cx="5036265" cy="4113315"/>
            </a:xfrm>
          </p:grpSpPr>
          <p:sp>
            <p:nvSpPr>
              <p:cNvPr id="1129" name="Google Shape;1129;p31"/>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0" name="Google Shape;1130;p31"/>
              <p:cNvGrpSpPr/>
              <p:nvPr/>
            </p:nvGrpSpPr>
            <p:grpSpPr>
              <a:xfrm>
                <a:off x="4673664" y="2214101"/>
                <a:ext cx="5036265" cy="4113315"/>
                <a:chOff x="4673664" y="2214101"/>
                <a:chExt cx="5036265" cy="4113315"/>
              </a:xfrm>
            </p:grpSpPr>
            <p:grpSp>
              <p:nvGrpSpPr>
                <p:cNvPr id="1131" name="Google Shape;1131;p31"/>
                <p:cNvGrpSpPr/>
                <p:nvPr/>
              </p:nvGrpSpPr>
              <p:grpSpPr>
                <a:xfrm>
                  <a:off x="4673664" y="2214101"/>
                  <a:ext cx="5036265" cy="4113315"/>
                  <a:chOff x="3825164" y="427026"/>
                  <a:chExt cx="5036265" cy="4113315"/>
                </a:xfrm>
              </p:grpSpPr>
              <p:sp>
                <p:nvSpPr>
                  <p:cNvPr id="1132" name="Google Shape;1132;p31"/>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1"/>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1"/>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1"/>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1"/>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1"/>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1"/>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1"/>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1"/>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1"/>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1"/>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1"/>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31"/>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31"/>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31"/>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31"/>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31"/>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31"/>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31"/>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1"/>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1"/>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31"/>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31"/>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31"/>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31"/>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31"/>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31"/>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31"/>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0" name="Google Shape;1160;p31"/>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31"/>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31"/>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31"/>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31"/>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31"/>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31"/>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31"/>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68" name="Google Shape;1168;p31"/>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31"/>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31"/>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1" name="Google Shape;1171;p31"/>
          <p:cNvGrpSpPr/>
          <p:nvPr/>
        </p:nvGrpSpPr>
        <p:grpSpPr>
          <a:xfrm>
            <a:off x="-3202427" y="-1946653"/>
            <a:ext cx="5036265" cy="4113315"/>
            <a:chOff x="4780389" y="2513201"/>
            <a:chExt cx="5036265" cy="4113315"/>
          </a:xfrm>
        </p:grpSpPr>
        <p:grpSp>
          <p:nvGrpSpPr>
            <p:cNvPr id="1172" name="Google Shape;1172;p31"/>
            <p:cNvGrpSpPr/>
            <p:nvPr/>
          </p:nvGrpSpPr>
          <p:grpSpPr>
            <a:xfrm>
              <a:off x="4780389" y="2513201"/>
              <a:ext cx="5036265" cy="4113315"/>
              <a:chOff x="4673664" y="2214101"/>
              <a:chExt cx="5036265" cy="4113315"/>
            </a:xfrm>
          </p:grpSpPr>
          <p:sp>
            <p:nvSpPr>
              <p:cNvPr id="1173" name="Google Shape;1173;p31"/>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74" name="Google Shape;1174;p31"/>
              <p:cNvGrpSpPr/>
              <p:nvPr/>
            </p:nvGrpSpPr>
            <p:grpSpPr>
              <a:xfrm>
                <a:off x="4673664" y="2214101"/>
                <a:ext cx="5036265" cy="4113315"/>
                <a:chOff x="4673664" y="2214101"/>
                <a:chExt cx="5036265" cy="4113315"/>
              </a:xfrm>
            </p:grpSpPr>
            <p:grpSp>
              <p:nvGrpSpPr>
                <p:cNvPr id="1175" name="Google Shape;1175;p31"/>
                <p:cNvGrpSpPr/>
                <p:nvPr/>
              </p:nvGrpSpPr>
              <p:grpSpPr>
                <a:xfrm>
                  <a:off x="4673664" y="2214101"/>
                  <a:ext cx="5036265" cy="4113315"/>
                  <a:chOff x="3825164" y="427026"/>
                  <a:chExt cx="5036265" cy="4113315"/>
                </a:xfrm>
              </p:grpSpPr>
              <p:sp>
                <p:nvSpPr>
                  <p:cNvPr id="1176" name="Google Shape;1176;p31"/>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31"/>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31"/>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31"/>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31"/>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31"/>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31"/>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31"/>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31"/>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31"/>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31"/>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31"/>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31"/>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31"/>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31"/>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31"/>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31"/>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31"/>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31"/>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31"/>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31"/>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31"/>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31"/>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31"/>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31"/>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31"/>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31"/>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31"/>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4" name="Google Shape;1204;p31"/>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31"/>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31"/>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31"/>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31"/>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31"/>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31"/>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31"/>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12" name="Google Shape;1212;p31"/>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31"/>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31"/>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enutzerdefiniertes Layout">
    <p:spTree>
      <p:nvGrpSpPr>
        <p:cNvPr id="1" name=""/>
        <p:cNvGrpSpPr/>
        <p:nvPr/>
      </p:nvGrpSpPr>
      <p:grpSpPr>
        <a:xfrm>
          <a:off x="0" y="0"/>
          <a:ext cx="0" cy="0"/>
          <a:chOff x="0" y="0"/>
          <a:chExt cx="0" cy="0"/>
        </a:xfrm>
      </p:grpSpPr>
      <p:grpSp>
        <p:nvGrpSpPr>
          <p:cNvPr id="3" name="Google Shape;1004;p29">
            <a:extLst>
              <a:ext uri="{FF2B5EF4-FFF2-40B4-BE49-F238E27FC236}">
                <a16:creationId xmlns:a16="http://schemas.microsoft.com/office/drawing/2014/main" id="{483E4714-B192-3CA0-9F7B-B4A91EF11CC4}"/>
              </a:ext>
            </a:extLst>
          </p:cNvPr>
          <p:cNvGrpSpPr/>
          <p:nvPr userDrawn="1"/>
        </p:nvGrpSpPr>
        <p:grpSpPr>
          <a:xfrm rot="10800000">
            <a:off x="6677326" y="2588482"/>
            <a:ext cx="5036265" cy="4113315"/>
            <a:chOff x="4780389" y="2513201"/>
            <a:chExt cx="5036265" cy="4113315"/>
          </a:xfrm>
        </p:grpSpPr>
        <p:grpSp>
          <p:nvGrpSpPr>
            <p:cNvPr id="4" name="Google Shape;1005;p29">
              <a:extLst>
                <a:ext uri="{FF2B5EF4-FFF2-40B4-BE49-F238E27FC236}">
                  <a16:creationId xmlns:a16="http://schemas.microsoft.com/office/drawing/2014/main" id="{CD28CF86-5FA2-50EE-1CF5-351394B586D7}"/>
                </a:ext>
              </a:extLst>
            </p:cNvPr>
            <p:cNvGrpSpPr/>
            <p:nvPr/>
          </p:nvGrpSpPr>
          <p:grpSpPr>
            <a:xfrm>
              <a:off x="4780389" y="2513201"/>
              <a:ext cx="5036265" cy="4113315"/>
              <a:chOff x="4673664" y="2214101"/>
              <a:chExt cx="5036265" cy="4113315"/>
            </a:xfrm>
          </p:grpSpPr>
          <p:sp>
            <p:nvSpPr>
              <p:cNvPr id="8" name="Google Shape;1006;p29">
                <a:extLst>
                  <a:ext uri="{FF2B5EF4-FFF2-40B4-BE49-F238E27FC236}">
                    <a16:creationId xmlns:a16="http://schemas.microsoft.com/office/drawing/2014/main" id="{C8A81FA3-0AC3-17A7-394E-1AA76689CF19}"/>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oogle Shape;1007;p29">
                <a:extLst>
                  <a:ext uri="{FF2B5EF4-FFF2-40B4-BE49-F238E27FC236}">
                    <a16:creationId xmlns:a16="http://schemas.microsoft.com/office/drawing/2014/main" id="{E668CAAD-9219-741E-AC82-D9F767C78CB2}"/>
                  </a:ext>
                </a:extLst>
              </p:cNvPr>
              <p:cNvGrpSpPr/>
              <p:nvPr/>
            </p:nvGrpSpPr>
            <p:grpSpPr>
              <a:xfrm>
                <a:off x="4673664" y="2214101"/>
                <a:ext cx="5036265" cy="4113315"/>
                <a:chOff x="4673664" y="2214101"/>
                <a:chExt cx="5036265" cy="4113315"/>
              </a:xfrm>
            </p:grpSpPr>
            <p:grpSp>
              <p:nvGrpSpPr>
                <p:cNvPr id="10" name="Google Shape;1008;p29">
                  <a:extLst>
                    <a:ext uri="{FF2B5EF4-FFF2-40B4-BE49-F238E27FC236}">
                      <a16:creationId xmlns:a16="http://schemas.microsoft.com/office/drawing/2014/main" id="{306E294A-E181-BF3D-7CC7-E004ECCA6294}"/>
                    </a:ext>
                  </a:extLst>
                </p:cNvPr>
                <p:cNvGrpSpPr/>
                <p:nvPr/>
              </p:nvGrpSpPr>
              <p:grpSpPr>
                <a:xfrm>
                  <a:off x="4673664" y="2214101"/>
                  <a:ext cx="5036265" cy="4113315"/>
                  <a:chOff x="3825164" y="427026"/>
                  <a:chExt cx="5036265" cy="4113315"/>
                </a:xfrm>
              </p:grpSpPr>
              <p:sp>
                <p:nvSpPr>
                  <p:cNvPr id="19" name="Google Shape;1009;p29">
                    <a:extLst>
                      <a:ext uri="{FF2B5EF4-FFF2-40B4-BE49-F238E27FC236}">
                        <a16:creationId xmlns:a16="http://schemas.microsoft.com/office/drawing/2014/main" id="{C054441D-6FF2-5153-B30D-FBDEC2E9D3A1}"/>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010;p29">
                    <a:extLst>
                      <a:ext uri="{FF2B5EF4-FFF2-40B4-BE49-F238E27FC236}">
                        <a16:creationId xmlns:a16="http://schemas.microsoft.com/office/drawing/2014/main" id="{1532410D-2A4E-5E4A-D266-16EFCCBD39C3}"/>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011;p29">
                    <a:extLst>
                      <a:ext uri="{FF2B5EF4-FFF2-40B4-BE49-F238E27FC236}">
                        <a16:creationId xmlns:a16="http://schemas.microsoft.com/office/drawing/2014/main" id="{215E5F0E-C319-2332-8ACA-BCC9FE215F7B}"/>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012;p29">
                    <a:extLst>
                      <a:ext uri="{FF2B5EF4-FFF2-40B4-BE49-F238E27FC236}">
                        <a16:creationId xmlns:a16="http://schemas.microsoft.com/office/drawing/2014/main" id="{7FD03749-A2E9-D1D0-2572-D23741446F97}"/>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013;p29">
                    <a:extLst>
                      <a:ext uri="{FF2B5EF4-FFF2-40B4-BE49-F238E27FC236}">
                        <a16:creationId xmlns:a16="http://schemas.microsoft.com/office/drawing/2014/main" id="{61EFF16B-E2AE-F1B1-6A97-E61BD0E7BE44}"/>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014;p29">
                    <a:extLst>
                      <a:ext uri="{FF2B5EF4-FFF2-40B4-BE49-F238E27FC236}">
                        <a16:creationId xmlns:a16="http://schemas.microsoft.com/office/drawing/2014/main" id="{C7CEFBCA-6227-215D-B899-729D4465E2DC}"/>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015;p29">
                    <a:extLst>
                      <a:ext uri="{FF2B5EF4-FFF2-40B4-BE49-F238E27FC236}">
                        <a16:creationId xmlns:a16="http://schemas.microsoft.com/office/drawing/2014/main" id="{77413933-703B-0E02-60AD-B882C9D6FBF7}"/>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016;p29">
                    <a:extLst>
                      <a:ext uri="{FF2B5EF4-FFF2-40B4-BE49-F238E27FC236}">
                        <a16:creationId xmlns:a16="http://schemas.microsoft.com/office/drawing/2014/main" id="{652144ED-1FB3-61AF-665C-7E251F803BD5}"/>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017;p29">
                    <a:extLst>
                      <a:ext uri="{FF2B5EF4-FFF2-40B4-BE49-F238E27FC236}">
                        <a16:creationId xmlns:a16="http://schemas.microsoft.com/office/drawing/2014/main" id="{8FFD145A-F096-A555-CC2E-CD131EA101F4}"/>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018;p29">
                    <a:extLst>
                      <a:ext uri="{FF2B5EF4-FFF2-40B4-BE49-F238E27FC236}">
                        <a16:creationId xmlns:a16="http://schemas.microsoft.com/office/drawing/2014/main" id="{68963911-9E73-68AF-1F27-69CD2463D012}"/>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019;p29">
                    <a:extLst>
                      <a:ext uri="{FF2B5EF4-FFF2-40B4-BE49-F238E27FC236}">
                        <a16:creationId xmlns:a16="http://schemas.microsoft.com/office/drawing/2014/main" id="{5A9EA127-885C-D274-802B-BAB9841DA6B5}"/>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020;p29">
                    <a:extLst>
                      <a:ext uri="{FF2B5EF4-FFF2-40B4-BE49-F238E27FC236}">
                        <a16:creationId xmlns:a16="http://schemas.microsoft.com/office/drawing/2014/main" id="{4861A2BC-A483-99DF-7A69-A77A1A7CDACD}"/>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021;p29">
                    <a:extLst>
                      <a:ext uri="{FF2B5EF4-FFF2-40B4-BE49-F238E27FC236}">
                        <a16:creationId xmlns:a16="http://schemas.microsoft.com/office/drawing/2014/main" id="{49B53AC2-6A6C-F6FC-BF8E-542303844F66}"/>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022;p29">
                    <a:extLst>
                      <a:ext uri="{FF2B5EF4-FFF2-40B4-BE49-F238E27FC236}">
                        <a16:creationId xmlns:a16="http://schemas.microsoft.com/office/drawing/2014/main" id="{0A039819-41FD-AFD5-F417-0028E8E8D9F2}"/>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023;p29">
                    <a:extLst>
                      <a:ext uri="{FF2B5EF4-FFF2-40B4-BE49-F238E27FC236}">
                        <a16:creationId xmlns:a16="http://schemas.microsoft.com/office/drawing/2014/main" id="{43FDD92E-EF01-2C91-E7A6-4102BA56A187}"/>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024;p29">
                    <a:extLst>
                      <a:ext uri="{FF2B5EF4-FFF2-40B4-BE49-F238E27FC236}">
                        <a16:creationId xmlns:a16="http://schemas.microsoft.com/office/drawing/2014/main" id="{9C5AD75A-5615-8EEE-5292-2A9C03D2B3E0}"/>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025;p29">
                    <a:extLst>
                      <a:ext uri="{FF2B5EF4-FFF2-40B4-BE49-F238E27FC236}">
                        <a16:creationId xmlns:a16="http://schemas.microsoft.com/office/drawing/2014/main" id="{DC93AFC0-A5D3-8207-24A9-A42F8CB833D1}"/>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026;p29">
                    <a:extLst>
                      <a:ext uri="{FF2B5EF4-FFF2-40B4-BE49-F238E27FC236}">
                        <a16:creationId xmlns:a16="http://schemas.microsoft.com/office/drawing/2014/main" id="{D94B60AE-829F-9AEA-1007-5224A99CD272}"/>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027;p29">
                    <a:extLst>
                      <a:ext uri="{FF2B5EF4-FFF2-40B4-BE49-F238E27FC236}">
                        <a16:creationId xmlns:a16="http://schemas.microsoft.com/office/drawing/2014/main" id="{10589442-3ED6-6867-5E31-83E4D72EA94E}"/>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028;p29">
                    <a:extLst>
                      <a:ext uri="{FF2B5EF4-FFF2-40B4-BE49-F238E27FC236}">
                        <a16:creationId xmlns:a16="http://schemas.microsoft.com/office/drawing/2014/main" id="{47F5C470-B215-9D70-DCAE-6AC0547D4C22}"/>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029;p29">
                    <a:extLst>
                      <a:ext uri="{FF2B5EF4-FFF2-40B4-BE49-F238E27FC236}">
                        <a16:creationId xmlns:a16="http://schemas.microsoft.com/office/drawing/2014/main" id="{CFDEA84C-884D-B407-311F-FE263920F655}"/>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030;p29">
                    <a:extLst>
                      <a:ext uri="{FF2B5EF4-FFF2-40B4-BE49-F238E27FC236}">
                        <a16:creationId xmlns:a16="http://schemas.microsoft.com/office/drawing/2014/main" id="{54B5F71D-5C33-FAC7-4DB2-FEF9E63F4560}"/>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031;p29">
                    <a:extLst>
                      <a:ext uri="{FF2B5EF4-FFF2-40B4-BE49-F238E27FC236}">
                        <a16:creationId xmlns:a16="http://schemas.microsoft.com/office/drawing/2014/main" id="{6F7AE09C-7331-7C04-4728-AF7776D61B9B}"/>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032;p29">
                    <a:extLst>
                      <a:ext uri="{FF2B5EF4-FFF2-40B4-BE49-F238E27FC236}">
                        <a16:creationId xmlns:a16="http://schemas.microsoft.com/office/drawing/2014/main" id="{20818ECB-0158-6A10-342F-6E6ABCE2764D}"/>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033;p29">
                    <a:extLst>
                      <a:ext uri="{FF2B5EF4-FFF2-40B4-BE49-F238E27FC236}">
                        <a16:creationId xmlns:a16="http://schemas.microsoft.com/office/drawing/2014/main" id="{8B5605B4-D9CD-8729-CC54-16A629F768E6}"/>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034;p29">
                    <a:extLst>
                      <a:ext uri="{FF2B5EF4-FFF2-40B4-BE49-F238E27FC236}">
                        <a16:creationId xmlns:a16="http://schemas.microsoft.com/office/drawing/2014/main" id="{19EA54E5-C589-78B7-6FE1-AB2D40F60182}"/>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035;p29">
                    <a:extLst>
                      <a:ext uri="{FF2B5EF4-FFF2-40B4-BE49-F238E27FC236}">
                        <a16:creationId xmlns:a16="http://schemas.microsoft.com/office/drawing/2014/main" id="{76B89303-3955-7EE1-DE03-04FE53F70E6A}"/>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036;p29">
                    <a:extLst>
                      <a:ext uri="{FF2B5EF4-FFF2-40B4-BE49-F238E27FC236}">
                        <a16:creationId xmlns:a16="http://schemas.microsoft.com/office/drawing/2014/main" id="{B1B76709-6BCE-1E6B-B9FD-F015CC4EAC0E}"/>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 name="Google Shape;1037;p29">
                  <a:extLst>
                    <a:ext uri="{FF2B5EF4-FFF2-40B4-BE49-F238E27FC236}">
                      <a16:creationId xmlns:a16="http://schemas.microsoft.com/office/drawing/2014/main" id="{21F5E78D-40E1-07F2-FB54-019B6FAE1A6D}"/>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038;p29">
                  <a:extLst>
                    <a:ext uri="{FF2B5EF4-FFF2-40B4-BE49-F238E27FC236}">
                      <a16:creationId xmlns:a16="http://schemas.microsoft.com/office/drawing/2014/main" id="{E1A90F6C-5B0A-8350-CA6D-92CE980FF287}"/>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039;p29">
                  <a:extLst>
                    <a:ext uri="{FF2B5EF4-FFF2-40B4-BE49-F238E27FC236}">
                      <a16:creationId xmlns:a16="http://schemas.microsoft.com/office/drawing/2014/main" id="{0B184E14-58D8-7AAC-42EE-49DEE2410752}"/>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040;p29">
                  <a:extLst>
                    <a:ext uri="{FF2B5EF4-FFF2-40B4-BE49-F238E27FC236}">
                      <a16:creationId xmlns:a16="http://schemas.microsoft.com/office/drawing/2014/main" id="{1A3081A0-0451-6CC9-6410-E38351EF64BE}"/>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041;p29">
                  <a:extLst>
                    <a:ext uri="{FF2B5EF4-FFF2-40B4-BE49-F238E27FC236}">
                      <a16:creationId xmlns:a16="http://schemas.microsoft.com/office/drawing/2014/main" id="{2ADFD55B-57F0-7B4D-3A06-C8E4029F6256}"/>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042;p29">
                  <a:extLst>
                    <a:ext uri="{FF2B5EF4-FFF2-40B4-BE49-F238E27FC236}">
                      <a16:creationId xmlns:a16="http://schemas.microsoft.com/office/drawing/2014/main" id="{13028426-4A99-754D-E825-11DF6D0DB147}"/>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043;p29">
                  <a:extLst>
                    <a:ext uri="{FF2B5EF4-FFF2-40B4-BE49-F238E27FC236}">
                      <a16:creationId xmlns:a16="http://schemas.microsoft.com/office/drawing/2014/main" id="{1BDF6EBA-6AF8-5E07-A326-A37423918642}"/>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044;p29">
                  <a:extLst>
                    <a:ext uri="{FF2B5EF4-FFF2-40B4-BE49-F238E27FC236}">
                      <a16:creationId xmlns:a16="http://schemas.microsoft.com/office/drawing/2014/main" id="{C3B9B064-4FBC-B16E-2CA8-8064BD8EC7FC}"/>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 name="Google Shape;1045;p29">
              <a:extLst>
                <a:ext uri="{FF2B5EF4-FFF2-40B4-BE49-F238E27FC236}">
                  <a16:creationId xmlns:a16="http://schemas.microsoft.com/office/drawing/2014/main" id="{20217D91-4B8C-2D07-BD36-0789998EAB57}"/>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046;p29">
              <a:extLst>
                <a:ext uri="{FF2B5EF4-FFF2-40B4-BE49-F238E27FC236}">
                  <a16:creationId xmlns:a16="http://schemas.microsoft.com/office/drawing/2014/main" id="{5B6DB329-29A8-04AB-90AC-B08873A96A9E}"/>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047;p29">
              <a:extLst>
                <a:ext uri="{FF2B5EF4-FFF2-40B4-BE49-F238E27FC236}">
                  <a16:creationId xmlns:a16="http://schemas.microsoft.com/office/drawing/2014/main" id="{6890E423-F32E-A6F6-6C33-301188E8D17A}"/>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 name="Google Shape;1048;p29">
            <a:extLst>
              <a:ext uri="{FF2B5EF4-FFF2-40B4-BE49-F238E27FC236}">
                <a16:creationId xmlns:a16="http://schemas.microsoft.com/office/drawing/2014/main" id="{D170C9A6-5105-6F84-D897-2DB990163248}"/>
              </a:ext>
            </a:extLst>
          </p:cNvPr>
          <p:cNvGrpSpPr/>
          <p:nvPr userDrawn="1"/>
        </p:nvGrpSpPr>
        <p:grpSpPr>
          <a:xfrm>
            <a:off x="7665927" y="-3258957"/>
            <a:ext cx="5036265" cy="4113315"/>
            <a:chOff x="4780389" y="2513201"/>
            <a:chExt cx="5036265" cy="4113315"/>
          </a:xfrm>
        </p:grpSpPr>
        <p:grpSp>
          <p:nvGrpSpPr>
            <p:cNvPr id="48" name="Google Shape;1049;p29">
              <a:extLst>
                <a:ext uri="{FF2B5EF4-FFF2-40B4-BE49-F238E27FC236}">
                  <a16:creationId xmlns:a16="http://schemas.microsoft.com/office/drawing/2014/main" id="{E2E5D417-E9EF-1865-23E2-12ACF5803F3C}"/>
                </a:ext>
              </a:extLst>
            </p:cNvPr>
            <p:cNvGrpSpPr/>
            <p:nvPr/>
          </p:nvGrpSpPr>
          <p:grpSpPr>
            <a:xfrm>
              <a:off x="4780389" y="2513201"/>
              <a:ext cx="5036265" cy="4113315"/>
              <a:chOff x="4673664" y="2214101"/>
              <a:chExt cx="5036265" cy="4113315"/>
            </a:xfrm>
          </p:grpSpPr>
          <p:sp>
            <p:nvSpPr>
              <p:cNvPr id="52" name="Google Shape;1050;p29">
                <a:extLst>
                  <a:ext uri="{FF2B5EF4-FFF2-40B4-BE49-F238E27FC236}">
                    <a16:creationId xmlns:a16="http://schemas.microsoft.com/office/drawing/2014/main" id="{7E6D39D5-F7A9-3530-12EB-DEA390A5164B}"/>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 name="Google Shape;1051;p29">
                <a:extLst>
                  <a:ext uri="{FF2B5EF4-FFF2-40B4-BE49-F238E27FC236}">
                    <a16:creationId xmlns:a16="http://schemas.microsoft.com/office/drawing/2014/main" id="{9E54D449-CE22-B92B-961F-3E3461310753}"/>
                  </a:ext>
                </a:extLst>
              </p:cNvPr>
              <p:cNvGrpSpPr/>
              <p:nvPr/>
            </p:nvGrpSpPr>
            <p:grpSpPr>
              <a:xfrm>
                <a:off x="4673664" y="2214101"/>
                <a:ext cx="5036265" cy="4113315"/>
                <a:chOff x="4673664" y="2214101"/>
                <a:chExt cx="5036265" cy="4113315"/>
              </a:xfrm>
            </p:grpSpPr>
            <p:grpSp>
              <p:nvGrpSpPr>
                <p:cNvPr id="54" name="Google Shape;1052;p29">
                  <a:extLst>
                    <a:ext uri="{FF2B5EF4-FFF2-40B4-BE49-F238E27FC236}">
                      <a16:creationId xmlns:a16="http://schemas.microsoft.com/office/drawing/2014/main" id="{161FA659-742E-1A4F-74AA-C8500E2604ED}"/>
                    </a:ext>
                  </a:extLst>
                </p:cNvPr>
                <p:cNvGrpSpPr/>
                <p:nvPr/>
              </p:nvGrpSpPr>
              <p:grpSpPr>
                <a:xfrm>
                  <a:off x="4673664" y="2214101"/>
                  <a:ext cx="5036265" cy="4113315"/>
                  <a:chOff x="3825164" y="427026"/>
                  <a:chExt cx="5036265" cy="4113315"/>
                </a:xfrm>
              </p:grpSpPr>
              <p:sp>
                <p:nvSpPr>
                  <p:cNvPr id="63" name="Google Shape;1053;p29">
                    <a:extLst>
                      <a:ext uri="{FF2B5EF4-FFF2-40B4-BE49-F238E27FC236}">
                        <a16:creationId xmlns:a16="http://schemas.microsoft.com/office/drawing/2014/main" id="{E66DC130-ED04-09C1-3B3F-1D8F06720AF8}"/>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054;p29">
                    <a:extLst>
                      <a:ext uri="{FF2B5EF4-FFF2-40B4-BE49-F238E27FC236}">
                        <a16:creationId xmlns:a16="http://schemas.microsoft.com/office/drawing/2014/main" id="{F28C0E9E-7E0E-B747-97A1-2437E6DC1E5E}"/>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055;p29">
                    <a:extLst>
                      <a:ext uri="{FF2B5EF4-FFF2-40B4-BE49-F238E27FC236}">
                        <a16:creationId xmlns:a16="http://schemas.microsoft.com/office/drawing/2014/main" id="{2CF07B3C-6D8A-2471-BF27-0BD526D79281}"/>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56;p29">
                    <a:extLst>
                      <a:ext uri="{FF2B5EF4-FFF2-40B4-BE49-F238E27FC236}">
                        <a16:creationId xmlns:a16="http://schemas.microsoft.com/office/drawing/2014/main" id="{FCB8D3E4-6C2A-D8CA-6893-E8BE5A77458A}"/>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057;p29">
                    <a:extLst>
                      <a:ext uri="{FF2B5EF4-FFF2-40B4-BE49-F238E27FC236}">
                        <a16:creationId xmlns:a16="http://schemas.microsoft.com/office/drawing/2014/main" id="{28BA3874-CE89-972A-3B38-9D89E6AF8A96}"/>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058;p29">
                    <a:extLst>
                      <a:ext uri="{FF2B5EF4-FFF2-40B4-BE49-F238E27FC236}">
                        <a16:creationId xmlns:a16="http://schemas.microsoft.com/office/drawing/2014/main" id="{5C92E72D-86DD-6500-CAB0-673DD4A8D4E1}"/>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59;p29">
                    <a:extLst>
                      <a:ext uri="{FF2B5EF4-FFF2-40B4-BE49-F238E27FC236}">
                        <a16:creationId xmlns:a16="http://schemas.microsoft.com/office/drawing/2014/main" id="{C191DD56-08D3-5108-94CD-081A076AFC39}"/>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060;p29">
                    <a:extLst>
                      <a:ext uri="{FF2B5EF4-FFF2-40B4-BE49-F238E27FC236}">
                        <a16:creationId xmlns:a16="http://schemas.microsoft.com/office/drawing/2014/main" id="{F84CD13B-1136-3F75-6F6C-DEEF3201C041}"/>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061;p29">
                    <a:extLst>
                      <a:ext uri="{FF2B5EF4-FFF2-40B4-BE49-F238E27FC236}">
                        <a16:creationId xmlns:a16="http://schemas.microsoft.com/office/drawing/2014/main" id="{177BD297-039C-0DF4-5EF8-CD8797156BA3}"/>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062;p29">
                    <a:extLst>
                      <a:ext uri="{FF2B5EF4-FFF2-40B4-BE49-F238E27FC236}">
                        <a16:creationId xmlns:a16="http://schemas.microsoft.com/office/drawing/2014/main" id="{41E7DAA0-3E58-6A08-F0C5-D2E855D14509}"/>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063;p29">
                    <a:extLst>
                      <a:ext uri="{FF2B5EF4-FFF2-40B4-BE49-F238E27FC236}">
                        <a16:creationId xmlns:a16="http://schemas.microsoft.com/office/drawing/2014/main" id="{21D64557-4752-3F98-71BB-9138ACEBED54}"/>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064;p29">
                    <a:extLst>
                      <a:ext uri="{FF2B5EF4-FFF2-40B4-BE49-F238E27FC236}">
                        <a16:creationId xmlns:a16="http://schemas.microsoft.com/office/drawing/2014/main" id="{43BE7AA1-FBD5-37DB-2720-A267C90E6C51}"/>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065;p29">
                    <a:extLst>
                      <a:ext uri="{FF2B5EF4-FFF2-40B4-BE49-F238E27FC236}">
                        <a16:creationId xmlns:a16="http://schemas.microsoft.com/office/drawing/2014/main" id="{96154B9A-2FB6-D4E3-2B6A-3921B2465305}"/>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066;p29">
                    <a:extLst>
                      <a:ext uri="{FF2B5EF4-FFF2-40B4-BE49-F238E27FC236}">
                        <a16:creationId xmlns:a16="http://schemas.microsoft.com/office/drawing/2014/main" id="{C630941C-BAC8-16EE-D005-22F1B8E064F5}"/>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067;p29">
                    <a:extLst>
                      <a:ext uri="{FF2B5EF4-FFF2-40B4-BE49-F238E27FC236}">
                        <a16:creationId xmlns:a16="http://schemas.microsoft.com/office/drawing/2014/main" id="{97806A3F-25F2-1AEB-57C3-A325C6B689F5}"/>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068;p29">
                    <a:extLst>
                      <a:ext uri="{FF2B5EF4-FFF2-40B4-BE49-F238E27FC236}">
                        <a16:creationId xmlns:a16="http://schemas.microsoft.com/office/drawing/2014/main" id="{53DE5FE6-AEA6-36BE-2E28-B4CF8C6FAF1F}"/>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069;p29">
                    <a:extLst>
                      <a:ext uri="{FF2B5EF4-FFF2-40B4-BE49-F238E27FC236}">
                        <a16:creationId xmlns:a16="http://schemas.microsoft.com/office/drawing/2014/main" id="{CBEA7B90-2E8E-E7B7-79CA-EAC892FE9E98}"/>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070;p29">
                    <a:extLst>
                      <a:ext uri="{FF2B5EF4-FFF2-40B4-BE49-F238E27FC236}">
                        <a16:creationId xmlns:a16="http://schemas.microsoft.com/office/drawing/2014/main" id="{3E8AFBDF-F39D-50F7-6408-27D23FDEE66E}"/>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071;p29">
                    <a:extLst>
                      <a:ext uri="{FF2B5EF4-FFF2-40B4-BE49-F238E27FC236}">
                        <a16:creationId xmlns:a16="http://schemas.microsoft.com/office/drawing/2014/main" id="{BFACF00A-C364-4614-D9D9-56E118643AF8}"/>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072;p29">
                    <a:extLst>
                      <a:ext uri="{FF2B5EF4-FFF2-40B4-BE49-F238E27FC236}">
                        <a16:creationId xmlns:a16="http://schemas.microsoft.com/office/drawing/2014/main" id="{031187ED-EEF3-FE23-5B0C-927E83A54A46}"/>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073;p29">
                    <a:extLst>
                      <a:ext uri="{FF2B5EF4-FFF2-40B4-BE49-F238E27FC236}">
                        <a16:creationId xmlns:a16="http://schemas.microsoft.com/office/drawing/2014/main" id="{5C43429C-1E48-2525-97A1-9D527D5FE131}"/>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074;p29">
                    <a:extLst>
                      <a:ext uri="{FF2B5EF4-FFF2-40B4-BE49-F238E27FC236}">
                        <a16:creationId xmlns:a16="http://schemas.microsoft.com/office/drawing/2014/main" id="{90D8E590-6B2D-3DEB-5C05-277D72A18BC7}"/>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075;p29">
                    <a:extLst>
                      <a:ext uri="{FF2B5EF4-FFF2-40B4-BE49-F238E27FC236}">
                        <a16:creationId xmlns:a16="http://schemas.microsoft.com/office/drawing/2014/main" id="{F7339283-E152-B80D-863C-6EB9DF6800C7}"/>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076;p29">
                    <a:extLst>
                      <a:ext uri="{FF2B5EF4-FFF2-40B4-BE49-F238E27FC236}">
                        <a16:creationId xmlns:a16="http://schemas.microsoft.com/office/drawing/2014/main" id="{82A0EF23-1133-448C-FE93-F9B674DF1069}"/>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077;p29">
                    <a:extLst>
                      <a:ext uri="{FF2B5EF4-FFF2-40B4-BE49-F238E27FC236}">
                        <a16:creationId xmlns:a16="http://schemas.microsoft.com/office/drawing/2014/main" id="{858FEB05-1353-6C82-C093-4ACB7EB1C8E3}"/>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078;p29">
                    <a:extLst>
                      <a:ext uri="{FF2B5EF4-FFF2-40B4-BE49-F238E27FC236}">
                        <a16:creationId xmlns:a16="http://schemas.microsoft.com/office/drawing/2014/main" id="{FAB05658-FC7A-0535-7E63-B78E5088DE5C}"/>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079;p29">
                    <a:extLst>
                      <a:ext uri="{FF2B5EF4-FFF2-40B4-BE49-F238E27FC236}">
                        <a16:creationId xmlns:a16="http://schemas.microsoft.com/office/drawing/2014/main" id="{80A19D1E-341F-6921-173E-8098013F64D2}"/>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080;p29">
                    <a:extLst>
                      <a:ext uri="{FF2B5EF4-FFF2-40B4-BE49-F238E27FC236}">
                        <a16:creationId xmlns:a16="http://schemas.microsoft.com/office/drawing/2014/main" id="{7A73A9C5-ACA9-6E18-1538-CEEAC4EB5263}"/>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5" name="Google Shape;1081;p29">
                  <a:extLst>
                    <a:ext uri="{FF2B5EF4-FFF2-40B4-BE49-F238E27FC236}">
                      <a16:creationId xmlns:a16="http://schemas.microsoft.com/office/drawing/2014/main" id="{A243BD58-7D44-50F0-AF4C-F5DD21E1741B}"/>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82;p29">
                  <a:extLst>
                    <a:ext uri="{FF2B5EF4-FFF2-40B4-BE49-F238E27FC236}">
                      <a16:creationId xmlns:a16="http://schemas.microsoft.com/office/drawing/2014/main" id="{FB70C396-CFC1-3AA6-E7F5-4669C9AEF092}"/>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83;p29">
                  <a:extLst>
                    <a:ext uri="{FF2B5EF4-FFF2-40B4-BE49-F238E27FC236}">
                      <a16:creationId xmlns:a16="http://schemas.microsoft.com/office/drawing/2014/main" id="{DFE553EE-4842-3F1C-F0D4-92E95F590FD7}"/>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84;p29">
                  <a:extLst>
                    <a:ext uri="{FF2B5EF4-FFF2-40B4-BE49-F238E27FC236}">
                      <a16:creationId xmlns:a16="http://schemas.microsoft.com/office/drawing/2014/main" id="{23895010-30DD-608C-BF93-6418C5D3AE6A}"/>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85;p29">
                  <a:extLst>
                    <a:ext uri="{FF2B5EF4-FFF2-40B4-BE49-F238E27FC236}">
                      <a16:creationId xmlns:a16="http://schemas.microsoft.com/office/drawing/2014/main" id="{E8633541-3DBD-F3A0-1538-FB4FEC4B54CF}"/>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086;p29">
                  <a:extLst>
                    <a:ext uri="{FF2B5EF4-FFF2-40B4-BE49-F238E27FC236}">
                      <a16:creationId xmlns:a16="http://schemas.microsoft.com/office/drawing/2014/main" id="{6E497759-B166-E65A-9136-94FE755AE7B9}"/>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087;p29">
                  <a:extLst>
                    <a:ext uri="{FF2B5EF4-FFF2-40B4-BE49-F238E27FC236}">
                      <a16:creationId xmlns:a16="http://schemas.microsoft.com/office/drawing/2014/main" id="{50CE76BA-6F98-EDAB-E1A8-FDCC88E08F39}"/>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088;p29">
                  <a:extLst>
                    <a:ext uri="{FF2B5EF4-FFF2-40B4-BE49-F238E27FC236}">
                      <a16:creationId xmlns:a16="http://schemas.microsoft.com/office/drawing/2014/main" id="{BCF100A6-FB90-CF06-9C0C-535774F1BEBF}"/>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9" name="Google Shape;1089;p29">
              <a:extLst>
                <a:ext uri="{FF2B5EF4-FFF2-40B4-BE49-F238E27FC236}">
                  <a16:creationId xmlns:a16="http://schemas.microsoft.com/office/drawing/2014/main" id="{22F9CCCA-2D3B-0CF5-434E-06ABAC063AEC}"/>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090;p29">
              <a:extLst>
                <a:ext uri="{FF2B5EF4-FFF2-40B4-BE49-F238E27FC236}">
                  <a16:creationId xmlns:a16="http://schemas.microsoft.com/office/drawing/2014/main" id="{245F2212-F75E-AFD0-4E0C-3E4EF76F0C89}"/>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091;p29">
              <a:extLst>
                <a:ext uri="{FF2B5EF4-FFF2-40B4-BE49-F238E27FC236}">
                  <a16:creationId xmlns:a16="http://schemas.microsoft.com/office/drawing/2014/main" id="{A12E0BDD-0F5B-B7B6-6323-D1CE014DB1DD}"/>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140166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enutzerdefiniertes Layout">
    <p:spTree>
      <p:nvGrpSpPr>
        <p:cNvPr id="1" name=""/>
        <p:cNvGrpSpPr/>
        <p:nvPr/>
      </p:nvGrpSpPr>
      <p:grpSpPr>
        <a:xfrm>
          <a:off x="0" y="0"/>
          <a:ext cx="0" cy="0"/>
          <a:chOff x="0" y="0"/>
          <a:chExt cx="0" cy="0"/>
        </a:xfrm>
      </p:grpSpPr>
      <p:grpSp>
        <p:nvGrpSpPr>
          <p:cNvPr id="3" name="Google Shape;553;p13">
            <a:extLst>
              <a:ext uri="{FF2B5EF4-FFF2-40B4-BE49-F238E27FC236}">
                <a16:creationId xmlns:a16="http://schemas.microsoft.com/office/drawing/2014/main" id="{3FD4C432-DBA5-B305-ED6B-838F3589F97D}"/>
              </a:ext>
            </a:extLst>
          </p:cNvPr>
          <p:cNvGrpSpPr/>
          <p:nvPr userDrawn="1"/>
        </p:nvGrpSpPr>
        <p:grpSpPr>
          <a:xfrm>
            <a:off x="-3773061" y="-978862"/>
            <a:ext cx="5036265" cy="4113315"/>
            <a:chOff x="4780389" y="2513201"/>
            <a:chExt cx="5036265" cy="4113315"/>
          </a:xfrm>
        </p:grpSpPr>
        <p:grpSp>
          <p:nvGrpSpPr>
            <p:cNvPr id="4" name="Google Shape;554;p13">
              <a:extLst>
                <a:ext uri="{FF2B5EF4-FFF2-40B4-BE49-F238E27FC236}">
                  <a16:creationId xmlns:a16="http://schemas.microsoft.com/office/drawing/2014/main" id="{B15791F2-064F-05E2-C247-397A8EE6F0FD}"/>
                </a:ext>
              </a:extLst>
            </p:cNvPr>
            <p:cNvGrpSpPr/>
            <p:nvPr/>
          </p:nvGrpSpPr>
          <p:grpSpPr>
            <a:xfrm>
              <a:off x="4780389" y="2513201"/>
              <a:ext cx="5036265" cy="4113315"/>
              <a:chOff x="4673664" y="2214101"/>
              <a:chExt cx="5036265" cy="4113315"/>
            </a:xfrm>
          </p:grpSpPr>
          <p:sp>
            <p:nvSpPr>
              <p:cNvPr id="8" name="Google Shape;555;p13">
                <a:extLst>
                  <a:ext uri="{FF2B5EF4-FFF2-40B4-BE49-F238E27FC236}">
                    <a16:creationId xmlns:a16="http://schemas.microsoft.com/office/drawing/2014/main" id="{CD09ECFB-8806-B7A7-A3F5-DA3E13CC320C}"/>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oogle Shape;556;p13">
                <a:extLst>
                  <a:ext uri="{FF2B5EF4-FFF2-40B4-BE49-F238E27FC236}">
                    <a16:creationId xmlns:a16="http://schemas.microsoft.com/office/drawing/2014/main" id="{D2CDEE91-E8FA-45ED-8020-687050F0FF25}"/>
                  </a:ext>
                </a:extLst>
              </p:cNvPr>
              <p:cNvGrpSpPr/>
              <p:nvPr/>
            </p:nvGrpSpPr>
            <p:grpSpPr>
              <a:xfrm>
                <a:off x="4673664" y="2214101"/>
                <a:ext cx="5036265" cy="4113315"/>
                <a:chOff x="4673664" y="2214101"/>
                <a:chExt cx="5036265" cy="4113315"/>
              </a:xfrm>
            </p:grpSpPr>
            <p:grpSp>
              <p:nvGrpSpPr>
                <p:cNvPr id="10" name="Google Shape;557;p13">
                  <a:extLst>
                    <a:ext uri="{FF2B5EF4-FFF2-40B4-BE49-F238E27FC236}">
                      <a16:creationId xmlns:a16="http://schemas.microsoft.com/office/drawing/2014/main" id="{AD9E8825-2DED-C9C4-01F8-6AD6EF27080C}"/>
                    </a:ext>
                  </a:extLst>
                </p:cNvPr>
                <p:cNvGrpSpPr/>
                <p:nvPr/>
              </p:nvGrpSpPr>
              <p:grpSpPr>
                <a:xfrm>
                  <a:off x="4673664" y="2214101"/>
                  <a:ext cx="5036265" cy="4113315"/>
                  <a:chOff x="3825164" y="427026"/>
                  <a:chExt cx="5036265" cy="4113315"/>
                </a:xfrm>
              </p:grpSpPr>
              <p:sp>
                <p:nvSpPr>
                  <p:cNvPr id="19" name="Google Shape;558;p13">
                    <a:extLst>
                      <a:ext uri="{FF2B5EF4-FFF2-40B4-BE49-F238E27FC236}">
                        <a16:creationId xmlns:a16="http://schemas.microsoft.com/office/drawing/2014/main" id="{6CC6DB24-FDCE-BB2C-7AA3-521FC6EC022E}"/>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559;p13">
                    <a:extLst>
                      <a:ext uri="{FF2B5EF4-FFF2-40B4-BE49-F238E27FC236}">
                        <a16:creationId xmlns:a16="http://schemas.microsoft.com/office/drawing/2014/main" id="{C68F431D-55D4-E574-49D5-9EB8FE7512BA}"/>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560;p13">
                    <a:extLst>
                      <a:ext uri="{FF2B5EF4-FFF2-40B4-BE49-F238E27FC236}">
                        <a16:creationId xmlns:a16="http://schemas.microsoft.com/office/drawing/2014/main" id="{25C992A3-F10F-8C25-5372-95AB4CECBDF9}"/>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561;p13">
                    <a:extLst>
                      <a:ext uri="{FF2B5EF4-FFF2-40B4-BE49-F238E27FC236}">
                        <a16:creationId xmlns:a16="http://schemas.microsoft.com/office/drawing/2014/main" id="{E485F8E7-F745-E0DE-CB4A-9137246661C6}"/>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562;p13">
                    <a:extLst>
                      <a:ext uri="{FF2B5EF4-FFF2-40B4-BE49-F238E27FC236}">
                        <a16:creationId xmlns:a16="http://schemas.microsoft.com/office/drawing/2014/main" id="{A293D5F3-BAB2-9DF2-5438-E0AFC17EB158}"/>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563;p13">
                    <a:extLst>
                      <a:ext uri="{FF2B5EF4-FFF2-40B4-BE49-F238E27FC236}">
                        <a16:creationId xmlns:a16="http://schemas.microsoft.com/office/drawing/2014/main" id="{5377B9C8-17DD-86DA-869A-E76AEE212AB8}"/>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564;p13">
                    <a:extLst>
                      <a:ext uri="{FF2B5EF4-FFF2-40B4-BE49-F238E27FC236}">
                        <a16:creationId xmlns:a16="http://schemas.microsoft.com/office/drawing/2014/main" id="{C71819D0-67BD-8FBC-2AD5-2ED1B51FFB1F}"/>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65;p13">
                    <a:extLst>
                      <a:ext uri="{FF2B5EF4-FFF2-40B4-BE49-F238E27FC236}">
                        <a16:creationId xmlns:a16="http://schemas.microsoft.com/office/drawing/2014/main" id="{7EBABADF-0ADE-B2F1-A64B-0B5880F82C28}"/>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566;p13">
                    <a:extLst>
                      <a:ext uri="{FF2B5EF4-FFF2-40B4-BE49-F238E27FC236}">
                        <a16:creationId xmlns:a16="http://schemas.microsoft.com/office/drawing/2014/main" id="{9F3220EB-AC34-C5B9-AB7B-8C5A7957A24C}"/>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567;p13">
                    <a:extLst>
                      <a:ext uri="{FF2B5EF4-FFF2-40B4-BE49-F238E27FC236}">
                        <a16:creationId xmlns:a16="http://schemas.microsoft.com/office/drawing/2014/main" id="{3980CD05-D948-4046-EABD-60788155AFC0}"/>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568;p13">
                    <a:extLst>
                      <a:ext uri="{FF2B5EF4-FFF2-40B4-BE49-F238E27FC236}">
                        <a16:creationId xmlns:a16="http://schemas.microsoft.com/office/drawing/2014/main" id="{62B58B39-0590-619A-E1FB-A318BBE04786}"/>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569;p13">
                    <a:extLst>
                      <a:ext uri="{FF2B5EF4-FFF2-40B4-BE49-F238E27FC236}">
                        <a16:creationId xmlns:a16="http://schemas.microsoft.com/office/drawing/2014/main" id="{8F2B6696-4B46-4D72-6199-37D21A19523D}"/>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70;p13">
                    <a:extLst>
                      <a:ext uri="{FF2B5EF4-FFF2-40B4-BE49-F238E27FC236}">
                        <a16:creationId xmlns:a16="http://schemas.microsoft.com/office/drawing/2014/main" id="{FCEF0CAE-45A1-91A3-0D27-B5223028EB66}"/>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71;p13">
                    <a:extLst>
                      <a:ext uri="{FF2B5EF4-FFF2-40B4-BE49-F238E27FC236}">
                        <a16:creationId xmlns:a16="http://schemas.microsoft.com/office/drawing/2014/main" id="{D85C3E7C-5DA9-AD18-AEE1-FFFEC8F5CDC8}"/>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572;p13">
                    <a:extLst>
                      <a:ext uri="{FF2B5EF4-FFF2-40B4-BE49-F238E27FC236}">
                        <a16:creationId xmlns:a16="http://schemas.microsoft.com/office/drawing/2014/main" id="{570EC64D-9A22-3830-31D9-343955FE9758}"/>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573;p13">
                    <a:extLst>
                      <a:ext uri="{FF2B5EF4-FFF2-40B4-BE49-F238E27FC236}">
                        <a16:creationId xmlns:a16="http://schemas.microsoft.com/office/drawing/2014/main" id="{A73A00AC-1198-BC2B-46C2-FA4B9FE010F1}"/>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574;p13">
                    <a:extLst>
                      <a:ext uri="{FF2B5EF4-FFF2-40B4-BE49-F238E27FC236}">
                        <a16:creationId xmlns:a16="http://schemas.microsoft.com/office/drawing/2014/main" id="{0476E403-9A4A-2195-B765-CECB06699258}"/>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575;p13">
                    <a:extLst>
                      <a:ext uri="{FF2B5EF4-FFF2-40B4-BE49-F238E27FC236}">
                        <a16:creationId xmlns:a16="http://schemas.microsoft.com/office/drawing/2014/main" id="{5B7987A8-AC63-04F7-1B95-77E1D6D233D4}"/>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576;p13">
                    <a:extLst>
                      <a:ext uri="{FF2B5EF4-FFF2-40B4-BE49-F238E27FC236}">
                        <a16:creationId xmlns:a16="http://schemas.microsoft.com/office/drawing/2014/main" id="{0A4F83A9-5706-D9A9-F97D-93478999A8FF}"/>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577;p13">
                    <a:extLst>
                      <a:ext uri="{FF2B5EF4-FFF2-40B4-BE49-F238E27FC236}">
                        <a16:creationId xmlns:a16="http://schemas.microsoft.com/office/drawing/2014/main" id="{4A42EA1D-2B92-045E-47F2-8A8E1CD3BE2F}"/>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578;p13">
                    <a:extLst>
                      <a:ext uri="{FF2B5EF4-FFF2-40B4-BE49-F238E27FC236}">
                        <a16:creationId xmlns:a16="http://schemas.microsoft.com/office/drawing/2014/main" id="{8318D70C-1C96-AFDD-FD28-C0FEC87E2BA1}"/>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579;p13">
                    <a:extLst>
                      <a:ext uri="{FF2B5EF4-FFF2-40B4-BE49-F238E27FC236}">
                        <a16:creationId xmlns:a16="http://schemas.microsoft.com/office/drawing/2014/main" id="{538E12F3-AA41-C155-788B-2E79EB35A6A8}"/>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580;p13">
                    <a:extLst>
                      <a:ext uri="{FF2B5EF4-FFF2-40B4-BE49-F238E27FC236}">
                        <a16:creationId xmlns:a16="http://schemas.microsoft.com/office/drawing/2014/main" id="{B290823D-4D40-0ACC-ADA1-DE425CD1983C}"/>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581;p13">
                    <a:extLst>
                      <a:ext uri="{FF2B5EF4-FFF2-40B4-BE49-F238E27FC236}">
                        <a16:creationId xmlns:a16="http://schemas.microsoft.com/office/drawing/2014/main" id="{3C55D2EF-F346-8FC4-1AEE-9FB10D00FEEB}"/>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82;p13">
                    <a:extLst>
                      <a:ext uri="{FF2B5EF4-FFF2-40B4-BE49-F238E27FC236}">
                        <a16:creationId xmlns:a16="http://schemas.microsoft.com/office/drawing/2014/main" id="{EA514261-9408-A821-1908-90E51AFE8056}"/>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83;p13">
                    <a:extLst>
                      <a:ext uri="{FF2B5EF4-FFF2-40B4-BE49-F238E27FC236}">
                        <a16:creationId xmlns:a16="http://schemas.microsoft.com/office/drawing/2014/main" id="{A0B5E9F8-437C-37F5-204D-33B33887848B}"/>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84;p13">
                    <a:extLst>
                      <a:ext uri="{FF2B5EF4-FFF2-40B4-BE49-F238E27FC236}">
                        <a16:creationId xmlns:a16="http://schemas.microsoft.com/office/drawing/2014/main" id="{D0084C01-F966-F3A2-7899-C061DDD322A7}"/>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85;p13">
                    <a:extLst>
                      <a:ext uri="{FF2B5EF4-FFF2-40B4-BE49-F238E27FC236}">
                        <a16:creationId xmlns:a16="http://schemas.microsoft.com/office/drawing/2014/main" id="{A266AF0A-ACC3-F0AA-A77C-16F9E1185973}"/>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 name="Google Shape;586;p13">
                  <a:extLst>
                    <a:ext uri="{FF2B5EF4-FFF2-40B4-BE49-F238E27FC236}">
                      <a16:creationId xmlns:a16="http://schemas.microsoft.com/office/drawing/2014/main" id="{E2FC617D-6EEC-83F9-2A7F-05403643C0E9}"/>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587;p13">
                  <a:extLst>
                    <a:ext uri="{FF2B5EF4-FFF2-40B4-BE49-F238E27FC236}">
                      <a16:creationId xmlns:a16="http://schemas.microsoft.com/office/drawing/2014/main" id="{20016659-3000-C69F-D224-393F7D7426FB}"/>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588;p13">
                  <a:extLst>
                    <a:ext uri="{FF2B5EF4-FFF2-40B4-BE49-F238E27FC236}">
                      <a16:creationId xmlns:a16="http://schemas.microsoft.com/office/drawing/2014/main" id="{729F95B9-882F-D54E-0899-3C80934628E4}"/>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589;p13">
                  <a:extLst>
                    <a:ext uri="{FF2B5EF4-FFF2-40B4-BE49-F238E27FC236}">
                      <a16:creationId xmlns:a16="http://schemas.microsoft.com/office/drawing/2014/main" id="{95A5F37A-2632-4F0A-ED90-E6403BF1CCCC}"/>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590;p13">
                  <a:extLst>
                    <a:ext uri="{FF2B5EF4-FFF2-40B4-BE49-F238E27FC236}">
                      <a16:creationId xmlns:a16="http://schemas.microsoft.com/office/drawing/2014/main" id="{BF21848A-DAAD-D64B-558D-C06A4F7EF62C}"/>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591;p13">
                  <a:extLst>
                    <a:ext uri="{FF2B5EF4-FFF2-40B4-BE49-F238E27FC236}">
                      <a16:creationId xmlns:a16="http://schemas.microsoft.com/office/drawing/2014/main" id="{2035FA28-D187-71B9-D2F5-842D6A112563}"/>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92;p13">
                  <a:extLst>
                    <a:ext uri="{FF2B5EF4-FFF2-40B4-BE49-F238E27FC236}">
                      <a16:creationId xmlns:a16="http://schemas.microsoft.com/office/drawing/2014/main" id="{C97E910E-AE7E-8881-0F7E-A24FF353D841}"/>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593;p13">
                  <a:extLst>
                    <a:ext uri="{FF2B5EF4-FFF2-40B4-BE49-F238E27FC236}">
                      <a16:creationId xmlns:a16="http://schemas.microsoft.com/office/drawing/2014/main" id="{5850458A-ABE0-C656-11BF-8F58279C4C48}"/>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 name="Google Shape;594;p13">
              <a:extLst>
                <a:ext uri="{FF2B5EF4-FFF2-40B4-BE49-F238E27FC236}">
                  <a16:creationId xmlns:a16="http://schemas.microsoft.com/office/drawing/2014/main" id="{1797805C-08BC-CF75-B7C3-06FA94E8178C}"/>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595;p13">
              <a:extLst>
                <a:ext uri="{FF2B5EF4-FFF2-40B4-BE49-F238E27FC236}">
                  <a16:creationId xmlns:a16="http://schemas.microsoft.com/office/drawing/2014/main" id="{01D26121-75F6-54AF-368A-CB3BF025AAB1}"/>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596;p13">
              <a:extLst>
                <a:ext uri="{FF2B5EF4-FFF2-40B4-BE49-F238E27FC236}">
                  <a16:creationId xmlns:a16="http://schemas.microsoft.com/office/drawing/2014/main" id="{B127285F-1E7A-986D-B8EB-21911D3CAE86}"/>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 name="Google Shape;553;p13">
            <a:extLst>
              <a:ext uri="{FF2B5EF4-FFF2-40B4-BE49-F238E27FC236}">
                <a16:creationId xmlns:a16="http://schemas.microsoft.com/office/drawing/2014/main" id="{D8C54065-345D-36AB-2B2C-6CF218427B90}"/>
              </a:ext>
            </a:extLst>
          </p:cNvPr>
          <p:cNvGrpSpPr/>
          <p:nvPr userDrawn="1"/>
        </p:nvGrpSpPr>
        <p:grpSpPr>
          <a:xfrm>
            <a:off x="7709587" y="-2718106"/>
            <a:ext cx="5036265" cy="4113315"/>
            <a:chOff x="4780389" y="2513201"/>
            <a:chExt cx="5036265" cy="4113315"/>
          </a:xfrm>
        </p:grpSpPr>
        <p:grpSp>
          <p:nvGrpSpPr>
            <p:cNvPr id="48" name="Google Shape;554;p13">
              <a:extLst>
                <a:ext uri="{FF2B5EF4-FFF2-40B4-BE49-F238E27FC236}">
                  <a16:creationId xmlns:a16="http://schemas.microsoft.com/office/drawing/2014/main" id="{4E5F6657-C55D-141F-0C63-ADEEA3727991}"/>
                </a:ext>
              </a:extLst>
            </p:cNvPr>
            <p:cNvGrpSpPr/>
            <p:nvPr/>
          </p:nvGrpSpPr>
          <p:grpSpPr>
            <a:xfrm>
              <a:off x="4780389" y="2513201"/>
              <a:ext cx="5036265" cy="4113315"/>
              <a:chOff x="4673664" y="2214101"/>
              <a:chExt cx="5036265" cy="4113315"/>
            </a:xfrm>
          </p:grpSpPr>
          <p:sp>
            <p:nvSpPr>
              <p:cNvPr id="52" name="Google Shape;555;p13">
                <a:extLst>
                  <a:ext uri="{FF2B5EF4-FFF2-40B4-BE49-F238E27FC236}">
                    <a16:creationId xmlns:a16="http://schemas.microsoft.com/office/drawing/2014/main" id="{5EED9D7E-A71E-0D81-1F94-2DD1CC2E99E7}"/>
                  </a:ext>
                </a:extLst>
              </p:cNvPr>
              <p:cNvSpPr/>
              <p:nvPr/>
            </p:nvSpPr>
            <p:spPr>
              <a:xfrm rot="157512">
                <a:off x="9047033" y="4559649"/>
                <a:ext cx="57072" cy="57047"/>
              </a:xfrm>
              <a:custGeom>
                <a:avLst/>
                <a:gdLst/>
                <a:ahLst/>
                <a:cxnLst/>
                <a:rect l="l" t="t" r="r" b="b"/>
                <a:pathLst>
                  <a:path w="2283" h="2282" extrusionOk="0">
                    <a:moveTo>
                      <a:pt x="1141" y="1"/>
                    </a:moveTo>
                    <a:cubicBezTo>
                      <a:pt x="511" y="1"/>
                      <a:pt x="0" y="512"/>
                      <a:pt x="0" y="1142"/>
                    </a:cubicBezTo>
                    <a:cubicBezTo>
                      <a:pt x="0" y="1771"/>
                      <a:pt x="511" y="2282"/>
                      <a:pt x="1141" y="2282"/>
                    </a:cubicBezTo>
                    <a:cubicBezTo>
                      <a:pt x="1771" y="2282"/>
                      <a:pt x="2282" y="1771"/>
                      <a:pt x="2282" y="1142"/>
                    </a:cubicBezTo>
                    <a:cubicBezTo>
                      <a:pt x="2282"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 name="Google Shape;556;p13">
                <a:extLst>
                  <a:ext uri="{FF2B5EF4-FFF2-40B4-BE49-F238E27FC236}">
                    <a16:creationId xmlns:a16="http://schemas.microsoft.com/office/drawing/2014/main" id="{11A8D531-675E-B26D-0162-C85A5389B24B}"/>
                  </a:ext>
                </a:extLst>
              </p:cNvPr>
              <p:cNvGrpSpPr/>
              <p:nvPr/>
            </p:nvGrpSpPr>
            <p:grpSpPr>
              <a:xfrm>
                <a:off x="4673664" y="2214101"/>
                <a:ext cx="5036265" cy="4113315"/>
                <a:chOff x="4673664" y="2214101"/>
                <a:chExt cx="5036265" cy="4113315"/>
              </a:xfrm>
            </p:grpSpPr>
            <p:grpSp>
              <p:nvGrpSpPr>
                <p:cNvPr id="54" name="Google Shape;557;p13">
                  <a:extLst>
                    <a:ext uri="{FF2B5EF4-FFF2-40B4-BE49-F238E27FC236}">
                      <a16:creationId xmlns:a16="http://schemas.microsoft.com/office/drawing/2014/main" id="{300F4E77-0BED-243F-8D8B-7E84DFEDD1F0}"/>
                    </a:ext>
                  </a:extLst>
                </p:cNvPr>
                <p:cNvGrpSpPr/>
                <p:nvPr/>
              </p:nvGrpSpPr>
              <p:grpSpPr>
                <a:xfrm>
                  <a:off x="4673664" y="2214101"/>
                  <a:ext cx="5036265" cy="4113315"/>
                  <a:chOff x="3825164" y="427026"/>
                  <a:chExt cx="5036265" cy="4113315"/>
                </a:xfrm>
              </p:grpSpPr>
              <p:sp>
                <p:nvSpPr>
                  <p:cNvPr id="63" name="Google Shape;558;p13">
                    <a:extLst>
                      <a:ext uri="{FF2B5EF4-FFF2-40B4-BE49-F238E27FC236}">
                        <a16:creationId xmlns:a16="http://schemas.microsoft.com/office/drawing/2014/main" id="{7679994F-3791-043A-8275-DCCC81DD9CC5}"/>
                      </a:ext>
                    </a:extLst>
                  </p:cNvPr>
                  <p:cNvSpPr/>
                  <p:nvPr/>
                </p:nvSpPr>
                <p:spPr>
                  <a:xfrm rot="157512">
                    <a:off x="6915828" y="473247"/>
                    <a:ext cx="650167" cy="721089"/>
                  </a:xfrm>
                  <a:custGeom>
                    <a:avLst/>
                    <a:gdLst/>
                    <a:ahLst/>
                    <a:cxnLst/>
                    <a:rect l="l" t="t" r="r" b="b"/>
                    <a:pathLst>
                      <a:path w="26008" h="28845" fill="none" extrusionOk="0">
                        <a:moveTo>
                          <a:pt x="26008" y="20744"/>
                        </a:moveTo>
                        <a:lnTo>
                          <a:pt x="24980" y="6321"/>
                        </a:lnTo>
                        <a:lnTo>
                          <a:pt x="11976" y="1"/>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559;p13">
                    <a:extLst>
                      <a:ext uri="{FF2B5EF4-FFF2-40B4-BE49-F238E27FC236}">
                        <a16:creationId xmlns:a16="http://schemas.microsoft.com/office/drawing/2014/main" id="{16975D79-0450-5F8F-F149-DFD79F521088}"/>
                      </a:ext>
                    </a:extLst>
                  </p:cNvPr>
                  <p:cNvSpPr/>
                  <p:nvPr/>
                </p:nvSpPr>
                <p:spPr>
                  <a:xfrm rot="157512">
                    <a:off x="7541687" y="457392"/>
                    <a:ext cx="650192" cy="721114"/>
                  </a:xfrm>
                  <a:custGeom>
                    <a:avLst/>
                    <a:gdLst/>
                    <a:ahLst/>
                    <a:cxnLst/>
                    <a:rect l="l" t="t" r="r" b="b"/>
                    <a:pathLst>
                      <a:path w="26009" h="28846" fill="none" extrusionOk="0">
                        <a:moveTo>
                          <a:pt x="26009" y="20743"/>
                        </a:moveTo>
                        <a:lnTo>
                          <a:pt x="24981"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560;p13">
                    <a:extLst>
                      <a:ext uri="{FF2B5EF4-FFF2-40B4-BE49-F238E27FC236}">
                        <a16:creationId xmlns:a16="http://schemas.microsoft.com/office/drawing/2014/main" id="{B0A0AC16-200D-292F-9E32-BF937B307A99}"/>
                      </a:ext>
                    </a:extLst>
                  </p:cNvPr>
                  <p:cNvSpPr/>
                  <p:nvPr/>
                </p:nvSpPr>
                <p:spPr>
                  <a:xfrm rot="157512">
                    <a:off x="8167572" y="441537"/>
                    <a:ext cx="650192" cy="721089"/>
                  </a:xfrm>
                  <a:custGeom>
                    <a:avLst/>
                    <a:gdLst/>
                    <a:ahLst/>
                    <a:cxnLst/>
                    <a:rect l="l" t="t" r="r" b="b"/>
                    <a:pathLst>
                      <a:path w="26009" h="28845" fill="none" extrusionOk="0">
                        <a:moveTo>
                          <a:pt x="26008" y="20743"/>
                        </a:moveTo>
                        <a:lnTo>
                          <a:pt x="24980"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561;p13">
                    <a:extLst>
                      <a:ext uri="{FF2B5EF4-FFF2-40B4-BE49-F238E27FC236}">
                        <a16:creationId xmlns:a16="http://schemas.microsoft.com/office/drawing/2014/main" id="{13794934-9639-0901-0BE8-9F10D47073F4}"/>
                      </a:ext>
                    </a:extLst>
                  </p:cNvPr>
                  <p:cNvSpPr/>
                  <p:nvPr/>
                </p:nvSpPr>
                <p:spPr>
                  <a:xfrm rot="157512">
                    <a:off x="7242491" y="1007356"/>
                    <a:ext cx="650192" cy="721089"/>
                  </a:xfrm>
                  <a:custGeom>
                    <a:avLst/>
                    <a:gdLst/>
                    <a:ahLst/>
                    <a:cxnLst/>
                    <a:rect l="l" t="t" r="r" b="b"/>
                    <a:pathLst>
                      <a:path w="26009" h="28845" fill="none" extrusionOk="0">
                        <a:moveTo>
                          <a:pt x="26008" y="20743"/>
                        </a:moveTo>
                        <a:lnTo>
                          <a:pt x="24980" y="6321"/>
                        </a:lnTo>
                        <a:lnTo>
                          <a:pt x="11976" y="1"/>
                        </a:lnTo>
                        <a:lnTo>
                          <a:pt x="0" y="8102"/>
                        </a:lnTo>
                        <a:lnTo>
                          <a:pt x="1028" y="22525"/>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562;p13">
                    <a:extLst>
                      <a:ext uri="{FF2B5EF4-FFF2-40B4-BE49-F238E27FC236}">
                        <a16:creationId xmlns:a16="http://schemas.microsoft.com/office/drawing/2014/main" id="{F3ED663D-7E01-EB33-9B1E-4D0042C8F601}"/>
                      </a:ext>
                    </a:extLst>
                  </p:cNvPr>
                  <p:cNvSpPr/>
                  <p:nvPr/>
                </p:nvSpPr>
                <p:spPr>
                  <a:xfrm rot="157512">
                    <a:off x="7868375" y="991501"/>
                    <a:ext cx="650167" cy="721089"/>
                  </a:xfrm>
                  <a:custGeom>
                    <a:avLst/>
                    <a:gdLst/>
                    <a:ahLst/>
                    <a:cxnLst/>
                    <a:rect l="l" t="t" r="r" b="b"/>
                    <a:pathLst>
                      <a:path w="26008" h="28845" fill="none" extrusionOk="0">
                        <a:moveTo>
                          <a:pt x="26008" y="20743"/>
                        </a:moveTo>
                        <a:lnTo>
                          <a:pt x="24980" y="6321"/>
                        </a:lnTo>
                        <a:lnTo>
                          <a:pt x="11976" y="0"/>
                        </a:lnTo>
                        <a:lnTo>
                          <a:pt x="0" y="8102"/>
                        </a:lnTo>
                        <a:lnTo>
                          <a:pt x="1028"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563;p13">
                    <a:extLst>
                      <a:ext uri="{FF2B5EF4-FFF2-40B4-BE49-F238E27FC236}">
                        <a16:creationId xmlns:a16="http://schemas.microsoft.com/office/drawing/2014/main" id="{DCE2C212-D5E6-9C55-DEB3-70D47A5D16DB}"/>
                      </a:ext>
                    </a:extLst>
                  </p:cNvPr>
                  <p:cNvSpPr/>
                  <p:nvPr/>
                </p:nvSpPr>
                <p:spPr>
                  <a:xfrm rot="157512">
                    <a:off x="6943294" y="1557320"/>
                    <a:ext cx="650167" cy="721089"/>
                  </a:xfrm>
                  <a:custGeom>
                    <a:avLst/>
                    <a:gdLst/>
                    <a:ahLst/>
                    <a:cxnLst/>
                    <a:rect l="l" t="t" r="r" b="b"/>
                    <a:pathLst>
                      <a:path w="26008" h="28845" fill="none" extrusionOk="0">
                        <a:moveTo>
                          <a:pt x="26008" y="20743"/>
                        </a:moveTo>
                        <a:lnTo>
                          <a:pt x="24980" y="6320"/>
                        </a:lnTo>
                        <a:lnTo>
                          <a:pt x="11975" y="1"/>
                        </a:lnTo>
                        <a:lnTo>
                          <a:pt x="0" y="8102"/>
                        </a:lnTo>
                        <a:lnTo>
                          <a:pt x="1028" y="22524"/>
                        </a:lnTo>
                        <a:lnTo>
                          <a:pt x="14032"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564;p13">
                    <a:extLst>
                      <a:ext uri="{FF2B5EF4-FFF2-40B4-BE49-F238E27FC236}">
                        <a16:creationId xmlns:a16="http://schemas.microsoft.com/office/drawing/2014/main" id="{1DFE90A7-B171-148B-C7A5-4E7C77617FBD}"/>
                      </a:ext>
                    </a:extLst>
                  </p:cNvPr>
                  <p:cNvSpPr/>
                  <p:nvPr/>
                </p:nvSpPr>
                <p:spPr>
                  <a:xfrm rot="157512">
                    <a:off x="7569154" y="1541466"/>
                    <a:ext cx="650217" cy="721064"/>
                  </a:xfrm>
                  <a:custGeom>
                    <a:avLst/>
                    <a:gdLst/>
                    <a:ahLst/>
                    <a:cxnLst/>
                    <a:rect l="l" t="t" r="r" b="b"/>
                    <a:pathLst>
                      <a:path w="26010" h="28844" fill="none" extrusionOk="0">
                        <a:moveTo>
                          <a:pt x="26009" y="20743"/>
                        </a:moveTo>
                        <a:lnTo>
                          <a:pt x="24980" y="6321"/>
                        </a:lnTo>
                        <a:lnTo>
                          <a:pt x="11976" y="0"/>
                        </a:lnTo>
                        <a:lnTo>
                          <a:pt x="1" y="8101"/>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565;p13">
                    <a:extLst>
                      <a:ext uri="{FF2B5EF4-FFF2-40B4-BE49-F238E27FC236}">
                        <a16:creationId xmlns:a16="http://schemas.microsoft.com/office/drawing/2014/main" id="{97BF3A07-FA1F-4E06-CF78-38713D2A5634}"/>
                      </a:ext>
                    </a:extLst>
                  </p:cNvPr>
                  <p:cNvSpPr/>
                  <p:nvPr/>
                </p:nvSpPr>
                <p:spPr>
                  <a:xfrm rot="157512">
                    <a:off x="8195039" y="1525586"/>
                    <a:ext cx="650217" cy="721114"/>
                  </a:xfrm>
                  <a:custGeom>
                    <a:avLst/>
                    <a:gdLst/>
                    <a:ahLst/>
                    <a:cxnLst/>
                    <a:rect l="l" t="t" r="r" b="b"/>
                    <a:pathLst>
                      <a:path w="26010" h="28846" fill="none" extrusionOk="0">
                        <a:moveTo>
                          <a:pt x="26009" y="20743"/>
                        </a:moveTo>
                        <a:lnTo>
                          <a:pt x="24980" y="6322"/>
                        </a:lnTo>
                        <a:lnTo>
                          <a:pt x="11976" y="1"/>
                        </a:lnTo>
                        <a:lnTo>
                          <a:pt x="0" y="8103"/>
                        </a:lnTo>
                        <a:lnTo>
                          <a:pt x="1029"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566;p13">
                    <a:extLst>
                      <a:ext uri="{FF2B5EF4-FFF2-40B4-BE49-F238E27FC236}">
                        <a16:creationId xmlns:a16="http://schemas.microsoft.com/office/drawing/2014/main" id="{48DDAC9E-AA15-D5C5-2B24-83C33EF3261B}"/>
                      </a:ext>
                    </a:extLst>
                  </p:cNvPr>
                  <p:cNvSpPr/>
                  <p:nvPr/>
                </p:nvSpPr>
                <p:spPr>
                  <a:xfrm rot="157512">
                    <a:off x="4140535" y="2170703"/>
                    <a:ext cx="650217" cy="721089"/>
                  </a:xfrm>
                  <a:custGeom>
                    <a:avLst/>
                    <a:gdLst/>
                    <a:ahLst/>
                    <a:cxnLst/>
                    <a:rect l="l" t="t" r="r" b="b"/>
                    <a:pathLst>
                      <a:path w="26010" h="28845" fill="none" extrusionOk="0">
                        <a:moveTo>
                          <a:pt x="26009" y="20743"/>
                        </a:moveTo>
                        <a:lnTo>
                          <a:pt x="24980" y="6321"/>
                        </a:lnTo>
                        <a:lnTo>
                          <a:pt x="11977" y="0"/>
                        </a:lnTo>
                        <a:lnTo>
                          <a:pt x="1"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567;p13">
                    <a:extLst>
                      <a:ext uri="{FF2B5EF4-FFF2-40B4-BE49-F238E27FC236}">
                        <a16:creationId xmlns:a16="http://schemas.microsoft.com/office/drawing/2014/main" id="{6F517394-0E6E-0A84-9B9E-C0CA5BD426B7}"/>
                      </a:ext>
                    </a:extLst>
                  </p:cNvPr>
                  <p:cNvSpPr/>
                  <p:nvPr/>
                </p:nvSpPr>
                <p:spPr>
                  <a:xfrm rot="157512">
                    <a:off x="4766419" y="2154848"/>
                    <a:ext cx="650192" cy="721089"/>
                  </a:xfrm>
                  <a:custGeom>
                    <a:avLst/>
                    <a:gdLst/>
                    <a:ahLst/>
                    <a:cxnLst/>
                    <a:rect l="l" t="t" r="r" b="b"/>
                    <a:pathLst>
                      <a:path w="26009" h="28845" fill="none" extrusionOk="0">
                        <a:moveTo>
                          <a:pt x="26009" y="20743"/>
                        </a:moveTo>
                        <a:lnTo>
                          <a:pt x="24980" y="6321"/>
                        </a:lnTo>
                        <a:lnTo>
                          <a:pt x="11977" y="1"/>
                        </a:lnTo>
                        <a:lnTo>
                          <a:pt x="0" y="8102"/>
                        </a:lnTo>
                        <a:lnTo>
                          <a:pt x="1029" y="22524"/>
                        </a:lnTo>
                        <a:lnTo>
                          <a:pt x="14034"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568;p13">
                    <a:extLst>
                      <a:ext uri="{FF2B5EF4-FFF2-40B4-BE49-F238E27FC236}">
                        <a16:creationId xmlns:a16="http://schemas.microsoft.com/office/drawing/2014/main" id="{6D87DCC9-B2FC-7A46-B48F-B19F6562F20E}"/>
                      </a:ext>
                    </a:extLst>
                  </p:cNvPr>
                  <p:cNvSpPr/>
                  <p:nvPr/>
                </p:nvSpPr>
                <p:spPr>
                  <a:xfrm rot="157512">
                    <a:off x="5392303" y="2138993"/>
                    <a:ext cx="650192" cy="721089"/>
                  </a:xfrm>
                  <a:custGeom>
                    <a:avLst/>
                    <a:gdLst/>
                    <a:ahLst/>
                    <a:cxnLst/>
                    <a:rect l="l" t="t" r="r" b="b"/>
                    <a:pathLst>
                      <a:path w="26009" h="28845" fill="none" extrusionOk="0">
                        <a:moveTo>
                          <a:pt x="26009" y="20743"/>
                        </a:moveTo>
                        <a:lnTo>
                          <a:pt x="24981" y="6321"/>
                        </a:lnTo>
                        <a:lnTo>
                          <a:pt x="11976" y="0"/>
                        </a:lnTo>
                        <a:lnTo>
                          <a:pt x="0" y="8102"/>
                        </a:lnTo>
                        <a:lnTo>
                          <a:pt x="1029"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569;p13">
                    <a:extLst>
                      <a:ext uri="{FF2B5EF4-FFF2-40B4-BE49-F238E27FC236}">
                        <a16:creationId xmlns:a16="http://schemas.microsoft.com/office/drawing/2014/main" id="{DE617896-ACC3-45F5-4DCF-D1234751DFAB}"/>
                      </a:ext>
                    </a:extLst>
                  </p:cNvPr>
                  <p:cNvSpPr/>
                  <p:nvPr/>
                </p:nvSpPr>
                <p:spPr>
                  <a:xfrm rot="157512">
                    <a:off x="6018188" y="2123139"/>
                    <a:ext cx="650192" cy="721089"/>
                  </a:xfrm>
                  <a:custGeom>
                    <a:avLst/>
                    <a:gdLst/>
                    <a:ahLst/>
                    <a:cxnLst/>
                    <a:rect l="l" t="t" r="r" b="b"/>
                    <a:pathLst>
                      <a:path w="26009" h="28845" fill="none" extrusionOk="0">
                        <a:moveTo>
                          <a:pt x="26008"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570;p13">
                    <a:extLst>
                      <a:ext uri="{FF2B5EF4-FFF2-40B4-BE49-F238E27FC236}">
                        <a16:creationId xmlns:a16="http://schemas.microsoft.com/office/drawing/2014/main" id="{FEF44922-3AF5-993B-0AE4-EDE904BE9775}"/>
                      </a:ext>
                    </a:extLst>
                  </p:cNvPr>
                  <p:cNvSpPr/>
                  <p:nvPr/>
                </p:nvSpPr>
                <p:spPr>
                  <a:xfrm rot="157512">
                    <a:off x="6644073" y="2107259"/>
                    <a:ext cx="650192" cy="721114"/>
                  </a:xfrm>
                  <a:custGeom>
                    <a:avLst/>
                    <a:gdLst/>
                    <a:ahLst/>
                    <a:cxnLst/>
                    <a:rect l="l" t="t" r="r" b="b"/>
                    <a:pathLst>
                      <a:path w="26009" h="28846" fill="none" extrusionOk="0">
                        <a:moveTo>
                          <a:pt x="26008" y="20743"/>
                        </a:moveTo>
                        <a:lnTo>
                          <a:pt x="24980" y="6321"/>
                        </a:lnTo>
                        <a:lnTo>
                          <a:pt x="11976" y="1"/>
                        </a:lnTo>
                        <a:lnTo>
                          <a:pt x="1" y="8103"/>
                        </a:lnTo>
                        <a:lnTo>
                          <a:pt x="1028"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571;p13">
                    <a:extLst>
                      <a:ext uri="{FF2B5EF4-FFF2-40B4-BE49-F238E27FC236}">
                        <a16:creationId xmlns:a16="http://schemas.microsoft.com/office/drawing/2014/main" id="{599F861B-24C4-2BA6-674A-7DC2DC3A6D79}"/>
                      </a:ext>
                    </a:extLst>
                  </p:cNvPr>
                  <p:cNvSpPr/>
                  <p:nvPr/>
                </p:nvSpPr>
                <p:spPr>
                  <a:xfrm rot="157512">
                    <a:off x="7269957" y="2091430"/>
                    <a:ext cx="650192" cy="721064"/>
                  </a:xfrm>
                  <a:custGeom>
                    <a:avLst/>
                    <a:gdLst/>
                    <a:ahLst/>
                    <a:cxnLst/>
                    <a:rect l="l" t="t" r="r" b="b"/>
                    <a:pathLst>
                      <a:path w="26009" h="28844" fill="none" extrusionOk="0">
                        <a:moveTo>
                          <a:pt x="26009" y="20743"/>
                        </a:moveTo>
                        <a:lnTo>
                          <a:pt x="24980" y="6320"/>
                        </a:lnTo>
                        <a:lnTo>
                          <a:pt x="11976" y="0"/>
                        </a:lnTo>
                        <a:lnTo>
                          <a:pt x="0" y="8101"/>
                        </a:lnTo>
                        <a:lnTo>
                          <a:pt x="1028"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572;p13">
                    <a:extLst>
                      <a:ext uri="{FF2B5EF4-FFF2-40B4-BE49-F238E27FC236}">
                        <a16:creationId xmlns:a16="http://schemas.microsoft.com/office/drawing/2014/main" id="{E0664727-9CC8-CB93-8DFF-CC4A7639A9F4}"/>
                      </a:ext>
                    </a:extLst>
                  </p:cNvPr>
                  <p:cNvSpPr/>
                  <p:nvPr/>
                </p:nvSpPr>
                <p:spPr>
                  <a:xfrm rot="157512">
                    <a:off x="7895842" y="2075550"/>
                    <a:ext cx="650192" cy="721089"/>
                  </a:xfrm>
                  <a:custGeom>
                    <a:avLst/>
                    <a:gdLst/>
                    <a:ahLst/>
                    <a:cxnLst/>
                    <a:rect l="l" t="t" r="r" b="b"/>
                    <a:pathLst>
                      <a:path w="26009" h="28845" fill="none" extrusionOk="0">
                        <a:moveTo>
                          <a:pt x="26009" y="20743"/>
                        </a:moveTo>
                        <a:lnTo>
                          <a:pt x="24980" y="6322"/>
                        </a:lnTo>
                        <a:lnTo>
                          <a:pt x="11976" y="1"/>
                        </a:lnTo>
                        <a:lnTo>
                          <a:pt x="0" y="8102"/>
                        </a:lnTo>
                        <a:lnTo>
                          <a:pt x="1029"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573;p13">
                    <a:extLst>
                      <a:ext uri="{FF2B5EF4-FFF2-40B4-BE49-F238E27FC236}">
                        <a16:creationId xmlns:a16="http://schemas.microsoft.com/office/drawing/2014/main" id="{C843B9E6-48C4-95C8-CE69-DBC6F078996A}"/>
                      </a:ext>
                    </a:extLst>
                  </p:cNvPr>
                  <p:cNvSpPr/>
                  <p:nvPr/>
                </p:nvSpPr>
                <p:spPr>
                  <a:xfrm rot="157512">
                    <a:off x="3841337" y="2720667"/>
                    <a:ext cx="650192" cy="721114"/>
                  </a:xfrm>
                  <a:custGeom>
                    <a:avLst/>
                    <a:gdLst/>
                    <a:ahLst/>
                    <a:cxnLst/>
                    <a:rect l="l" t="t" r="r" b="b"/>
                    <a:pathLst>
                      <a:path w="26009" h="28846" fill="none" extrusionOk="0">
                        <a:moveTo>
                          <a:pt x="26009" y="20743"/>
                        </a:moveTo>
                        <a:lnTo>
                          <a:pt x="24980" y="6321"/>
                        </a:lnTo>
                        <a:lnTo>
                          <a:pt x="11975" y="0"/>
                        </a:lnTo>
                        <a:lnTo>
                          <a:pt x="0" y="8102"/>
                        </a:lnTo>
                        <a:lnTo>
                          <a:pt x="1029" y="22524"/>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574;p13">
                    <a:extLst>
                      <a:ext uri="{FF2B5EF4-FFF2-40B4-BE49-F238E27FC236}">
                        <a16:creationId xmlns:a16="http://schemas.microsoft.com/office/drawing/2014/main" id="{6F36C743-F5A3-7BF0-E405-3BB5D3BD72BA}"/>
                      </a:ext>
                    </a:extLst>
                  </p:cNvPr>
                  <p:cNvSpPr/>
                  <p:nvPr/>
                </p:nvSpPr>
                <p:spPr>
                  <a:xfrm rot="157512">
                    <a:off x="4467198" y="2704787"/>
                    <a:ext cx="650217" cy="721114"/>
                  </a:xfrm>
                  <a:custGeom>
                    <a:avLst/>
                    <a:gdLst/>
                    <a:ahLst/>
                    <a:cxnLst/>
                    <a:rect l="l" t="t" r="r" b="b"/>
                    <a:pathLst>
                      <a:path w="26010" h="28846" fill="none" extrusionOk="0">
                        <a:moveTo>
                          <a:pt x="26010" y="20743"/>
                        </a:moveTo>
                        <a:lnTo>
                          <a:pt x="24982" y="6322"/>
                        </a:lnTo>
                        <a:lnTo>
                          <a:pt x="11977" y="1"/>
                        </a:lnTo>
                        <a:lnTo>
                          <a:pt x="1" y="8103"/>
                        </a:lnTo>
                        <a:lnTo>
                          <a:pt x="1030" y="22525"/>
                        </a:lnTo>
                        <a:lnTo>
                          <a:pt x="14033"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575;p13">
                    <a:extLst>
                      <a:ext uri="{FF2B5EF4-FFF2-40B4-BE49-F238E27FC236}">
                        <a16:creationId xmlns:a16="http://schemas.microsoft.com/office/drawing/2014/main" id="{AFE98C43-1E9A-59FB-B137-632783DA0712}"/>
                      </a:ext>
                    </a:extLst>
                  </p:cNvPr>
                  <p:cNvSpPr/>
                  <p:nvPr/>
                </p:nvSpPr>
                <p:spPr>
                  <a:xfrm rot="157512">
                    <a:off x="5093107" y="2688958"/>
                    <a:ext cx="650192" cy="721089"/>
                  </a:xfrm>
                  <a:custGeom>
                    <a:avLst/>
                    <a:gdLst/>
                    <a:ahLst/>
                    <a:cxnLst/>
                    <a:rect l="l" t="t" r="r" b="b"/>
                    <a:pathLst>
                      <a:path w="26009" h="28845" fill="none" extrusionOk="0">
                        <a:moveTo>
                          <a:pt x="26008" y="20743"/>
                        </a:moveTo>
                        <a:lnTo>
                          <a:pt x="24980" y="6320"/>
                        </a:lnTo>
                        <a:lnTo>
                          <a:pt x="11976" y="0"/>
                        </a:lnTo>
                        <a:lnTo>
                          <a:pt x="1" y="8102"/>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576;p13">
                    <a:extLst>
                      <a:ext uri="{FF2B5EF4-FFF2-40B4-BE49-F238E27FC236}">
                        <a16:creationId xmlns:a16="http://schemas.microsoft.com/office/drawing/2014/main" id="{0F4613E4-5D45-826A-1EA0-72F95DF8362C}"/>
                      </a:ext>
                    </a:extLst>
                  </p:cNvPr>
                  <p:cNvSpPr/>
                  <p:nvPr/>
                </p:nvSpPr>
                <p:spPr>
                  <a:xfrm rot="157512">
                    <a:off x="5718992" y="2673103"/>
                    <a:ext cx="650192" cy="721064"/>
                  </a:xfrm>
                  <a:custGeom>
                    <a:avLst/>
                    <a:gdLst/>
                    <a:ahLst/>
                    <a:cxnLst/>
                    <a:rect l="l" t="t" r="r" b="b"/>
                    <a:pathLst>
                      <a:path w="26009" h="28844" fill="none" extrusionOk="0">
                        <a:moveTo>
                          <a:pt x="26008" y="20743"/>
                        </a:moveTo>
                        <a:lnTo>
                          <a:pt x="24980" y="6321"/>
                        </a:lnTo>
                        <a:lnTo>
                          <a:pt x="11976" y="0"/>
                        </a:lnTo>
                        <a:lnTo>
                          <a:pt x="0" y="8101"/>
                        </a:lnTo>
                        <a:lnTo>
                          <a:pt x="1028" y="22524"/>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577;p13">
                    <a:extLst>
                      <a:ext uri="{FF2B5EF4-FFF2-40B4-BE49-F238E27FC236}">
                        <a16:creationId xmlns:a16="http://schemas.microsoft.com/office/drawing/2014/main" id="{1A49B840-77F9-2B78-44D2-D7A2D9317196}"/>
                      </a:ext>
                    </a:extLst>
                  </p:cNvPr>
                  <p:cNvSpPr/>
                  <p:nvPr/>
                </p:nvSpPr>
                <p:spPr>
                  <a:xfrm rot="157512">
                    <a:off x="6344876" y="2657223"/>
                    <a:ext cx="650167" cy="721114"/>
                  </a:xfrm>
                  <a:custGeom>
                    <a:avLst/>
                    <a:gdLst/>
                    <a:ahLst/>
                    <a:cxnLst/>
                    <a:rect l="l" t="t" r="r" b="b"/>
                    <a:pathLst>
                      <a:path w="26008" h="28846" fill="none" extrusionOk="0">
                        <a:moveTo>
                          <a:pt x="26008" y="20743"/>
                        </a:moveTo>
                        <a:lnTo>
                          <a:pt x="24980" y="6321"/>
                        </a:lnTo>
                        <a:lnTo>
                          <a:pt x="11975" y="1"/>
                        </a:lnTo>
                        <a:lnTo>
                          <a:pt x="0" y="8103"/>
                        </a:lnTo>
                        <a:lnTo>
                          <a:pt x="1028" y="22525"/>
                        </a:lnTo>
                        <a:lnTo>
                          <a:pt x="14032"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578;p13">
                    <a:extLst>
                      <a:ext uri="{FF2B5EF4-FFF2-40B4-BE49-F238E27FC236}">
                        <a16:creationId xmlns:a16="http://schemas.microsoft.com/office/drawing/2014/main" id="{E442C5F0-55DB-3355-D557-F2E3AFD9007A}"/>
                      </a:ext>
                    </a:extLst>
                  </p:cNvPr>
                  <p:cNvSpPr/>
                  <p:nvPr/>
                </p:nvSpPr>
                <p:spPr>
                  <a:xfrm rot="157512">
                    <a:off x="6970736" y="2641369"/>
                    <a:ext cx="650217" cy="721114"/>
                  </a:xfrm>
                  <a:custGeom>
                    <a:avLst/>
                    <a:gdLst/>
                    <a:ahLst/>
                    <a:cxnLst/>
                    <a:rect l="l" t="t" r="r" b="b"/>
                    <a:pathLst>
                      <a:path w="26010" h="28846" fill="none" extrusionOk="0">
                        <a:moveTo>
                          <a:pt x="26010" y="20743"/>
                        </a:moveTo>
                        <a:lnTo>
                          <a:pt x="24981" y="6321"/>
                        </a:lnTo>
                        <a:lnTo>
                          <a:pt x="11976" y="0"/>
                        </a:lnTo>
                        <a:lnTo>
                          <a:pt x="1" y="8102"/>
                        </a:lnTo>
                        <a:lnTo>
                          <a:pt x="1029"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579;p13">
                    <a:extLst>
                      <a:ext uri="{FF2B5EF4-FFF2-40B4-BE49-F238E27FC236}">
                        <a16:creationId xmlns:a16="http://schemas.microsoft.com/office/drawing/2014/main" id="{C8BBD2E6-9D5C-2F76-B332-1B3694E43CBB}"/>
                      </a:ext>
                    </a:extLst>
                  </p:cNvPr>
                  <p:cNvSpPr/>
                  <p:nvPr/>
                </p:nvSpPr>
                <p:spPr>
                  <a:xfrm rot="157512">
                    <a:off x="4168001" y="3254751"/>
                    <a:ext cx="650217" cy="721114"/>
                  </a:xfrm>
                  <a:custGeom>
                    <a:avLst/>
                    <a:gdLst/>
                    <a:ahLst/>
                    <a:cxnLst/>
                    <a:rect l="l" t="t" r="r" b="b"/>
                    <a:pathLst>
                      <a:path w="26010" h="28846" fill="none" extrusionOk="0">
                        <a:moveTo>
                          <a:pt x="26009" y="20744"/>
                        </a:moveTo>
                        <a:lnTo>
                          <a:pt x="24980" y="6322"/>
                        </a:lnTo>
                        <a:lnTo>
                          <a:pt x="11977" y="1"/>
                        </a:lnTo>
                        <a:lnTo>
                          <a:pt x="0" y="8103"/>
                        </a:lnTo>
                        <a:lnTo>
                          <a:pt x="1029"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580;p13">
                    <a:extLst>
                      <a:ext uri="{FF2B5EF4-FFF2-40B4-BE49-F238E27FC236}">
                        <a16:creationId xmlns:a16="http://schemas.microsoft.com/office/drawing/2014/main" id="{535569BB-E6EE-CE60-9A79-4F2F2A265F56}"/>
                      </a:ext>
                    </a:extLst>
                  </p:cNvPr>
                  <p:cNvSpPr/>
                  <p:nvPr/>
                </p:nvSpPr>
                <p:spPr>
                  <a:xfrm rot="157512">
                    <a:off x="4793885" y="3238896"/>
                    <a:ext cx="650192" cy="721114"/>
                  </a:xfrm>
                  <a:custGeom>
                    <a:avLst/>
                    <a:gdLst/>
                    <a:ahLst/>
                    <a:cxnLst/>
                    <a:rect l="l" t="t" r="r" b="b"/>
                    <a:pathLst>
                      <a:path w="26009" h="28846" fill="none" extrusionOk="0">
                        <a:moveTo>
                          <a:pt x="26009" y="20743"/>
                        </a:moveTo>
                        <a:lnTo>
                          <a:pt x="24981" y="6321"/>
                        </a:lnTo>
                        <a:lnTo>
                          <a:pt x="11977" y="0"/>
                        </a:lnTo>
                        <a:lnTo>
                          <a:pt x="0"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581;p13">
                    <a:extLst>
                      <a:ext uri="{FF2B5EF4-FFF2-40B4-BE49-F238E27FC236}">
                        <a16:creationId xmlns:a16="http://schemas.microsoft.com/office/drawing/2014/main" id="{DF9EC5D6-772F-EA44-938E-90144C762B64}"/>
                      </a:ext>
                    </a:extLst>
                  </p:cNvPr>
                  <p:cNvSpPr/>
                  <p:nvPr/>
                </p:nvSpPr>
                <p:spPr>
                  <a:xfrm rot="157512">
                    <a:off x="5419770" y="3223067"/>
                    <a:ext cx="650192" cy="721064"/>
                  </a:xfrm>
                  <a:custGeom>
                    <a:avLst/>
                    <a:gdLst/>
                    <a:ahLst/>
                    <a:cxnLst/>
                    <a:rect l="l" t="t" r="r" b="b"/>
                    <a:pathLst>
                      <a:path w="26009" h="28844" fill="none" extrusionOk="0">
                        <a:moveTo>
                          <a:pt x="26009" y="20743"/>
                        </a:moveTo>
                        <a:lnTo>
                          <a:pt x="24981" y="6320"/>
                        </a:lnTo>
                        <a:lnTo>
                          <a:pt x="11976" y="0"/>
                        </a:lnTo>
                        <a:lnTo>
                          <a:pt x="1" y="8101"/>
                        </a:lnTo>
                        <a:lnTo>
                          <a:pt x="1029" y="22523"/>
                        </a:lnTo>
                        <a:lnTo>
                          <a:pt x="14033" y="28844"/>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582;p13">
                    <a:extLst>
                      <a:ext uri="{FF2B5EF4-FFF2-40B4-BE49-F238E27FC236}">
                        <a16:creationId xmlns:a16="http://schemas.microsoft.com/office/drawing/2014/main" id="{FF88F5BE-A73D-0B62-28D1-C9FE3B59D6DA}"/>
                      </a:ext>
                    </a:extLst>
                  </p:cNvPr>
                  <p:cNvSpPr/>
                  <p:nvPr/>
                </p:nvSpPr>
                <p:spPr>
                  <a:xfrm rot="157512">
                    <a:off x="6045654" y="3207187"/>
                    <a:ext cx="650192" cy="721114"/>
                  </a:xfrm>
                  <a:custGeom>
                    <a:avLst/>
                    <a:gdLst/>
                    <a:ahLst/>
                    <a:cxnLst/>
                    <a:rect l="l" t="t" r="r" b="b"/>
                    <a:pathLst>
                      <a:path w="26009" h="28846" fill="none" extrusionOk="0">
                        <a:moveTo>
                          <a:pt x="26008" y="20743"/>
                        </a:moveTo>
                        <a:lnTo>
                          <a:pt x="24980" y="6321"/>
                        </a:lnTo>
                        <a:lnTo>
                          <a:pt x="11976" y="1"/>
                        </a:lnTo>
                        <a:lnTo>
                          <a:pt x="1" y="8102"/>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583;p13">
                    <a:extLst>
                      <a:ext uri="{FF2B5EF4-FFF2-40B4-BE49-F238E27FC236}">
                        <a16:creationId xmlns:a16="http://schemas.microsoft.com/office/drawing/2014/main" id="{3B518ACA-3353-D137-631A-CA0197A64ADC}"/>
                      </a:ext>
                    </a:extLst>
                  </p:cNvPr>
                  <p:cNvSpPr/>
                  <p:nvPr/>
                </p:nvSpPr>
                <p:spPr>
                  <a:xfrm rot="157512">
                    <a:off x="3868779" y="3804714"/>
                    <a:ext cx="650217" cy="721114"/>
                  </a:xfrm>
                  <a:custGeom>
                    <a:avLst/>
                    <a:gdLst/>
                    <a:ahLst/>
                    <a:cxnLst/>
                    <a:rect l="l" t="t" r="r" b="b"/>
                    <a:pathLst>
                      <a:path w="26010" h="28846" fill="none" extrusionOk="0">
                        <a:moveTo>
                          <a:pt x="26010" y="20744"/>
                        </a:moveTo>
                        <a:lnTo>
                          <a:pt x="24982" y="6322"/>
                        </a:lnTo>
                        <a:lnTo>
                          <a:pt x="11977" y="1"/>
                        </a:lnTo>
                        <a:lnTo>
                          <a:pt x="1" y="8102"/>
                        </a:lnTo>
                        <a:lnTo>
                          <a:pt x="1030" y="22525"/>
                        </a:lnTo>
                        <a:lnTo>
                          <a:pt x="14034" y="28846"/>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584;p13">
                    <a:extLst>
                      <a:ext uri="{FF2B5EF4-FFF2-40B4-BE49-F238E27FC236}">
                        <a16:creationId xmlns:a16="http://schemas.microsoft.com/office/drawing/2014/main" id="{0CD7CCD4-DFA5-F84F-1A0B-1FB5545B1D65}"/>
                      </a:ext>
                    </a:extLst>
                  </p:cNvPr>
                  <p:cNvSpPr/>
                  <p:nvPr/>
                </p:nvSpPr>
                <p:spPr>
                  <a:xfrm rot="157512">
                    <a:off x="4494689" y="3788860"/>
                    <a:ext cx="650192" cy="721114"/>
                  </a:xfrm>
                  <a:custGeom>
                    <a:avLst/>
                    <a:gdLst/>
                    <a:ahLst/>
                    <a:cxnLst/>
                    <a:rect l="l" t="t" r="r" b="b"/>
                    <a:pathLst>
                      <a:path w="26009" h="28846" fill="none" extrusionOk="0">
                        <a:moveTo>
                          <a:pt x="26008" y="20743"/>
                        </a:moveTo>
                        <a:lnTo>
                          <a:pt x="24980" y="6321"/>
                        </a:lnTo>
                        <a:lnTo>
                          <a:pt x="11976" y="1"/>
                        </a:lnTo>
                        <a:lnTo>
                          <a:pt x="1" y="8103"/>
                        </a:lnTo>
                        <a:lnTo>
                          <a:pt x="1029" y="22525"/>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585;p13">
                    <a:extLst>
                      <a:ext uri="{FF2B5EF4-FFF2-40B4-BE49-F238E27FC236}">
                        <a16:creationId xmlns:a16="http://schemas.microsoft.com/office/drawing/2014/main" id="{DF18DF04-FF07-8681-1AF3-D16875757030}"/>
                      </a:ext>
                    </a:extLst>
                  </p:cNvPr>
                  <p:cNvSpPr/>
                  <p:nvPr/>
                </p:nvSpPr>
                <p:spPr>
                  <a:xfrm rot="157512">
                    <a:off x="5120574" y="3773006"/>
                    <a:ext cx="650192" cy="721089"/>
                  </a:xfrm>
                  <a:custGeom>
                    <a:avLst/>
                    <a:gdLst/>
                    <a:ahLst/>
                    <a:cxnLst/>
                    <a:rect l="l" t="t" r="r" b="b"/>
                    <a:pathLst>
                      <a:path w="26009" h="28845" fill="none" extrusionOk="0">
                        <a:moveTo>
                          <a:pt x="26008" y="20744"/>
                        </a:moveTo>
                        <a:lnTo>
                          <a:pt x="24980" y="6321"/>
                        </a:lnTo>
                        <a:lnTo>
                          <a:pt x="11976" y="0"/>
                        </a:lnTo>
                        <a:lnTo>
                          <a:pt x="0" y="8102"/>
                        </a:lnTo>
                        <a:lnTo>
                          <a:pt x="1028" y="22524"/>
                        </a:lnTo>
                        <a:lnTo>
                          <a:pt x="14033" y="28845"/>
                        </a:lnTo>
                        <a:close/>
                      </a:path>
                    </a:pathLst>
                  </a:custGeom>
                  <a:noFill/>
                  <a:ln w="7725" cap="flat" cmpd="sng">
                    <a:solidFill>
                      <a:schemeClr val="dk2"/>
                    </a:solidFill>
                    <a:prstDash val="solid"/>
                    <a:miter lim="102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 name="Google Shape;586;p13">
                  <a:extLst>
                    <a:ext uri="{FF2B5EF4-FFF2-40B4-BE49-F238E27FC236}">
                      <a16:creationId xmlns:a16="http://schemas.microsoft.com/office/drawing/2014/main" id="{2C5CB224-558D-D68B-7F92-4941D4BFF46D}"/>
                    </a:ext>
                  </a:extLst>
                </p:cNvPr>
                <p:cNvSpPr/>
                <p:nvPr/>
              </p:nvSpPr>
              <p:spPr>
                <a:xfrm rot="157512">
                  <a:off x="6228998" y="4446717"/>
                  <a:ext cx="57072" cy="57047"/>
                </a:xfrm>
                <a:custGeom>
                  <a:avLst/>
                  <a:gdLst/>
                  <a:ahLst/>
                  <a:cxnLst/>
                  <a:rect l="l" t="t" r="r" b="b"/>
                  <a:pathLst>
                    <a:path w="2283" h="2282" extrusionOk="0">
                      <a:moveTo>
                        <a:pt x="1142" y="0"/>
                      </a:moveTo>
                      <a:cubicBezTo>
                        <a:pt x="512" y="0"/>
                        <a:pt x="1" y="511"/>
                        <a:pt x="1" y="1141"/>
                      </a:cubicBezTo>
                      <a:cubicBezTo>
                        <a:pt x="1" y="1771"/>
                        <a:pt x="512" y="2281"/>
                        <a:pt x="1142" y="2281"/>
                      </a:cubicBezTo>
                      <a:cubicBezTo>
                        <a:pt x="1772" y="2281"/>
                        <a:pt x="2283" y="1772"/>
                        <a:pt x="2283" y="1141"/>
                      </a:cubicBezTo>
                      <a:cubicBezTo>
                        <a:pt x="2283" y="511"/>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87;p13">
                  <a:extLst>
                    <a:ext uri="{FF2B5EF4-FFF2-40B4-BE49-F238E27FC236}">
                      <a16:creationId xmlns:a16="http://schemas.microsoft.com/office/drawing/2014/main" id="{F979E04D-781E-1589-16B9-B84DEE85F2EB}"/>
                    </a:ext>
                  </a:extLst>
                </p:cNvPr>
                <p:cNvSpPr/>
                <p:nvPr/>
              </p:nvSpPr>
              <p:spPr>
                <a:xfrm rot="157512">
                  <a:off x="9351770" y="4005108"/>
                  <a:ext cx="57047" cy="57072"/>
                </a:xfrm>
                <a:custGeom>
                  <a:avLst/>
                  <a:gdLst/>
                  <a:ahLst/>
                  <a:cxnLst/>
                  <a:rect l="l" t="t" r="r" b="b"/>
                  <a:pathLst>
                    <a:path w="2282" h="2283" extrusionOk="0">
                      <a:moveTo>
                        <a:pt x="1141" y="0"/>
                      </a:moveTo>
                      <a:cubicBezTo>
                        <a:pt x="511" y="0"/>
                        <a:pt x="0" y="511"/>
                        <a:pt x="0" y="1141"/>
                      </a:cubicBezTo>
                      <a:cubicBezTo>
                        <a:pt x="0" y="1772"/>
                        <a:pt x="511" y="2282"/>
                        <a:pt x="1141" y="2282"/>
                      </a:cubicBezTo>
                      <a:cubicBezTo>
                        <a:pt x="1771" y="2282"/>
                        <a:pt x="2281" y="1772"/>
                        <a:pt x="2281" y="1141"/>
                      </a:cubicBezTo>
                      <a:cubicBezTo>
                        <a:pt x="2281" y="511"/>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88;p13">
                  <a:extLst>
                    <a:ext uri="{FF2B5EF4-FFF2-40B4-BE49-F238E27FC236}">
                      <a16:creationId xmlns:a16="http://schemas.microsoft.com/office/drawing/2014/main" id="{1A5B6A5F-895E-1958-53D3-22065940D25A}"/>
                    </a:ext>
                  </a:extLst>
                </p:cNvPr>
                <p:cNvSpPr/>
                <p:nvPr/>
              </p:nvSpPr>
              <p:spPr>
                <a:xfrm rot="157512">
                  <a:off x="8403706" y="3847890"/>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9;p13">
                  <a:extLst>
                    <a:ext uri="{FF2B5EF4-FFF2-40B4-BE49-F238E27FC236}">
                      <a16:creationId xmlns:a16="http://schemas.microsoft.com/office/drawing/2014/main" id="{DA1AD1EB-3CD3-46B6-49E9-40D30AFC6EFD}"/>
                    </a:ext>
                  </a:extLst>
                </p:cNvPr>
                <p:cNvSpPr/>
                <p:nvPr/>
              </p:nvSpPr>
              <p:spPr>
                <a:xfrm rot="157512">
                  <a:off x="8124633" y="5115580"/>
                  <a:ext cx="57047" cy="57047"/>
                </a:xfrm>
                <a:custGeom>
                  <a:avLst/>
                  <a:gdLst/>
                  <a:ahLst/>
                  <a:cxnLst/>
                  <a:rect l="l" t="t" r="r" b="b"/>
                  <a:pathLst>
                    <a:path w="2282" h="2282" extrusionOk="0">
                      <a:moveTo>
                        <a:pt x="1140" y="0"/>
                      </a:moveTo>
                      <a:cubicBezTo>
                        <a:pt x="511" y="0"/>
                        <a:pt x="0" y="511"/>
                        <a:pt x="0" y="1141"/>
                      </a:cubicBezTo>
                      <a:cubicBezTo>
                        <a:pt x="0" y="1771"/>
                        <a:pt x="510" y="2281"/>
                        <a:pt x="1140" y="2281"/>
                      </a:cubicBezTo>
                      <a:cubicBezTo>
                        <a:pt x="1771" y="2281"/>
                        <a:pt x="2281" y="1771"/>
                        <a:pt x="2281" y="1141"/>
                      </a:cubicBezTo>
                      <a:cubicBezTo>
                        <a:pt x="2281" y="511"/>
                        <a:pt x="1771" y="0"/>
                        <a:pt x="1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0;p13">
                  <a:extLst>
                    <a:ext uri="{FF2B5EF4-FFF2-40B4-BE49-F238E27FC236}">
                      <a16:creationId xmlns:a16="http://schemas.microsoft.com/office/drawing/2014/main" id="{23F6D55C-B801-7559-8698-DF146134A826}"/>
                    </a:ext>
                  </a:extLst>
                </p:cNvPr>
                <p:cNvSpPr/>
                <p:nvPr/>
              </p:nvSpPr>
              <p:spPr>
                <a:xfrm rot="157512">
                  <a:off x="6574005" y="5703526"/>
                  <a:ext cx="57072" cy="57047"/>
                </a:xfrm>
                <a:custGeom>
                  <a:avLst/>
                  <a:gdLst/>
                  <a:ahLst/>
                  <a:cxnLst/>
                  <a:rect l="l" t="t" r="r" b="b"/>
                  <a:pathLst>
                    <a:path w="2283" h="2282" extrusionOk="0">
                      <a:moveTo>
                        <a:pt x="1141" y="1"/>
                      </a:moveTo>
                      <a:cubicBezTo>
                        <a:pt x="511" y="1"/>
                        <a:pt x="0" y="511"/>
                        <a:pt x="0" y="1141"/>
                      </a:cubicBezTo>
                      <a:cubicBezTo>
                        <a:pt x="0" y="1771"/>
                        <a:pt x="511" y="2282"/>
                        <a:pt x="1141" y="2282"/>
                      </a:cubicBezTo>
                      <a:cubicBezTo>
                        <a:pt x="1771" y="2282"/>
                        <a:pt x="2282" y="1771"/>
                        <a:pt x="2282" y="1141"/>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591;p13">
                  <a:extLst>
                    <a:ext uri="{FF2B5EF4-FFF2-40B4-BE49-F238E27FC236}">
                      <a16:creationId xmlns:a16="http://schemas.microsoft.com/office/drawing/2014/main" id="{F7856E67-2D84-FBEB-A98B-E3D71C1EE97E}"/>
                    </a:ext>
                  </a:extLst>
                </p:cNvPr>
                <p:cNvSpPr/>
                <p:nvPr/>
              </p:nvSpPr>
              <p:spPr>
                <a:xfrm rot="157512">
                  <a:off x="5957267" y="6080755"/>
                  <a:ext cx="57072" cy="57047"/>
                </a:xfrm>
                <a:custGeom>
                  <a:avLst/>
                  <a:gdLst/>
                  <a:ahLst/>
                  <a:cxnLst/>
                  <a:rect l="l" t="t" r="r" b="b"/>
                  <a:pathLst>
                    <a:path w="2283" h="2282" extrusionOk="0">
                      <a:moveTo>
                        <a:pt x="1141" y="0"/>
                      </a:moveTo>
                      <a:cubicBezTo>
                        <a:pt x="511" y="0"/>
                        <a:pt x="0" y="510"/>
                        <a:pt x="0" y="1140"/>
                      </a:cubicBezTo>
                      <a:cubicBezTo>
                        <a:pt x="0" y="1770"/>
                        <a:pt x="511" y="2281"/>
                        <a:pt x="1141" y="2281"/>
                      </a:cubicBezTo>
                      <a:cubicBezTo>
                        <a:pt x="1771" y="2281"/>
                        <a:pt x="2282" y="1770"/>
                        <a:pt x="2282" y="1140"/>
                      </a:cubicBezTo>
                      <a:cubicBezTo>
                        <a:pt x="2282" y="510"/>
                        <a:pt x="1771"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592;p13">
                  <a:extLst>
                    <a:ext uri="{FF2B5EF4-FFF2-40B4-BE49-F238E27FC236}">
                      <a16:creationId xmlns:a16="http://schemas.microsoft.com/office/drawing/2014/main" id="{358D3ACA-AA91-AF0C-0FD7-ACC3244AEB35}"/>
                    </a:ext>
                  </a:extLst>
                </p:cNvPr>
                <p:cNvSpPr/>
                <p:nvPr/>
              </p:nvSpPr>
              <p:spPr>
                <a:xfrm rot="157512">
                  <a:off x="5929801" y="4996682"/>
                  <a:ext cx="57072" cy="57047"/>
                </a:xfrm>
                <a:custGeom>
                  <a:avLst/>
                  <a:gdLst/>
                  <a:ahLst/>
                  <a:cxnLst/>
                  <a:rect l="l" t="t" r="r" b="b"/>
                  <a:pathLst>
                    <a:path w="2283" h="2282" extrusionOk="0">
                      <a:moveTo>
                        <a:pt x="1142" y="0"/>
                      </a:moveTo>
                      <a:cubicBezTo>
                        <a:pt x="511" y="0"/>
                        <a:pt x="1" y="510"/>
                        <a:pt x="1" y="1140"/>
                      </a:cubicBezTo>
                      <a:cubicBezTo>
                        <a:pt x="1" y="1771"/>
                        <a:pt x="511" y="2281"/>
                        <a:pt x="1142" y="2281"/>
                      </a:cubicBezTo>
                      <a:cubicBezTo>
                        <a:pt x="1772" y="2281"/>
                        <a:pt x="2283" y="1771"/>
                        <a:pt x="2283" y="1140"/>
                      </a:cubicBezTo>
                      <a:cubicBezTo>
                        <a:pt x="2283" y="510"/>
                        <a:pt x="1772"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593;p13">
                  <a:extLst>
                    <a:ext uri="{FF2B5EF4-FFF2-40B4-BE49-F238E27FC236}">
                      <a16:creationId xmlns:a16="http://schemas.microsoft.com/office/drawing/2014/main" id="{CCBA375C-AF05-EE3E-E7B8-9487C35D2252}"/>
                    </a:ext>
                  </a:extLst>
                </p:cNvPr>
                <p:cNvSpPr/>
                <p:nvPr/>
              </p:nvSpPr>
              <p:spPr>
                <a:xfrm rot="157512">
                  <a:off x="9015730" y="3465389"/>
                  <a:ext cx="57047" cy="57072"/>
                </a:xfrm>
                <a:custGeom>
                  <a:avLst/>
                  <a:gdLst/>
                  <a:ahLst/>
                  <a:cxnLst/>
                  <a:rect l="l" t="t" r="r" b="b"/>
                  <a:pathLst>
                    <a:path w="2282" h="2283" extrusionOk="0">
                      <a:moveTo>
                        <a:pt x="1142" y="0"/>
                      </a:moveTo>
                      <a:cubicBezTo>
                        <a:pt x="512" y="0"/>
                        <a:pt x="1" y="511"/>
                        <a:pt x="1" y="1141"/>
                      </a:cubicBezTo>
                      <a:cubicBezTo>
                        <a:pt x="1" y="1771"/>
                        <a:pt x="512" y="2282"/>
                        <a:pt x="1142" y="2282"/>
                      </a:cubicBezTo>
                      <a:cubicBezTo>
                        <a:pt x="1771" y="2282"/>
                        <a:pt x="2282" y="1771"/>
                        <a:pt x="2282" y="1141"/>
                      </a:cubicBezTo>
                      <a:cubicBezTo>
                        <a:pt x="2282" y="511"/>
                        <a:pt x="1771" y="0"/>
                        <a:pt x="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9" name="Google Shape;594;p13">
              <a:extLst>
                <a:ext uri="{FF2B5EF4-FFF2-40B4-BE49-F238E27FC236}">
                  <a16:creationId xmlns:a16="http://schemas.microsoft.com/office/drawing/2014/main" id="{D76D14E5-E8FE-2C6E-7301-35B51F801085}"/>
                </a:ext>
              </a:extLst>
            </p:cNvPr>
            <p:cNvSpPr/>
            <p:nvPr/>
          </p:nvSpPr>
          <p:spPr>
            <a:xfrm rot="157512">
              <a:off x="8799542" y="3225845"/>
              <a:ext cx="57022" cy="57072"/>
            </a:xfrm>
            <a:custGeom>
              <a:avLst/>
              <a:gdLst/>
              <a:ahLst/>
              <a:cxnLst/>
              <a:rect l="l" t="t" r="r" b="b"/>
              <a:pathLst>
                <a:path w="2281" h="2283" extrusionOk="0">
                  <a:moveTo>
                    <a:pt x="1141" y="1"/>
                  </a:moveTo>
                  <a:cubicBezTo>
                    <a:pt x="511" y="1"/>
                    <a:pt x="0" y="512"/>
                    <a:pt x="0" y="1142"/>
                  </a:cubicBezTo>
                  <a:cubicBezTo>
                    <a:pt x="0" y="1772"/>
                    <a:pt x="511" y="2283"/>
                    <a:pt x="1141" y="2283"/>
                  </a:cubicBezTo>
                  <a:cubicBezTo>
                    <a:pt x="1771" y="2283"/>
                    <a:pt x="2281" y="1772"/>
                    <a:pt x="2281" y="1142"/>
                  </a:cubicBezTo>
                  <a:cubicBezTo>
                    <a:pt x="2281" y="512"/>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95;p13">
              <a:extLst>
                <a:ext uri="{FF2B5EF4-FFF2-40B4-BE49-F238E27FC236}">
                  <a16:creationId xmlns:a16="http://schemas.microsoft.com/office/drawing/2014/main" id="{54D942AA-A6C5-95A1-1C83-F87223D2F2A9}"/>
                </a:ext>
              </a:extLst>
            </p:cNvPr>
            <p:cNvSpPr/>
            <p:nvPr/>
          </p:nvSpPr>
          <p:spPr>
            <a:xfrm rot="157512">
              <a:off x="5710335" y="4761896"/>
              <a:ext cx="57072" cy="57072"/>
            </a:xfrm>
            <a:custGeom>
              <a:avLst/>
              <a:gdLst/>
              <a:ahLst/>
              <a:cxnLst/>
              <a:rect l="l" t="t" r="r" b="b"/>
              <a:pathLst>
                <a:path w="2283" h="2283" extrusionOk="0">
                  <a:moveTo>
                    <a:pt x="1141" y="1"/>
                  </a:moveTo>
                  <a:cubicBezTo>
                    <a:pt x="511" y="1"/>
                    <a:pt x="0" y="511"/>
                    <a:pt x="0" y="1142"/>
                  </a:cubicBezTo>
                  <a:cubicBezTo>
                    <a:pt x="0" y="1772"/>
                    <a:pt x="511" y="2283"/>
                    <a:pt x="1141" y="2283"/>
                  </a:cubicBezTo>
                  <a:cubicBezTo>
                    <a:pt x="1771" y="2283"/>
                    <a:pt x="2282" y="1772"/>
                    <a:pt x="2282" y="1142"/>
                  </a:cubicBezTo>
                  <a:cubicBezTo>
                    <a:pt x="2282" y="511"/>
                    <a:pt x="1771" y="1"/>
                    <a:pt x="11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96;p13">
              <a:extLst>
                <a:ext uri="{FF2B5EF4-FFF2-40B4-BE49-F238E27FC236}">
                  <a16:creationId xmlns:a16="http://schemas.microsoft.com/office/drawing/2014/main" id="{920C3F34-839D-2F1D-D117-1C45049F545F}"/>
                </a:ext>
              </a:extLst>
            </p:cNvPr>
            <p:cNvSpPr/>
            <p:nvPr/>
          </p:nvSpPr>
          <p:spPr>
            <a:xfrm rot="157512">
              <a:off x="7885492" y="4168682"/>
              <a:ext cx="57047" cy="57047"/>
            </a:xfrm>
            <a:custGeom>
              <a:avLst/>
              <a:gdLst/>
              <a:ahLst/>
              <a:cxnLst/>
              <a:rect l="l" t="t" r="r" b="b"/>
              <a:pathLst>
                <a:path w="2282" h="2282" extrusionOk="0">
                  <a:moveTo>
                    <a:pt x="1141" y="0"/>
                  </a:moveTo>
                  <a:cubicBezTo>
                    <a:pt x="511" y="0"/>
                    <a:pt x="0" y="511"/>
                    <a:pt x="0" y="1141"/>
                  </a:cubicBezTo>
                  <a:cubicBezTo>
                    <a:pt x="0" y="1770"/>
                    <a:pt x="511" y="2281"/>
                    <a:pt x="1141" y="2281"/>
                  </a:cubicBezTo>
                  <a:cubicBezTo>
                    <a:pt x="1772" y="2281"/>
                    <a:pt x="2281" y="1770"/>
                    <a:pt x="2281" y="1141"/>
                  </a:cubicBezTo>
                  <a:cubicBezTo>
                    <a:pt x="2281" y="511"/>
                    <a:pt x="1772" y="0"/>
                    <a:pt x="11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667049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Montserrat Black"/>
              <a:buNone/>
              <a:defRPr sz="3200">
                <a:solidFill>
                  <a:schemeClr val="dk1"/>
                </a:solidFill>
                <a:latin typeface="Montserrat Black"/>
                <a:ea typeface="Montserrat Black"/>
                <a:cs typeface="Montserrat Black"/>
                <a:sym typeface="Montserrat Black"/>
              </a:defRPr>
            </a:lvl1pPr>
            <a:lvl2pPr lvl="1"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2pPr>
            <a:lvl3pPr lvl="2"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3pPr>
            <a:lvl4pPr lvl="3"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4pPr>
            <a:lvl5pPr lvl="4"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5pPr>
            <a:lvl6pPr lvl="5"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6pPr>
            <a:lvl7pPr lvl="6"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7pPr>
            <a:lvl8pPr lvl="7"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8pPr>
            <a:lvl9pPr lvl="8"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Montserrat"/>
              <a:buChar char="◆"/>
              <a:defRPr>
                <a:solidFill>
                  <a:schemeClr val="dk1"/>
                </a:solidFill>
                <a:latin typeface="Montserrat"/>
                <a:ea typeface="Montserrat"/>
                <a:cs typeface="Montserrat"/>
                <a:sym typeface="Montserrat"/>
              </a:defRPr>
            </a:lvl1pPr>
            <a:lvl2pPr marL="914400" lvl="1"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5" r:id="rId3"/>
    <p:sldLayoutId id="2147483659" r:id="rId4"/>
    <p:sldLayoutId id="2147483664" r:id="rId5"/>
    <p:sldLayoutId id="2147483668" r:id="rId6"/>
    <p:sldLayoutId id="2147483669" r:id="rId7"/>
    <p:sldLayoutId id="2147483675" r:id="rId8"/>
    <p:sldLayoutId id="2147483676" r:id="rId9"/>
    <p:sldLayoutId id="2147483677" r:id="rId10"/>
    <p:sldLayoutId id="2147483678" r:id="rId11"/>
    <p:sldLayoutId id="214748367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notesSlide" Target="../notesSlides/notesSlide2.xml"/><Relationship Id="rId16" Type="http://schemas.openxmlformats.org/officeDocument/2006/relationships/image" Target="../media/image15.svg"/><Relationship Id="rId1" Type="http://schemas.openxmlformats.org/officeDocument/2006/relationships/slideLayout" Target="../slideLayouts/slideLayout6.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s>
</file>

<file path=ppt/slides/_rels/slide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5.xml"/><Relationship Id="rId5" Type="http://schemas.microsoft.com/office/2007/relationships/hdphoto" Target="../media/hdphoto1.wdp"/><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19.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8.png"/><Relationship Id="rId3" Type="http://schemas.openxmlformats.org/officeDocument/2006/relationships/image" Target="../media/image20.png"/><Relationship Id="rId7" Type="http://schemas.openxmlformats.org/officeDocument/2006/relationships/image" Target="../media/image24.png"/><Relationship Id="rId12" Type="http://schemas.microsoft.com/office/2007/relationships/hdphoto" Target="../media/hdphoto3.wdp"/><Relationship Id="rId17" Type="http://schemas.microsoft.com/office/2007/relationships/hdphoto" Target="../media/hdphoto5.wdp"/><Relationship Id="rId2" Type="http://schemas.openxmlformats.org/officeDocument/2006/relationships/notesSlide" Target="../notesSlides/notesSlide4.xml"/><Relationship Id="rId16"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7.png"/><Relationship Id="rId5" Type="http://schemas.openxmlformats.org/officeDocument/2006/relationships/image" Target="../media/image22.jpeg"/><Relationship Id="rId15" Type="http://schemas.microsoft.com/office/2007/relationships/hdphoto" Target="../media/hdphoto4.wdp"/><Relationship Id="rId10" Type="http://schemas.microsoft.com/office/2007/relationships/hdphoto" Target="../media/hdphoto2.wdp"/><Relationship Id="rId4" Type="http://schemas.openxmlformats.org/officeDocument/2006/relationships/image" Target="../media/image21.png"/><Relationship Id="rId9" Type="http://schemas.openxmlformats.org/officeDocument/2006/relationships/image" Target="../media/image26.png"/><Relationship Id="rId14" Type="http://schemas.openxmlformats.org/officeDocument/2006/relationships/image" Target="../media/image29.png"/></Relationships>
</file>

<file path=ppt/slides/_rels/slide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17.svg"/><Relationship Id="rId4" Type="http://schemas.openxmlformats.org/officeDocument/2006/relationships/image" Target="../media/image32.sv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3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7.sv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2.png"/><Relationship Id="rId4"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17.sv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4.mp4"/><Relationship Id="rId1" Type="http://schemas.openxmlformats.org/officeDocument/2006/relationships/video" Target="NULL" TargetMode="External"/><Relationship Id="rId5" Type="http://schemas.openxmlformats.org/officeDocument/2006/relationships/image" Target="../media/image45.png"/><Relationship Id="rId4"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47.svg"/><Relationship Id="rId7" Type="http://schemas.openxmlformats.org/officeDocument/2006/relationships/image" Target="../media/image11.svg"/><Relationship Id="rId2" Type="http://schemas.openxmlformats.org/officeDocument/2006/relationships/image" Target="../media/image46.png"/><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image" Target="../media/image49.svg"/><Relationship Id="rId4" Type="http://schemas.openxmlformats.org/officeDocument/2006/relationships/image" Target="../media/image48.png"/><Relationship Id="rId9" Type="http://schemas.openxmlformats.org/officeDocument/2006/relationships/image" Target="../media/image17.sv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5.xml"/><Relationship Id="rId4" Type="http://schemas.openxmlformats.org/officeDocument/2006/relationships/image" Target="../media/image52.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38"/>
        <p:cNvGrpSpPr/>
        <p:nvPr/>
      </p:nvGrpSpPr>
      <p:grpSpPr>
        <a:xfrm>
          <a:off x="0" y="0"/>
          <a:ext cx="0" cy="0"/>
          <a:chOff x="0" y="0"/>
          <a:chExt cx="0" cy="0"/>
        </a:xfrm>
      </p:grpSpPr>
      <p:sp>
        <p:nvSpPr>
          <p:cNvPr id="1251" name="Google Shape;1251;p35"/>
          <p:cNvSpPr txBox="1">
            <a:spLocks noGrp="1"/>
          </p:cNvSpPr>
          <p:nvPr>
            <p:ph type="ctrTitle"/>
          </p:nvPr>
        </p:nvSpPr>
        <p:spPr>
          <a:xfrm>
            <a:off x="869981" y="1427071"/>
            <a:ext cx="7033800" cy="2193000"/>
          </a:xfrm>
          <a:prstGeom prst="rect">
            <a:avLst/>
          </a:prstGeom>
        </p:spPr>
        <p:txBody>
          <a:bodyPr spcFirstLastPara="1" wrap="square" lIns="91425" tIns="91425" rIns="91425" bIns="91425" anchor="b" anchorCtr="0">
            <a:noAutofit/>
          </a:bodyPr>
          <a:lstStyle/>
          <a:p>
            <a:pPr marL="0" lvl="0" indent="0" algn="l" rtl="0">
              <a:lnSpc>
                <a:spcPct val="100000"/>
              </a:lnSpc>
              <a:spcBef>
                <a:spcPts val="0"/>
              </a:spcBef>
              <a:spcAft>
                <a:spcPts val="0"/>
              </a:spcAft>
              <a:buNone/>
            </a:pPr>
            <a:r>
              <a:rPr lang="de-DE" sz="5200" noProof="1">
                <a:solidFill>
                  <a:schemeClr val="accent6"/>
                </a:solidFill>
              </a:rPr>
              <a:t>KÜNSTLICHE INTELLIGENZ</a:t>
            </a:r>
            <a:endParaRPr lang="de-DE" sz="5200" noProof="1">
              <a:solidFill>
                <a:schemeClr val="accent6"/>
              </a:solidFill>
              <a:latin typeface="Montserrat Black"/>
              <a:ea typeface="Montserrat Black"/>
              <a:cs typeface="Montserrat Black"/>
              <a:sym typeface="Montserrat Black"/>
            </a:endParaRPr>
          </a:p>
        </p:txBody>
      </p:sp>
      <p:sp>
        <p:nvSpPr>
          <p:cNvPr id="1252" name="Google Shape;1252;p35"/>
          <p:cNvSpPr txBox="1">
            <a:spLocks noGrp="1"/>
          </p:cNvSpPr>
          <p:nvPr>
            <p:ph type="subTitle" idx="1"/>
          </p:nvPr>
        </p:nvSpPr>
        <p:spPr>
          <a:xfrm>
            <a:off x="869981" y="3545932"/>
            <a:ext cx="4528800" cy="36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b="1" noProof="1">
                <a:solidFill>
                  <a:srgbClr val="AE77D6"/>
                </a:solidFill>
              </a:rPr>
              <a:t>DREIEICHSCHULE LANGEN | 20.05.2026</a:t>
            </a:r>
          </a:p>
        </p:txBody>
      </p:sp>
      <p:sp>
        <p:nvSpPr>
          <p:cNvPr id="2" name="Google Shape;1251;p35">
            <a:extLst>
              <a:ext uri="{FF2B5EF4-FFF2-40B4-BE49-F238E27FC236}">
                <a16:creationId xmlns:a16="http://schemas.microsoft.com/office/drawing/2014/main" id="{CD39878F-195C-F61E-E98B-DAC2E7186FB7}"/>
              </a:ext>
            </a:extLst>
          </p:cNvPr>
          <p:cNvSpPr txBox="1">
            <a:spLocks/>
          </p:cNvSpPr>
          <p:nvPr/>
        </p:nvSpPr>
        <p:spPr>
          <a:xfrm>
            <a:off x="869981" y="962325"/>
            <a:ext cx="7033800" cy="99878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191919"/>
              </a:buClr>
              <a:buSzPts val="5200"/>
              <a:buFont typeface="Montserrat Black"/>
              <a:buNone/>
              <a:defRPr sz="9600" b="0" i="0" u="none" strike="noStrike" cap="none">
                <a:solidFill>
                  <a:schemeClr val="dk1"/>
                </a:solidFill>
                <a:latin typeface="Montserrat Black"/>
                <a:ea typeface="Montserrat Black"/>
                <a:cs typeface="Montserrat Black"/>
                <a:sym typeface="Montserrat Black"/>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nSpc>
                <a:spcPct val="100000"/>
              </a:lnSpc>
            </a:pPr>
            <a:r>
              <a:rPr lang="de-DE" sz="3200" noProof="1">
                <a:solidFill>
                  <a:schemeClr val="dk2"/>
                </a:solidFill>
              </a:rPr>
              <a:t>THEMENGELEITETE SV-STUNDE</a:t>
            </a:r>
          </a:p>
        </p:txBody>
      </p:sp>
      <p:pic>
        <p:nvPicPr>
          <p:cNvPr id="3" name="Grafik 2" descr="Ein Bild, das Logo, Text, Grafiken, Schrift enthält.&#10;&#10;KI-generierte Inhalte können fehlerhaft sein.">
            <a:extLst>
              <a:ext uri="{FF2B5EF4-FFF2-40B4-BE49-F238E27FC236}">
                <a16:creationId xmlns:a16="http://schemas.microsoft.com/office/drawing/2014/main" id="{47DBA32C-45F7-F1FE-7A61-961E0657570F}"/>
              </a:ext>
            </a:extLst>
          </p:cNvPr>
          <p:cNvPicPr>
            <a:picLocks noChangeAspect="1"/>
          </p:cNvPicPr>
          <p:nvPr/>
        </p:nvPicPr>
        <p:blipFill>
          <a:blip r:embed="rId3"/>
          <a:stretch>
            <a:fillRect/>
          </a:stretch>
        </p:blipFill>
        <p:spPr>
          <a:xfrm>
            <a:off x="8007155" y="126425"/>
            <a:ext cx="1136845" cy="113684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3"/>
        <p:cNvGrpSpPr/>
        <p:nvPr/>
      </p:nvGrpSpPr>
      <p:grpSpPr>
        <a:xfrm>
          <a:off x="0" y="0"/>
          <a:ext cx="0" cy="0"/>
          <a:chOff x="0" y="0"/>
          <a:chExt cx="0" cy="0"/>
        </a:xfrm>
      </p:grpSpPr>
      <p:sp>
        <p:nvSpPr>
          <p:cNvPr id="2" name="Google Shape;1257;p36">
            <a:extLst>
              <a:ext uri="{FF2B5EF4-FFF2-40B4-BE49-F238E27FC236}">
                <a16:creationId xmlns:a16="http://schemas.microsoft.com/office/drawing/2014/main" id="{4DE30C68-8586-6074-647A-46967DA7D479}"/>
              </a:ext>
            </a:extLst>
          </p:cNvPr>
          <p:cNvSpPr txBox="1">
            <a:spLocks/>
          </p:cNvSpPr>
          <p:nvPr/>
        </p:nvSpPr>
        <p:spPr>
          <a:xfrm>
            <a:off x="700425" y="306911"/>
            <a:ext cx="7704000" cy="780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r>
              <a:rPr lang="de-DE" noProof="1"/>
              <a:t>INHALT</a:t>
            </a:r>
          </a:p>
        </p:txBody>
      </p:sp>
      <p:graphicFrame>
        <p:nvGraphicFramePr>
          <p:cNvPr id="3" name="Google Shape;1258;p36">
            <a:extLst>
              <a:ext uri="{FF2B5EF4-FFF2-40B4-BE49-F238E27FC236}">
                <a16:creationId xmlns:a16="http://schemas.microsoft.com/office/drawing/2014/main" id="{0B5705C9-8F53-86CC-C31E-9DDED0FD724D}"/>
              </a:ext>
            </a:extLst>
          </p:cNvPr>
          <p:cNvGraphicFramePr/>
          <p:nvPr>
            <p:extLst>
              <p:ext uri="{D42A27DB-BD31-4B8C-83A1-F6EECF244321}">
                <p14:modId xmlns:p14="http://schemas.microsoft.com/office/powerpoint/2010/main" val="2185452012"/>
              </p:ext>
            </p:extLst>
          </p:nvPr>
        </p:nvGraphicFramePr>
        <p:xfrm>
          <a:off x="419539" y="1098976"/>
          <a:ext cx="5841779" cy="3718350"/>
        </p:xfrm>
        <a:graphic>
          <a:graphicData uri="http://schemas.openxmlformats.org/drawingml/2006/table">
            <a:tbl>
              <a:tblPr>
                <a:noFill/>
                <a:tableStyleId>{AB5314E7-A887-454F-9617-4B6D3BD48EAB}</a:tableStyleId>
              </a:tblPr>
              <a:tblGrid>
                <a:gridCol w="574374">
                  <a:extLst>
                    <a:ext uri="{9D8B030D-6E8A-4147-A177-3AD203B41FA5}">
                      <a16:colId xmlns:a16="http://schemas.microsoft.com/office/drawing/2014/main" val="20000"/>
                    </a:ext>
                  </a:extLst>
                </a:gridCol>
                <a:gridCol w="5267405">
                  <a:extLst>
                    <a:ext uri="{9D8B030D-6E8A-4147-A177-3AD203B41FA5}">
                      <a16:colId xmlns:a16="http://schemas.microsoft.com/office/drawing/2014/main" val="20001"/>
                    </a:ext>
                  </a:extLst>
                </a:gridCol>
              </a:tblGrid>
              <a:tr h="340554">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1200"/>
                        </a:spcBef>
                        <a:spcAft>
                          <a:spcPts val="1600"/>
                        </a:spcAft>
                        <a:buNone/>
                      </a:pPr>
                      <a:r>
                        <a:rPr lang="de-DE" sz="1100" b="1" noProof="1">
                          <a:solidFill>
                            <a:schemeClr val="dk1"/>
                          </a:solidFill>
                          <a:latin typeface="Montserrat"/>
                          <a:ea typeface="Montserrat"/>
                          <a:cs typeface="Montserrat"/>
                          <a:sym typeface="Montserrat"/>
                        </a:rPr>
                        <a:t>Funktionsweise der KI:</a:t>
                      </a:r>
                      <a:br>
                        <a:rPr lang="de-DE" sz="1100" b="1" noProof="1">
                          <a:solidFill>
                            <a:schemeClr val="dk1"/>
                          </a:solidFill>
                          <a:latin typeface="Montserrat"/>
                          <a:ea typeface="Montserrat"/>
                          <a:cs typeface="Montserrat"/>
                          <a:sym typeface="Montserrat"/>
                        </a:rPr>
                      </a:br>
                      <a:br>
                        <a:rPr lang="de-DE" sz="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Was bedeutet eigentlich KI? Wie funktioniert KI?</a:t>
                      </a:r>
                      <a:endParaRPr lang="de-DE" sz="11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340554">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marR="0" lvl="0" indent="0" algn="l" rtl="0">
                        <a:lnSpc>
                          <a:spcPct val="100000"/>
                        </a:lnSpc>
                        <a:spcBef>
                          <a:spcPts val="0"/>
                        </a:spcBef>
                        <a:spcAft>
                          <a:spcPts val="1600"/>
                        </a:spcAft>
                        <a:buNone/>
                      </a:pPr>
                      <a:r>
                        <a:rPr lang="de-DE" sz="1100" b="1" noProof="1">
                          <a:solidFill>
                            <a:schemeClr val="dk1"/>
                          </a:solidFill>
                          <a:latin typeface="Montserrat"/>
                          <a:ea typeface="Montserrat"/>
                          <a:cs typeface="Montserrat"/>
                          <a:sym typeface="Montserrat"/>
                        </a:rPr>
                        <a:t>Arten von KI:</a:t>
                      </a:r>
                      <a:br>
                        <a:rPr lang="de-DE" sz="1100" b="1" noProof="1">
                          <a:solidFill>
                            <a:schemeClr val="dk1"/>
                          </a:solidFill>
                          <a:latin typeface="Montserrat"/>
                          <a:ea typeface="Montserrat"/>
                          <a:cs typeface="Montserrat"/>
                          <a:sym typeface="Montserrat"/>
                        </a:rPr>
                      </a:br>
                      <a:br>
                        <a:rPr lang="de-DE" sz="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Welche KI’s kennen wir? Was und wofür nutzen wir sie?</a:t>
                      </a:r>
                      <a:endParaRPr lang="de-DE" sz="11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340554">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100" b="1" noProof="1">
                          <a:solidFill>
                            <a:schemeClr val="dk1"/>
                          </a:solidFill>
                          <a:latin typeface="Montserrat"/>
                          <a:ea typeface="Montserrat"/>
                          <a:cs typeface="Montserrat"/>
                          <a:sym typeface="Montserrat"/>
                        </a:rPr>
                        <a:t>Nutzung von KI:</a:t>
                      </a:r>
                      <a:br>
                        <a:rPr lang="de-DE" sz="1100" b="1" noProof="1">
                          <a:solidFill>
                            <a:schemeClr val="dk1"/>
                          </a:solidFill>
                          <a:latin typeface="Montserrat"/>
                          <a:ea typeface="Montserrat"/>
                          <a:cs typeface="Montserrat"/>
                          <a:sym typeface="Montserrat"/>
                        </a:rPr>
                      </a:br>
                      <a:br>
                        <a:rPr lang="de-DE" sz="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Was sagt die Statistik? Wofür nutzen Jugendliche KI?</a:t>
                      </a:r>
                      <a:endParaRPr lang="de-DE" sz="11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r h="340554">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100" b="1" noProof="1">
                          <a:solidFill>
                            <a:schemeClr val="dk1"/>
                          </a:solidFill>
                          <a:latin typeface="Montserrat"/>
                          <a:ea typeface="Montserrat"/>
                          <a:cs typeface="Montserrat"/>
                          <a:sym typeface="Montserrat"/>
                        </a:rPr>
                        <a:t>Risiko der Falschinformationen und Deep Fakes:</a:t>
                      </a:r>
                      <a:br>
                        <a:rPr lang="de-DE" sz="1100" b="1" noProof="1">
                          <a:solidFill>
                            <a:schemeClr val="dk1"/>
                          </a:solidFill>
                          <a:latin typeface="Montserrat"/>
                          <a:ea typeface="Montserrat"/>
                          <a:cs typeface="Montserrat"/>
                          <a:sym typeface="Montserrat"/>
                        </a:rPr>
                      </a:br>
                      <a:br>
                        <a:rPr lang="de-DE" sz="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Stimmt das, was die KI mir sagt? Was können wir alles glauben?</a:t>
                      </a:r>
                      <a:endParaRPr lang="de-DE" sz="1100" b="1"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3"/>
                  </a:ext>
                </a:extLst>
              </a:tr>
              <a:tr h="330824">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lgn="ctr">
                      <a:solidFill>
                        <a:schemeClr val="dk2"/>
                      </a:solidFill>
                      <a:prstDash val="solid"/>
                      <a:round/>
                      <a:headEnd type="none" w="sm" len="sm"/>
                      <a:tailEnd type="none" w="sm" len="sm"/>
                    </a:lnR>
                    <a:lnT w="19050" cap="flat" cmpd="sng" algn="ctr">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100" b="1" noProof="1">
                          <a:solidFill>
                            <a:schemeClr val="dk1"/>
                          </a:solidFill>
                          <a:latin typeface="Montserrat"/>
                          <a:ea typeface="Montserrat"/>
                          <a:cs typeface="Montserrat"/>
                          <a:sym typeface="Montserrat"/>
                        </a:rPr>
                        <a:t>Auswirkungen auf den Arbeitsmarkt:</a:t>
                      </a:r>
                      <a:br>
                        <a:rPr lang="de-DE" sz="1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Welche Berufsfelder sind betroffen? Wie gehen Branchen vor?</a:t>
                      </a:r>
                      <a:endParaRPr lang="de-DE" sz="1100" b="1" noProof="1">
                        <a:solidFill>
                          <a:schemeClr val="dk1"/>
                        </a:solidFill>
                        <a:latin typeface="Montserrat"/>
                        <a:ea typeface="Montserrat"/>
                        <a:cs typeface="Montserrat"/>
                        <a:sym typeface="Montserrat"/>
                      </a:endParaRPr>
                    </a:p>
                  </a:txBody>
                  <a:tcPr marL="91425" marR="91425" marT="91425" marB="91425" anchor="ctr">
                    <a:lnL w="19050" cap="flat" cmpd="sng" algn="ctr">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lgn="ctr">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486051762"/>
                  </a:ext>
                </a:extLst>
              </a:tr>
              <a:tr h="340554">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0"/>
                        </a:spcAft>
                        <a:buNone/>
                      </a:pPr>
                      <a:r>
                        <a:rPr lang="de-DE" sz="1100" b="1" noProof="1">
                          <a:solidFill>
                            <a:schemeClr val="dk1"/>
                          </a:solidFill>
                          <a:latin typeface="Montserrat"/>
                          <a:ea typeface="Montserrat"/>
                          <a:cs typeface="Montserrat"/>
                          <a:sym typeface="Montserrat"/>
                        </a:rPr>
                        <a:t>KI für Umweltschutz oder als Umweltbelastung:</a:t>
                      </a:r>
                    </a:p>
                    <a:p>
                      <a:pPr marL="0" lvl="0" indent="0" algn="l" rtl="0">
                        <a:spcBef>
                          <a:spcPts val="0"/>
                        </a:spcBef>
                        <a:spcAft>
                          <a:spcPts val="0"/>
                        </a:spcAft>
                        <a:buNone/>
                      </a:pPr>
                      <a:br>
                        <a:rPr lang="de-DE" sz="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Wie hängen KI und die Umwelt zusammen?</a:t>
                      </a:r>
                      <a:endParaRPr lang="de-DE" sz="11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tcPr>
                </a:tc>
                <a:extLst>
                  <a:ext uri="{0D108BD9-81ED-4DB2-BD59-A6C34878D82A}">
                    <a16:rowId xmlns:a16="http://schemas.microsoft.com/office/drawing/2014/main" val="10004"/>
                  </a:ext>
                </a:extLst>
              </a:tr>
              <a:tr h="373150">
                <a:tc>
                  <a:txBody>
                    <a:bodyPr/>
                    <a:lstStyle/>
                    <a:p>
                      <a:pPr marL="0" lvl="0" indent="0" algn="l" rtl="0">
                        <a:spcBef>
                          <a:spcPts val="0"/>
                        </a:spcBef>
                        <a:spcAft>
                          <a:spcPts val="0"/>
                        </a:spcAft>
                        <a:buNone/>
                      </a:pPr>
                      <a:endParaRPr lang="de-DE" sz="80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lgn="ctr">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0"/>
                        </a:spcAft>
                        <a:buNone/>
                      </a:pPr>
                      <a:r>
                        <a:rPr lang="de-DE" sz="1100" b="1" noProof="1">
                          <a:solidFill>
                            <a:schemeClr val="dk1"/>
                          </a:solidFill>
                          <a:latin typeface="Montserrat"/>
                          <a:ea typeface="Montserrat"/>
                          <a:cs typeface="Montserrat"/>
                          <a:sym typeface="Montserrat"/>
                        </a:rPr>
                        <a:t>Sinnvolle Nutzung von KI:</a:t>
                      </a:r>
                      <a:br>
                        <a:rPr lang="de-DE" sz="1100" b="1" noProof="1">
                          <a:solidFill>
                            <a:schemeClr val="dk1"/>
                          </a:solidFill>
                          <a:latin typeface="Montserrat"/>
                          <a:ea typeface="Montserrat"/>
                          <a:cs typeface="Montserrat"/>
                          <a:sym typeface="Montserrat"/>
                        </a:rPr>
                      </a:br>
                      <a:br>
                        <a:rPr lang="de-DE" sz="100" b="1" noProof="1">
                          <a:solidFill>
                            <a:schemeClr val="dk1"/>
                          </a:solidFill>
                          <a:latin typeface="Montserrat"/>
                          <a:ea typeface="Montserrat"/>
                          <a:cs typeface="Montserrat"/>
                          <a:sym typeface="Montserrat"/>
                        </a:rPr>
                      </a:br>
                      <a:r>
                        <a:rPr lang="de-DE" sz="1100" b="0" noProof="1">
                          <a:solidFill>
                            <a:schemeClr val="dk1"/>
                          </a:solidFill>
                          <a:latin typeface="Montserrat"/>
                          <a:ea typeface="Montserrat"/>
                          <a:cs typeface="Montserrat"/>
                          <a:sym typeface="Montserrat"/>
                        </a:rPr>
                        <a:t>Wo kann mir KI helfen? Was für Möglichkeiten bietet KI?</a:t>
                      </a:r>
                      <a:endParaRPr lang="de-DE" sz="1100" b="1" noProof="1">
                        <a:solidFill>
                          <a:schemeClr val="dk1"/>
                        </a:solidFill>
                        <a:latin typeface="Montserrat"/>
                        <a:ea typeface="Montserrat"/>
                        <a:cs typeface="Montserrat"/>
                        <a:sym typeface="Montserrat"/>
                      </a:endParaRPr>
                    </a:p>
                  </a:txBody>
                  <a:tcPr marL="91425" marR="91425" marT="91425" marB="91425" anchor="ctr">
                    <a:lnL w="19050" cap="flat" cmpd="sng" algn="ctr">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tcPr>
                </a:tc>
                <a:extLst>
                  <a:ext uri="{0D108BD9-81ED-4DB2-BD59-A6C34878D82A}">
                    <a16:rowId xmlns:a16="http://schemas.microsoft.com/office/drawing/2014/main" val="3929447693"/>
                  </a:ext>
                </a:extLst>
              </a:tr>
            </a:tbl>
          </a:graphicData>
        </a:graphic>
      </p:graphicFrame>
      <p:sp>
        <p:nvSpPr>
          <p:cNvPr id="4" name="Google Shape;1259;p36">
            <a:extLst>
              <a:ext uri="{FF2B5EF4-FFF2-40B4-BE49-F238E27FC236}">
                <a16:creationId xmlns:a16="http://schemas.microsoft.com/office/drawing/2014/main" id="{A6667BA8-2A43-FDB6-0017-FE40BA86A33C}"/>
              </a:ext>
            </a:extLst>
          </p:cNvPr>
          <p:cNvSpPr txBox="1"/>
          <p:nvPr/>
        </p:nvSpPr>
        <p:spPr>
          <a:xfrm>
            <a:off x="6490397" y="1687035"/>
            <a:ext cx="2422109" cy="2591848"/>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sz="1600" b="1" noProof="1">
                <a:solidFill>
                  <a:schemeClr val="dk1"/>
                </a:solidFill>
                <a:latin typeface="Montserrat"/>
                <a:ea typeface="Montserrat"/>
                <a:cs typeface="Montserrat"/>
                <a:sym typeface="Montserrat"/>
              </a:rPr>
              <a:t>Ganz wichtig noch:</a:t>
            </a:r>
            <a:br>
              <a:rPr lang="de-DE" sz="1300" b="1" noProof="1">
                <a:solidFill>
                  <a:schemeClr val="dk1"/>
                </a:solidFill>
                <a:latin typeface="Montserrat"/>
                <a:ea typeface="Montserrat"/>
                <a:cs typeface="Montserrat"/>
                <a:sym typeface="Montserrat"/>
              </a:rPr>
            </a:br>
            <a:endParaRPr lang="de-DE" sz="800" b="1" noProof="1">
              <a:solidFill>
                <a:schemeClr val="dk1"/>
              </a:solidFill>
              <a:latin typeface="Montserrat"/>
              <a:ea typeface="Montserrat"/>
              <a:cs typeface="Montserrat"/>
              <a:sym typeface="Montserrat"/>
            </a:endParaRPr>
          </a:p>
          <a:p>
            <a:pPr marL="0" lvl="0" indent="0" rtl="0">
              <a:spcBef>
                <a:spcPts val="0"/>
              </a:spcBef>
              <a:spcAft>
                <a:spcPts val="0"/>
              </a:spcAft>
              <a:buNone/>
            </a:pPr>
            <a:r>
              <a:rPr lang="de-DE" sz="1300" noProof="1">
                <a:solidFill>
                  <a:schemeClr val="dk1"/>
                </a:solidFill>
                <a:latin typeface="Montserrat"/>
                <a:ea typeface="Montserrat"/>
                <a:cs typeface="Montserrat"/>
                <a:sym typeface="Montserrat"/>
              </a:rPr>
              <a:t>Wir wollen nicht bewerten, ob und wofür ihr KI nutzt. Es geht uns lediglich darum, euch Probleme von KI aufzuzeigen und euch für einen vorsichtigen und vertrauenswürdigen Umgang mit KI zu sensibilisieren.</a:t>
            </a:r>
          </a:p>
        </p:txBody>
      </p:sp>
      <p:pic>
        <p:nvPicPr>
          <p:cNvPr id="6" name="Grafik 5" descr="Marke Fragezeichen mit einfarbiger Füllung">
            <a:extLst>
              <a:ext uri="{FF2B5EF4-FFF2-40B4-BE49-F238E27FC236}">
                <a16:creationId xmlns:a16="http://schemas.microsoft.com/office/drawing/2014/main" id="{16C3BB90-CB0C-9E60-C1B7-8E54A3DAE028}"/>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90965" y="1137684"/>
            <a:ext cx="432000" cy="432000"/>
          </a:xfrm>
          <a:prstGeom prst="rect">
            <a:avLst/>
          </a:prstGeom>
        </p:spPr>
      </p:pic>
      <p:pic>
        <p:nvPicPr>
          <p:cNvPr id="10" name="Grafik 9" descr="Balkendiagramm mit einfarbiger Füllung">
            <a:extLst>
              <a:ext uri="{FF2B5EF4-FFF2-40B4-BE49-F238E27FC236}">
                <a16:creationId xmlns:a16="http://schemas.microsoft.com/office/drawing/2014/main" id="{D1E7A390-3865-9CE9-9599-ACACD463A1D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7021" y="2219360"/>
            <a:ext cx="432000" cy="432000"/>
          </a:xfrm>
          <a:prstGeom prst="rect">
            <a:avLst/>
          </a:prstGeom>
        </p:spPr>
      </p:pic>
      <p:pic>
        <p:nvPicPr>
          <p:cNvPr id="12" name="Grafik 11" descr="Marke Kreuz mit einfarbiger Füllung">
            <a:extLst>
              <a:ext uri="{FF2B5EF4-FFF2-40B4-BE49-F238E27FC236}">
                <a16:creationId xmlns:a16="http://schemas.microsoft.com/office/drawing/2014/main" id="{57BE99C0-4059-E942-6C19-7F63E493AB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3105" y="2750997"/>
            <a:ext cx="432000" cy="432000"/>
          </a:xfrm>
          <a:prstGeom prst="rect">
            <a:avLst/>
          </a:prstGeom>
        </p:spPr>
      </p:pic>
      <p:pic>
        <p:nvPicPr>
          <p:cNvPr id="15" name="Grafik 14" descr="Offene Hand mit Pflanze mit einfarbiger Füllung">
            <a:extLst>
              <a:ext uri="{FF2B5EF4-FFF2-40B4-BE49-F238E27FC236}">
                <a16:creationId xmlns:a16="http://schemas.microsoft.com/office/drawing/2014/main" id="{03DB840F-69D0-2E95-5522-12DA63C011F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8222" y="3803201"/>
            <a:ext cx="432000" cy="432000"/>
          </a:xfrm>
          <a:prstGeom prst="rect">
            <a:avLst/>
          </a:prstGeom>
        </p:spPr>
      </p:pic>
      <p:pic>
        <p:nvPicPr>
          <p:cNvPr id="17" name="Grafik 16" descr="Gehirn mit einfarbiger Füllung">
            <a:extLst>
              <a:ext uri="{FF2B5EF4-FFF2-40B4-BE49-F238E27FC236}">
                <a16:creationId xmlns:a16="http://schemas.microsoft.com/office/drawing/2014/main" id="{7C1FB038-4ACB-5C8D-0C1B-685787A66A8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09999" y="4351625"/>
            <a:ext cx="392727" cy="392727"/>
          </a:xfrm>
          <a:prstGeom prst="rect">
            <a:avLst/>
          </a:prstGeom>
        </p:spPr>
      </p:pic>
      <p:pic>
        <p:nvPicPr>
          <p:cNvPr id="22" name="Grafik 21" descr="Laptop mit einfarbiger Füllung">
            <a:extLst>
              <a:ext uri="{FF2B5EF4-FFF2-40B4-BE49-F238E27FC236}">
                <a16:creationId xmlns:a16="http://schemas.microsoft.com/office/drawing/2014/main" id="{F9898C52-529B-B9DC-A4A6-5AC457FB643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93105" y="1679427"/>
            <a:ext cx="432000" cy="432000"/>
          </a:xfrm>
          <a:prstGeom prst="rect">
            <a:avLst/>
          </a:prstGeom>
        </p:spPr>
      </p:pic>
      <p:pic>
        <p:nvPicPr>
          <p:cNvPr id="5" name="Grafik 4" descr="Aktenkoffer mit einfarbiger Füllung">
            <a:extLst>
              <a:ext uri="{FF2B5EF4-FFF2-40B4-BE49-F238E27FC236}">
                <a16:creationId xmlns:a16="http://schemas.microsoft.com/office/drawing/2014/main" id="{672C19F9-C0C1-3B65-6237-83589D636779}"/>
              </a:ext>
            </a:extLst>
          </p:cNvPr>
          <p:cNvPicPr>
            <a:picLocks noChangeAspect="1"/>
          </p:cNvPicPr>
          <p:nvPr/>
        </p:nvPicPr>
        <p:blipFill>
          <a:blip r:embed="rId15">
            <a:extLst>
              <a:ext uri="{96DAC541-7B7A-43D3-8B79-37D633B846F1}">
                <asvg:svgBlip xmlns:asvg="http://schemas.microsoft.com/office/drawing/2016/SVG/main" r:embed="rId16"/>
              </a:ext>
            </a:extLst>
          </a:blip>
          <a:srcRect/>
          <a:stretch/>
        </p:blipFill>
        <p:spPr>
          <a:xfrm>
            <a:off x="497021" y="3273394"/>
            <a:ext cx="432000" cy="432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57;p36">
            <a:extLst>
              <a:ext uri="{FF2B5EF4-FFF2-40B4-BE49-F238E27FC236}">
                <a16:creationId xmlns:a16="http://schemas.microsoft.com/office/drawing/2014/main" id="{5BE4E277-6F0C-1B74-8AE7-49599C07911F}"/>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 FUNKTIONIERT EINE</a:t>
            </a:r>
          </a:p>
          <a:p>
            <a:r>
              <a:rPr lang="de-DE" noProof="1"/>
              <a:t>KÜNSTLICHE INTELLIGENZ?</a:t>
            </a:r>
          </a:p>
        </p:txBody>
      </p:sp>
      <p:sp>
        <p:nvSpPr>
          <p:cNvPr id="3" name="Google Shape;1259;p36">
            <a:extLst>
              <a:ext uri="{FF2B5EF4-FFF2-40B4-BE49-F238E27FC236}">
                <a16:creationId xmlns:a16="http://schemas.microsoft.com/office/drawing/2014/main" id="{7FF409A4-128C-A367-2C30-83B59F5F48E3}"/>
              </a:ext>
            </a:extLst>
          </p:cNvPr>
          <p:cNvSpPr txBox="1"/>
          <p:nvPr/>
        </p:nvSpPr>
        <p:spPr>
          <a:xfrm>
            <a:off x="3323576" y="1969073"/>
            <a:ext cx="4146327" cy="1264843"/>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de-DE" sz="1600" noProof="1">
                <a:solidFill>
                  <a:schemeClr val="dk1"/>
                </a:solidFill>
                <a:latin typeface="Montserrat"/>
                <a:ea typeface="Montserrat"/>
                <a:cs typeface="Montserrat"/>
                <a:sym typeface="Montserrat"/>
              </a:rPr>
              <a:t>Tauscht euch darüber aus, was ihr bereits über Künstliche Intelligenz</a:t>
            </a:r>
          </a:p>
          <a:p>
            <a:pPr marL="0" lvl="0" indent="0" algn="ctr" rtl="0">
              <a:lnSpc>
                <a:spcPct val="150000"/>
              </a:lnSpc>
              <a:spcBef>
                <a:spcPts val="0"/>
              </a:spcBef>
              <a:spcAft>
                <a:spcPts val="0"/>
              </a:spcAft>
              <a:buNone/>
            </a:pPr>
            <a:r>
              <a:rPr lang="de-DE" sz="1600" noProof="1">
                <a:solidFill>
                  <a:schemeClr val="dk1"/>
                </a:solidFill>
                <a:latin typeface="Montserrat"/>
                <a:ea typeface="Montserrat"/>
                <a:cs typeface="Montserrat"/>
                <a:sym typeface="Montserrat"/>
              </a:rPr>
              <a:t>und die Funktionsweise von KI wisst.</a:t>
            </a:r>
            <a:endParaRPr lang="de-DE" sz="1600" b="1" noProof="1">
              <a:solidFill>
                <a:schemeClr val="dk1"/>
              </a:solidFill>
              <a:latin typeface="Montserrat"/>
              <a:ea typeface="Montserrat"/>
              <a:cs typeface="Montserrat"/>
              <a:sym typeface="Montserrat"/>
            </a:endParaRPr>
          </a:p>
        </p:txBody>
      </p:sp>
      <p:sp>
        <p:nvSpPr>
          <p:cNvPr id="5" name="Google Shape;1259;p36">
            <a:extLst>
              <a:ext uri="{FF2B5EF4-FFF2-40B4-BE49-F238E27FC236}">
                <a16:creationId xmlns:a16="http://schemas.microsoft.com/office/drawing/2014/main" id="{D3BFCDA9-53C0-934A-F170-EEB0C55FDEA3}"/>
              </a:ext>
            </a:extLst>
          </p:cNvPr>
          <p:cNvSpPr txBox="1"/>
          <p:nvPr/>
        </p:nvSpPr>
        <p:spPr>
          <a:xfrm>
            <a:off x="529366" y="3891489"/>
            <a:ext cx="5852580" cy="579605"/>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de-DE" sz="1600" noProof="1">
                <a:solidFill>
                  <a:schemeClr val="dk1"/>
                </a:solidFill>
                <a:latin typeface="Montserrat"/>
                <a:ea typeface="Montserrat"/>
                <a:cs typeface="Montserrat"/>
                <a:sym typeface="Montserrat"/>
              </a:rPr>
              <a:t>Schaut euch dazu anschließend das folgende Video an</a:t>
            </a:r>
            <a:endParaRPr lang="de-DE" sz="1600" b="1" noProof="1">
              <a:solidFill>
                <a:schemeClr val="dk1"/>
              </a:solidFill>
              <a:latin typeface="Montserrat"/>
              <a:ea typeface="Montserrat"/>
              <a:cs typeface="Montserrat"/>
              <a:sym typeface="Montserrat"/>
            </a:endParaRPr>
          </a:p>
        </p:txBody>
      </p:sp>
      <p:pic>
        <p:nvPicPr>
          <p:cNvPr id="6" name="Grafik 5" descr="Pfeil: Leichte Kurve mit einfarbiger Füllung">
            <a:extLst>
              <a:ext uri="{FF2B5EF4-FFF2-40B4-BE49-F238E27FC236}">
                <a16:creationId xmlns:a16="http://schemas.microsoft.com/office/drawing/2014/main" id="{117D8AD3-8449-778A-48E0-140295C7E2F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21692" y="4297481"/>
            <a:ext cx="688956" cy="579605"/>
          </a:xfrm>
          <a:prstGeom prst="rect">
            <a:avLst/>
          </a:prstGeom>
        </p:spPr>
      </p:pic>
      <p:pic>
        <p:nvPicPr>
          <p:cNvPr id="4098" name="Picture 2" descr="Künstliche intelligenz - Kostenlose technologie-Icons">
            <a:extLst>
              <a:ext uri="{FF2B5EF4-FFF2-40B4-BE49-F238E27FC236}">
                <a16:creationId xmlns:a16="http://schemas.microsoft.com/office/drawing/2014/main" id="{FD6C313E-CBB2-F674-4931-A1FAB9653DAE}"/>
              </a:ext>
            </a:extLst>
          </p:cNvPr>
          <p:cNvPicPr>
            <a:picLocks noChangeAspect="1" noChangeArrowheads="1"/>
          </p:cNvPicPr>
          <p:nvPr/>
        </p:nvPicPr>
        <p:blipFill>
          <a:blip r:embed="rId4">
            <a:lum bright="70000" contrast="-70000"/>
            <a:extLst>
              <a:ext uri="{BEBA8EAE-BF5A-486C-A8C5-ECC9F3942E4B}">
                <a14:imgProps xmlns:a14="http://schemas.microsoft.com/office/drawing/2010/main">
                  <a14:imgLayer r:embed="rId5">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1756410" y="1937152"/>
            <a:ext cx="1373843" cy="1373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286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79"/>
        <p:cNvGrpSpPr/>
        <p:nvPr/>
      </p:nvGrpSpPr>
      <p:grpSpPr>
        <a:xfrm>
          <a:off x="0" y="0"/>
          <a:ext cx="0" cy="0"/>
          <a:chOff x="0" y="0"/>
          <a:chExt cx="0" cy="0"/>
        </a:xfrm>
      </p:grpSpPr>
      <p:pic>
        <p:nvPicPr>
          <p:cNvPr id="3" name="Video - Funktionsweise KI.mp4">
            <a:hlinkClick r:id="" action="ppaction://media"/>
            <a:extLst>
              <a:ext uri="{FF2B5EF4-FFF2-40B4-BE49-F238E27FC236}">
                <a16:creationId xmlns:a16="http://schemas.microsoft.com/office/drawing/2014/main" id="{05EBF93E-AEDF-3563-1689-71836F737F67}"/>
              </a:ext>
            </a:extLst>
          </p:cNvPr>
          <p:cNvPicPr>
            <a:picLocks noChangeAspect="1"/>
          </p:cNvPicPr>
          <p:nvPr>
            <a:videoFile r:link="rId1"/>
            <p:extLst>
              <p:ext uri="{DAA4B4D4-6D71-4841-9C94-3DE7FCFB9230}">
                <p14:media xmlns:p14="http://schemas.microsoft.com/office/powerpoint/2010/main" r:embed="rId2">
                  <p14:trim st="38050.8904" end="85559.0997"/>
                </p14:media>
              </p:ext>
            </p:extLst>
          </p:nvPr>
        </p:nvPicPr>
        <p:blipFill>
          <a:blip r:embed="rId5"/>
          <a:stretch>
            <a:fillRect/>
          </a:stretch>
        </p:blipFill>
        <p:spPr>
          <a:xfrm>
            <a:off x="363913" y="204701"/>
            <a:ext cx="8416175" cy="4734098"/>
          </a:xfrm>
          <a:prstGeom prst="roundRect">
            <a:avLst>
              <a:gd name="adj" fmla="val 0"/>
            </a:avLst>
          </a:prstGeom>
          <a:ln w="19050">
            <a:solidFill>
              <a:srgbClr val="AE77D6"/>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4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56">
          <a:extLst>
            <a:ext uri="{FF2B5EF4-FFF2-40B4-BE49-F238E27FC236}">
              <a16:creationId xmlns:a16="http://schemas.microsoft.com/office/drawing/2014/main" id="{20C67BCB-151C-DFEA-3A84-2163D0E612B6}"/>
            </a:ext>
          </a:extLst>
        </p:cNvPr>
        <p:cNvGrpSpPr/>
        <p:nvPr/>
      </p:nvGrpSpPr>
      <p:grpSpPr>
        <a:xfrm>
          <a:off x="0" y="0"/>
          <a:ext cx="0" cy="0"/>
          <a:chOff x="0" y="0"/>
          <a:chExt cx="0" cy="0"/>
        </a:xfrm>
      </p:grpSpPr>
      <p:sp>
        <p:nvSpPr>
          <p:cNvPr id="1257" name="Google Shape;1257;p36">
            <a:extLst>
              <a:ext uri="{FF2B5EF4-FFF2-40B4-BE49-F238E27FC236}">
                <a16:creationId xmlns:a16="http://schemas.microsoft.com/office/drawing/2014/main" id="{2B68A32E-D0BC-6FAD-DD14-7148602208A0}"/>
              </a:ext>
            </a:extLst>
          </p:cNvPr>
          <p:cNvSpPr txBox="1">
            <a:spLocks noGrp="1"/>
          </p:cNvSpPr>
          <p:nvPr>
            <p:ph type="title"/>
          </p:nvPr>
        </p:nvSpPr>
        <p:spPr>
          <a:xfrm>
            <a:off x="700425" y="30691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de-DE" noProof="1"/>
              <a:t>WELCHE KI’S KENNT IHR?</a:t>
            </a:r>
          </a:p>
        </p:txBody>
      </p:sp>
      <p:sp>
        <p:nvSpPr>
          <p:cNvPr id="1259" name="Google Shape;1259;p36">
            <a:extLst>
              <a:ext uri="{FF2B5EF4-FFF2-40B4-BE49-F238E27FC236}">
                <a16:creationId xmlns:a16="http://schemas.microsoft.com/office/drawing/2014/main" id="{3C686DE4-2D20-33A1-6ED1-CAEC0B97C527}"/>
              </a:ext>
            </a:extLst>
          </p:cNvPr>
          <p:cNvSpPr txBox="1"/>
          <p:nvPr/>
        </p:nvSpPr>
        <p:spPr>
          <a:xfrm>
            <a:off x="407459" y="1030716"/>
            <a:ext cx="8292655" cy="436879"/>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de-DE" sz="1600" noProof="1">
                <a:solidFill>
                  <a:schemeClr val="dk1"/>
                </a:solidFill>
                <a:latin typeface="Montserrat"/>
                <a:ea typeface="Montserrat"/>
                <a:cs typeface="Montserrat"/>
                <a:sym typeface="Montserrat"/>
              </a:rPr>
              <a:t>Sprecht darüber, welche KI’s ihr kennt und ob / wieviel / wofür ihr sie nutzt.</a:t>
            </a:r>
            <a:endParaRPr lang="de-DE" sz="1600" b="1" noProof="1">
              <a:solidFill>
                <a:schemeClr val="dk1"/>
              </a:solidFill>
              <a:latin typeface="Montserrat"/>
              <a:ea typeface="Montserrat"/>
              <a:cs typeface="Montserrat"/>
              <a:sym typeface="Montserrat"/>
            </a:endParaRPr>
          </a:p>
        </p:txBody>
      </p:sp>
      <p:grpSp>
        <p:nvGrpSpPr>
          <p:cNvPr id="12" name="Gruppieren 11">
            <a:extLst>
              <a:ext uri="{FF2B5EF4-FFF2-40B4-BE49-F238E27FC236}">
                <a16:creationId xmlns:a16="http://schemas.microsoft.com/office/drawing/2014/main" id="{E231D47C-46D8-687F-F3FA-643153432503}"/>
              </a:ext>
            </a:extLst>
          </p:cNvPr>
          <p:cNvGrpSpPr/>
          <p:nvPr/>
        </p:nvGrpSpPr>
        <p:grpSpPr>
          <a:xfrm>
            <a:off x="1099938" y="1661692"/>
            <a:ext cx="6928493" cy="2362050"/>
            <a:chOff x="1316738" y="1686882"/>
            <a:chExt cx="6928493" cy="2362050"/>
          </a:xfrm>
        </p:grpSpPr>
        <p:graphicFrame>
          <p:nvGraphicFramePr>
            <p:cNvPr id="1258" name="Google Shape;1258;p36">
              <a:extLst>
                <a:ext uri="{FF2B5EF4-FFF2-40B4-BE49-F238E27FC236}">
                  <a16:creationId xmlns:a16="http://schemas.microsoft.com/office/drawing/2014/main" id="{8148C7F7-52C7-DFE1-3127-15A9481C3593}"/>
                </a:ext>
              </a:extLst>
            </p:cNvPr>
            <p:cNvGraphicFramePr/>
            <p:nvPr>
              <p:extLst>
                <p:ext uri="{D42A27DB-BD31-4B8C-83A1-F6EECF244321}">
                  <p14:modId xmlns:p14="http://schemas.microsoft.com/office/powerpoint/2010/main" val="105034093"/>
                </p:ext>
              </p:extLst>
            </p:nvPr>
          </p:nvGraphicFramePr>
          <p:xfrm>
            <a:off x="1316738" y="1686882"/>
            <a:ext cx="3326400" cy="2362050"/>
          </p:xfrm>
          <a:graphic>
            <a:graphicData uri="http://schemas.openxmlformats.org/drawingml/2006/table">
              <a:tbl>
                <a:tblPr>
                  <a:noFill/>
                  <a:tableStyleId>{AB5314E7-A887-454F-9617-4B6D3BD48EAB}</a:tableStyleId>
                </a:tblPr>
                <a:tblGrid>
                  <a:gridCol w="707447">
                    <a:extLst>
                      <a:ext uri="{9D8B030D-6E8A-4147-A177-3AD203B41FA5}">
                        <a16:colId xmlns:a16="http://schemas.microsoft.com/office/drawing/2014/main" val="20000"/>
                      </a:ext>
                    </a:extLst>
                  </a:gridCol>
                  <a:gridCol w="2618953">
                    <a:extLst>
                      <a:ext uri="{9D8B030D-6E8A-4147-A177-3AD203B41FA5}">
                        <a16:colId xmlns:a16="http://schemas.microsoft.com/office/drawing/2014/main" val="20001"/>
                      </a:ext>
                    </a:extLst>
                  </a:gridCol>
                </a:tblGrid>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200" b="1" noProof="1">
                            <a:solidFill>
                              <a:schemeClr val="dk1"/>
                            </a:solidFill>
                            <a:latin typeface="Montserrat"/>
                            <a:ea typeface="Montserrat"/>
                            <a:cs typeface="Montserrat"/>
                            <a:sym typeface="Montserrat"/>
                          </a:rPr>
                          <a:t>ChatGPT</a:t>
                        </a:r>
                        <a:r>
                          <a:rPr lang="de-DE" sz="1200" noProof="1">
                            <a:solidFill>
                              <a:schemeClr val="dk1"/>
                            </a:solidFill>
                            <a:latin typeface="Montserrat"/>
                            <a:ea typeface="Montserrat"/>
                            <a:cs typeface="Montserrat"/>
                            <a:sym typeface="Montserrat"/>
                          </a:rPr>
                          <a:t> (OpenAI)</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marR="0" lvl="0" indent="0" algn="l" rtl="0">
                          <a:lnSpc>
                            <a:spcPct val="100000"/>
                          </a:lnSpc>
                          <a:spcBef>
                            <a:spcPts val="0"/>
                          </a:spcBef>
                          <a:spcAft>
                            <a:spcPts val="1600"/>
                          </a:spcAft>
                          <a:buNone/>
                        </a:pPr>
                        <a:r>
                          <a:rPr lang="de-DE" sz="1200" b="1" noProof="1">
                            <a:solidFill>
                              <a:schemeClr val="dk1"/>
                            </a:solidFill>
                            <a:latin typeface="Montserrat"/>
                            <a:ea typeface="Montserrat"/>
                            <a:cs typeface="Montserrat"/>
                            <a:sym typeface="Montserrat"/>
                          </a:rPr>
                          <a:t>Gemini</a:t>
                        </a:r>
                        <a:r>
                          <a:rPr lang="de-DE" sz="1200" noProof="1">
                            <a:solidFill>
                              <a:schemeClr val="dk1"/>
                            </a:solidFill>
                            <a:latin typeface="Montserrat"/>
                            <a:ea typeface="Montserrat"/>
                            <a:cs typeface="Montserrat"/>
                            <a:sym typeface="Montserrat"/>
                          </a:rPr>
                          <a:t> (Google)</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200" b="1" noProof="1">
                            <a:solidFill>
                              <a:schemeClr val="dk1"/>
                            </a:solidFill>
                            <a:latin typeface="Montserrat"/>
                            <a:ea typeface="Montserrat"/>
                            <a:cs typeface="Montserrat"/>
                            <a:sym typeface="Montserrat"/>
                          </a:rPr>
                          <a:t>Copilot</a:t>
                        </a:r>
                        <a:r>
                          <a:rPr lang="de-DE" sz="1200" noProof="1">
                            <a:solidFill>
                              <a:schemeClr val="dk1"/>
                            </a:solidFill>
                            <a:latin typeface="Montserrat"/>
                            <a:ea typeface="Montserrat"/>
                            <a:cs typeface="Montserrat"/>
                            <a:sym typeface="Montserrat"/>
                          </a:rPr>
                          <a:t> (Microsoft)</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200" b="1" noProof="1">
                            <a:solidFill>
                              <a:schemeClr val="dk1"/>
                            </a:solidFill>
                            <a:latin typeface="Montserrat"/>
                            <a:ea typeface="Montserrat"/>
                            <a:cs typeface="Montserrat"/>
                            <a:sym typeface="Montserrat"/>
                          </a:rPr>
                          <a:t>Siri</a:t>
                        </a:r>
                        <a:r>
                          <a:rPr lang="de-DE" sz="1200" b="0" noProof="1">
                            <a:solidFill>
                              <a:schemeClr val="dk1"/>
                            </a:solidFill>
                            <a:latin typeface="Montserrat"/>
                            <a:ea typeface="Montserrat"/>
                            <a:cs typeface="Montserrat"/>
                            <a:sym typeface="Montserrat"/>
                          </a:rPr>
                          <a:t> (Apple)</a:t>
                        </a:r>
                        <a:endParaRPr lang="de-DE" sz="1200" b="1"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3"/>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0"/>
                          </a:spcAft>
                          <a:buNone/>
                        </a:pPr>
                        <a:r>
                          <a:rPr lang="de-DE" sz="1200" b="1" noProof="1">
                            <a:solidFill>
                              <a:schemeClr val="dk1"/>
                            </a:solidFill>
                            <a:latin typeface="Montserrat"/>
                            <a:ea typeface="Montserrat"/>
                            <a:cs typeface="Montserrat"/>
                            <a:sym typeface="Montserrat"/>
                          </a:rPr>
                          <a:t>Alexa</a:t>
                        </a:r>
                        <a:r>
                          <a:rPr lang="de-DE" sz="1200" b="0" noProof="1">
                            <a:solidFill>
                              <a:schemeClr val="dk1"/>
                            </a:solidFill>
                            <a:latin typeface="Montserrat"/>
                            <a:ea typeface="Montserrat"/>
                            <a:cs typeface="Montserrat"/>
                            <a:sym typeface="Montserrat"/>
                          </a:rPr>
                          <a:t> </a:t>
                        </a:r>
                        <a:r>
                          <a:rPr lang="de-DE" sz="1200" noProof="1">
                            <a:solidFill>
                              <a:schemeClr val="dk1"/>
                            </a:solidFill>
                            <a:latin typeface="Montserrat"/>
                            <a:ea typeface="Montserrat"/>
                            <a:cs typeface="Montserrat"/>
                            <a:sym typeface="Montserrat"/>
                          </a:rPr>
                          <a:t>(Amazon)</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graphicFrame>
          <p:nvGraphicFramePr>
            <p:cNvPr id="4" name="Google Shape;1258;p36">
              <a:extLst>
                <a:ext uri="{FF2B5EF4-FFF2-40B4-BE49-F238E27FC236}">
                  <a16:creationId xmlns:a16="http://schemas.microsoft.com/office/drawing/2014/main" id="{95E11BF1-9C2E-459B-A2AC-EAD96B1B9811}"/>
                </a:ext>
              </a:extLst>
            </p:cNvPr>
            <p:cNvGraphicFramePr/>
            <p:nvPr>
              <p:extLst>
                <p:ext uri="{D42A27DB-BD31-4B8C-83A1-F6EECF244321}">
                  <p14:modId xmlns:p14="http://schemas.microsoft.com/office/powerpoint/2010/main" val="4032400959"/>
                </p:ext>
              </p:extLst>
            </p:nvPr>
          </p:nvGraphicFramePr>
          <p:xfrm>
            <a:off x="4920187" y="1686882"/>
            <a:ext cx="3325044" cy="2362050"/>
          </p:xfrm>
          <a:graphic>
            <a:graphicData uri="http://schemas.openxmlformats.org/drawingml/2006/table">
              <a:tbl>
                <a:tblPr>
                  <a:noFill/>
                  <a:tableStyleId>{AB5314E7-A887-454F-9617-4B6D3BD48EAB}</a:tableStyleId>
                </a:tblPr>
                <a:tblGrid>
                  <a:gridCol w="706890">
                    <a:extLst>
                      <a:ext uri="{9D8B030D-6E8A-4147-A177-3AD203B41FA5}">
                        <a16:colId xmlns:a16="http://schemas.microsoft.com/office/drawing/2014/main" val="20000"/>
                      </a:ext>
                    </a:extLst>
                  </a:gridCol>
                  <a:gridCol w="2618154">
                    <a:extLst>
                      <a:ext uri="{9D8B030D-6E8A-4147-A177-3AD203B41FA5}">
                        <a16:colId xmlns:a16="http://schemas.microsoft.com/office/drawing/2014/main" val="20001"/>
                      </a:ext>
                    </a:extLst>
                  </a:gridCol>
                </a:tblGrid>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200" b="1" noProof="1">
                            <a:solidFill>
                              <a:schemeClr val="dk1"/>
                            </a:solidFill>
                            <a:latin typeface="Montserrat"/>
                            <a:ea typeface="Montserrat"/>
                            <a:cs typeface="Montserrat"/>
                            <a:sym typeface="Montserrat"/>
                          </a:rPr>
                          <a:t>Assistent</a:t>
                        </a:r>
                        <a:r>
                          <a:rPr lang="de-DE" sz="1200" noProof="1">
                            <a:solidFill>
                              <a:schemeClr val="dk1"/>
                            </a:solidFill>
                            <a:latin typeface="Montserrat"/>
                            <a:ea typeface="Montserrat"/>
                            <a:cs typeface="Montserrat"/>
                            <a:sym typeface="Montserrat"/>
                          </a:rPr>
                          <a:t> (Google)</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marR="0" lvl="0" indent="0" algn="l" rtl="0">
                          <a:lnSpc>
                            <a:spcPct val="100000"/>
                          </a:lnSpc>
                          <a:spcBef>
                            <a:spcPts val="0"/>
                          </a:spcBef>
                          <a:spcAft>
                            <a:spcPts val="1600"/>
                          </a:spcAft>
                          <a:buNone/>
                        </a:pPr>
                        <a:r>
                          <a:rPr lang="de-DE" sz="1200" b="1" noProof="1">
                            <a:solidFill>
                              <a:schemeClr val="dk1"/>
                            </a:solidFill>
                            <a:latin typeface="Montserrat"/>
                            <a:ea typeface="Montserrat"/>
                            <a:cs typeface="Montserrat"/>
                            <a:sym typeface="Montserrat"/>
                          </a:rPr>
                          <a:t>DALL-E</a:t>
                        </a:r>
                        <a:r>
                          <a:rPr lang="de-DE" sz="1200" noProof="1">
                            <a:solidFill>
                              <a:schemeClr val="dk1"/>
                            </a:solidFill>
                            <a:latin typeface="Montserrat"/>
                            <a:ea typeface="Montserrat"/>
                            <a:cs typeface="Montserrat"/>
                            <a:sym typeface="Montserrat"/>
                          </a:rPr>
                          <a:t> (OpenAI)</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200" b="1" noProof="1">
                            <a:solidFill>
                              <a:schemeClr val="dk1"/>
                            </a:solidFill>
                            <a:latin typeface="Montserrat"/>
                            <a:ea typeface="Montserrat"/>
                            <a:cs typeface="Montserrat"/>
                            <a:sym typeface="Montserrat"/>
                          </a:rPr>
                          <a:t>AstraAI</a:t>
                        </a:r>
                        <a:r>
                          <a:rPr lang="de-DE" sz="1200" noProof="1">
                            <a:solidFill>
                              <a:schemeClr val="dk1"/>
                            </a:solidFill>
                            <a:latin typeface="Montserrat"/>
                            <a:ea typeface="Montserrat"/>
                            <a:cs typeface="Montserrat"/>
                            <a:sym typeface="Montserrat"/>
                          </a:rPr>
                          <a:t> (Google)</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marR="0" lvl="0" indent="0" algn="l" defTabSz="914400" rtl="0" eaLnBrk="1" fontAlgn="auto" latinLnBrk="0" hangingPunct="1">
                          <a:lnSpc>
                            <a:spcPct val="100000"/>
                          </a:lnSpc>
                          <a:spcBef>
                            <a:spcPts val="0"/>
                          </a:spcBef>
                          <a:spcAft>
                            <a:spcPts val="1600"/>
                          </a:spcAft>
                          <a:buClr>
                            <a:srgbClr val="000000"/>
                          </a:buClr>
                          <a:buSzTx/>
                          <a:buFont typeface="Arial"/>
                          <a:buNone/>
                          <a:tabLst/>
                          <a:defRPr/>
                        </a:pPr>
                        <a:r>
                          <a:rPr lang="de-DE" sz="1200" b="1" noProof="1">
                            <a:solidFill>
                              <a:schemeClr val="dk1"/>
                            </a:solidFill>
                            <a:latin typeface="Montserrat"/>
                            <a:ea typeface="Montserrat"/>
                            <a:cs typeface="Montserrat"/>
                            <a:sym typeface="Montserrat"/>
                          </a:rPr>
                          <a:t>PerplexityAI</a:t>
                        </a:r>
                        <a:r>
                          <a:rPr lang="de-DE" sz="1200" noProof="1">
                            <a:solidFill>
                              <a:schemeClr val="dk1"/>
                            </a:solidFill>
                            <a:latin typeface="Montserrat"/>
                            <a:ea typeface="Montserrat"/>
                            <a:cs typeface="Montserrat"/>
                            <a:sym typeface="Montserrat"/>
                          </a:rPr>
                          <a:t> (PerplexityAI, Inc.)</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3"/>
                    </a:ext>
                  </a:extLst>
                </a:tr>
                <a:tr h="350500">
                  <a:tc>
                    <a:txBody>
                      <a:bodyPr/>
                      <a:lstStyle/>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p>
                        <a:pPr marL="0" lvl="0" indent="0" algn="l" rtl="0">
                          <a:spcBef>
                            <a:spcPts val="0"/>
                          </a:spcBef>
                          <a:spcAft>
                            <a:spcPts val="0"/>
                          </a:spcAft>
                          <a:buNone/>
                        </a:pPr>
                        <a:endParaRPr lang="de-DE" sz="950" noProof="1">
                          <a:solidFill>
                            <a:schemeClr val="dk1"/>
                          </a:solidFill>
                          <a:latin typeface="Montserrat Black"/>
                          <a:ea typeface="Montserrat Black"/>
                          <a:cs typeface="Montserrat Black"/>
                          <a:sym typeface="Montserrat Black"/>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solidFill>
                        <a:srgbClr val="733C9B">
                          <a:alpha val="33020"/>
                        </a:srgbClr>
                      </a:solid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de-DE" sz="1200" b="1" noProof="1">
                            <a:solidFill>
                              <a:schemeClr val="dk1"/>
                            </a:solidFill>
                            <a:latin typeface="Montserrat"/>
                            <a:ea typeface="Montserrat"/>
                            <a:cs typeface="Montserrat"/>
                            <a:sym typeface="Montserrat"/>
                          </a:rPr>
                          <a:t>Midjourney</a:t>
                        </a:r>
                        <a:r>
                          <a:rPr lang="de-DE" sz="1200" noProof="1">
                            <a:solidFill>
                              <a:schemeClr val="dk1"/>
                            </a:solidFill>
                            <a:latin typeface="Montserrat"/>
                            <a:ea typeface="Montserrat"/>
                            <a:cs typeface="Montserrat"/>
                            <a:sym typeface="Montserrat"/>
                          </a:rPr>
                          <a:t> (Midjourney)</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grpSp>
      <p:sp>
        <p:nvSpPr>
          <p:cNvPr id="6" name="Google Shape;1259;p36">
            <a:extLst>
              <a:ext uri="{FF2B5EF4-FFF2-40B4-BE49-F238E27FC236}">
                <a16:creationId xmlns:a16="http://schemas.microsoft.com/office/drawing/2014/main" id="{9B54D818-C1F9-5B42-AC58-3D94DF441A8B}"/>
              </a:ext>
            </a:extLst>
          </p:cNvPr>
          <p:cNvSpPr txBox="1"/>
          <p:nvPr/>
        </p:nvSpPr>
        <p:spPr>
          <a:xfrm>
            <a:off x="720000" y="4224625"/>
            <a:ext cx="7704000" cy="436878"/>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de-DE" sz="1600" noProof="1">
                <a:solidFill>
                  <a:schemeClr val="dk1"/>
                </a:solidFill>
                <a:latin typeface="Montserrat"/>
                <a:ea typeface="Montserrat"/>
                <a:cs typeface="Montserrat"/>
                <a:sym typeface="Montserrat"/>
              </a:rPr>
              <a:t>Kennt oder nutzt ihr noch weitere KI’s?</a:t>
            </a:r>
            <a:endParaRPr lang="de-DE" sz="1600" b="1" noProof="1">
              <a:solidFill>
                <a:schemeClr val="dk1"/>
              </a:solidFill>
              <a:latin typeface="Montserrat"/>
              <a:ea typeface="Montserrat"/>
              <a:cs typeface="Montserrat"/>
              <a:sym typeface="Montserrat"/>
            </a:endParaRPr>
          </a:p>
        </p:txBody>
      </p:sp>
      <p:pic>
        <p:nvPicPr>
          <p:cNvPr id="3076" name="Picture 4">
            <a:extLst>
              <a:ext uri="{FF2B5EF4-FFF2-40B4-BE49-F238E27FC236}">
                <a16:creationId xmlns:a16="http://schemas.microsoft.com/office/drawing/2014/main" id="{7692DD6A-69D1-7515-8011-6D0601C1A2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2178" y="2193570"/>
            <a:ext cx="340310" cy="34031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Microsoft Copilot - Wikipedia">
            <a:extLst>
              <a:ext uri="{FF2B5EF4-FFF2-40B4-BE49-F238E27FC236}">
                <a16:creationId xmlns:a16="http://schemas.microsoft.com/office/drawing/2014/main" id="{56A77966-C044-ABDB-6DDF-01AF2D1FFD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353" y="2668862"/>
            <a:ext cx="340310" cy="34031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Siri Icon logo transparent PNG - StickPNG">
            <a:extLst>
              <a:ext uri="{FF2B5EF4-FFF2-40B4-BE49-F238E27FC236}">
                <a16:creationId xmlns:a16="http://schemas.microsoft.com/office/drawing/2014/main" id="{BD4987FF-D7C6-C6FF-5982-FF7816C5B8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95353" y="3150652"/>
            <a:ext cx="340310" cy="340310"/>
          </a:xfrm>
          <a:prstGeom prst="ellipse">
            <a:avLst/>
          </a:prstGeom>
          <a:noFill/>
          <a:extLst>
            <a:ext uri="{909E8E84-426E-40DD-AFC4-6F175D3DCCD1}">
              <a14:hiddenFill xmlns:a14="http://schemas.microsoft.com/office/drawing/2010/main">
                <a:solidFill>
                  <a:srgbClr val="FFFFFF"/>
                </a:solidFill>
              </a14:hiddenFill>
            </a:ext>
          </a:extLst>
        </p:spPr>
      </p:pic>
      <p:pic>
        <p:nvPicPr>
          <p:cNvPr id="3084" name="Picture 12" descr="Alexa Logo">
            <a:extLst>
              <a:ext uri="{FF2B5EF4-FFF2-40B4-BE49-F238E27FC236}">
                <a16:creationId xmlns:a16="http://schemas.microsoft.com/office/drawing/2014/main" id="{EC8B0D83-30FF-DFA1-0974-7FF9517C44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4468" y="3561674"/>
            <a:ext cx="643030" cy="436878"/>
          </a:xfrm>
          <a:prstGeom prst="rect">
            <a:avLst/>
          </a:prstGeom>
          <a:noFill/>
          <a:extLst>
            <a:ext uri="{909E8E84-426E-40DD-AFC4-6F175D3DCCD1}">
              <a14:hiddenFill xmlns:a14="http://schemas.microsoft.com/office/drawing/2010/main">
                <a:solidFill>
                  <a:srgbClr val="FFFFFF"/>
                </a:solidFill>
              </a14:hiddenFill>
            </a:ext>
          </a:extLst>
        </p:spPr>
      </p:pic>
      <p:pic>
        <p:nvPicPr>
          <p:cNvPr id="11" name="Grafik 10">
            <a:extLst>
              <a:ext uri="{FF2B5EF4-FFF2-40B4-BE49-F238E27FC236}">
                <a16:creationId xmlns:a16="http://schemas.microsoft.com/office/drawing/2014/main" id="{4F3DEEEC-959E-AE86-5407-9002D2E1A93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81550" y="1707140"/>
            <a:ext cx="378525" cy="378525"/>
          </a:xfrm>
          <a:prstGeom prst="rect">
            <a:avLst/>
          </a:prstGeom>
        </p:spPr>
      </p:pic>
      <p:pic>
        <p:nvPicPr>
          <p:cNvPr id="3092" name="Picture 20" descr="Midjourney vs DALL·E: Comprehensive Comparison of AI Image ...">
            <a:extLst>
              <a:ext uri="{FF2B5EF4-FFF2-40B4-BE49-F238E27FC236}">
                <a16:creationId xmlns:a16="http://schemas.microsoft.com/office/drawing/2014/main" id="{E2C98C81-C3E2-37C1-E454-81653BC230A9}"/>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rightnessContrast bright="100000" contrast="-40000"/>
                    </a14:imgEffect>
                  </a14:imgLayer>
                </a14:imgProps>
              </a:ext>
              <a:ext uri="{28A0092B-C50C-407E-A947-70E740481C1C}">
                <a14:useLocalDpi xmlns:a14="http://schemas.microsoft.com/office/drawing/2010/main" val="0"/>
              </a:ext>
            </a:extLst>
          </a:blip>
          <a:srcRect/>
          <a:stretch>
            <a:fillRect/>
          </a:stretch>
        </p:blipFill>
        <p:spPr bwMode="auto">
          <a:xfrm>
            <a:off x="4791833" y="2296602"/>
            <a:ext cx="534291" cy="146930"/>
          </a:xfrm>
          <a:prstGeom prst="rect">
            <a:avLst/>
          </a:prstGeom>
          <a:noFill/>
          <a:extLst>
            <a:ext uri="{909E8E84-426E-40DD-AFC4-6F175D3DCCD1}">
              <a14:hiddenFill xmlns:a14="http://schemas.microsoft.com/office/drawing/2010/main">
                <a:solidFill>
                  <a:srgbClr val="FFFFFF"/>
                </a:solidFill>
              </a14:hiddenFill>
            </a:ext>
          </a:extLst>
        </p:spPr>
      </p:pic>
      <p:pic>
        <p:nvPicPr>
          <p:cNvPr id="3094" name="Picture 22" descr="Astra AI Logo &amp; Brand Assets (SVG, PNG and vector) - Brandfetch">
            <a:extLst>
              <a:ext uri="{FF2B5EF4-FFF2-40B4-BE49-F238E27FC236}">
                <a16:creationId xmlns:a16="http://schemas.microsoft.com/office/drawing/2014/main" id="{13A4CF79-34EE-9DFC-6D53-E6A429173757}"/>
              </a:ext>
            </a:extLst>
          </p:cNvPr>
          <p:cNvPicPr>
            <a:picLocks noChangeAspect="1" noChangeArrowheads="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4779133" y="2573777"/>
            <a:ext cx="572490" cy="57249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Perplexity Free SVG, PNG, and vector... · LobeHub">
            <a:extLst>
              <a:ext uri="{FF2B5EF4-FFF2-40B4-BE49-F238E27FC236}">
                <a16:creationId xmlns:a16="http://schemas.microsoft.com/office/drawing/2014/main" id="{9AC340F7-B6B0-81BF-2095-9224D5B2C36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873607" y="3125496"/>
            <a:ext cx="385259" cy="385259"/>
          </a:xfrm>
          <a:prstGeom prst="rect">
            <a:avLst/>
          </a:prstGeom>
          <a:noFill/>
          <a:extLst>
            <a:ext uri="{909E8E84-426E-40DD-AFC4-6F175D3DCCD1}">
              <a14:hiddenFill xmlns:a14="http://schemas.microsoft.com/office/drawing/2010/main">
                <a:solidFill>
                  <a:srgbClr val="FFFFFF"/>
                </a:solidFill>
              </a14:hiddenFill>
            </a:ext>
          </a:extLst>
        </p:spPr>
      </p:pic>
      <p:pic>
        <p:nvPicPr>
          <p:cNvPr id="3098" name="Picture 26" descr="Midjourney Logo PNG Vector (SVG) Free Download">
            <a:extLst>
              <a:ext uri="{FF2B5EF4-FFF2-40B4-BE49-F238E27FC236}">
                <a16:creationId xmlns:a16="http://schemas.microsoft.com/office/drawing/2014/main" id="{4CA643BF-FED4-17FF-DCB8-ACFA0D89C85E}"/>
              </a:ext>
            </a:extLst>
          </p:cNvPr>
          <p:cNvPicPr>
            <a:picLocks noChangeAspect="1" noChangeArrowheads="1"/>
          </p:cNvPicPr>
          <p:nvPr/>
        </p:nvPicPr>
        <p:blipFill>
          <a:blip r:embed="rId14">
            <a:extLst>
              <a:ext uri="{BEBA8EAE-BF5A-486C-A8C5-ECC9F3942E4B}">
                <a14:imgProps xmlns:a14="http://schemas.microsoft.com/office/drawing/2010/main">
                  <a14:imgLayer r:embed="rId15">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4843403" y="3561674"/>
            <a:ext cx="452016" cy="452016"/>
          </a:xfrm>
          <a:prstGeom prst="rect">
            <a:avLst/>
          </a:prstGeom>
          <a:noFill/>
          <a:extLst>
            <a:ext uri="{909E8E84-426E-40DD-AFC4-6F175D3DCCD1}">
              <a14:hiddenFill xmlns:a14="http://schemas.microsoft.com/office/drawing/2010/main">
                <a:solidFill>
                  <a:srgbClr val="FFFFFF"/>
                </a:solidFill>
              </a14:hiddenFill>
            </a:ext>
          </a:extLst>
        </p:spPr>
      </p:pic>
      <p:pic>
        <p:nvPicPr>
          <p:cNvPr id="3104" name="Picture 32" descr="Chatgpt Icons, Logos, Symbole – Kostenloser Download PNG, SVG">
            <a:extLst>
              <a:ext uri="{FF2B5EF4-FFF2-40B4-BE49-F238E27FC236}">
                <a16:creationId xmlns:a16="http://schemas.microsoft.com/office/drawing/2014/main" id="{CD1EC291-D61F-1439-E0B3-BCAB72A1CEEC}"/>
              </a:ext>
            </a:extLst>
          </p:cNvPr>
          <p:cNvPicPr>
            <a:picLocks noChangeAspect="1" noChangeArrowheads="1"/>
          </p:cNvPicPr>
          <p:nvPr/>
        </p:nvPicPr>
        <p:blipFill>
          <a:blip r:embed="rId16">
            <a:extLst>
              <a:ext uri="{BEBA8EAE-BF5A-486C-A8C5-ECC9F3942E4B}">
                <a14:imgProps xmlns:a14="http://schemas.microsoft.com/office/drawing/2010/main">
                  <a14:imgLayer r:embed="rId17">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264563" y="1707140"/>
            <a:ext cx="380625" cy="38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3735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25">
          <a:extLst>
            <a:ext uri="{FF2B5EF4-FFF2-40B4-BE49-F238E27FC236}">
              <a16:creationId xmlns:a16="http://schemas.microsoft.com/office/drawing/2014/main" id="{163D99C2-3B5F-8D82-13B9-9E3371952402}"/>
            </a:ext>
          </a:extLst>
        </p:cNvPr>
        <p:cNvGrpSpPr/>
        <p:nvPr/>
      </p:nvGrpSpPr>
      <p:grpSpPr>
        <a:xfrm>
          <a:off x="0" y="0"/>
          <a:ext cx="0" cy="0"/>
          <a:chOff x="0" y="0"/>
          <a:chExt cx="0" cy="0"/>
        </a:xfrm>
      </p:grpSpPr>
      <p:graphicFrame>
        <p:nvGraphicFramePr>
          <p:cNvPr id="13" name="Google Shape;1258;p36">
            <a:extLst>
              <a:ext uri="{FF2B5EF4-FFF2-40B4-BE49-F238E27FC236}">
                <a16:creationId xmlns:a16="http://schemas.microsoft.com/office/drawing/2014/main" id="{E1092690-94D6-C4DD-BE86-72CD7912C169}"/>
              </a:ext>
            </a:extLst>
          </p:cNvPr>
          <p:cNvGraphicFramePr/>
          <p:nvPr>
            <p:extLst>
              <p:ext uri="{D42A27DB-BD31-4B8C-83A1-F6EECF244321}">
                <p14:modId xmlns:p14="http://schemas.microsoft.com/office/powerpoint/2010/main" val="3561800372"/>
              </p:ext>
            </p:extLst>
          </p:nvPr>
        </p:nvGraphicFramePr>
        <p:xfrm>
          <a:off x="6094736" y="1129815"/>
          <a:ext cx="2309689" cy="3706774"/>
        </p:xfrm>
        <a:graphic>
          <a:graphicData uri="http://schemas.openxmlformats.org/drawingml/2006/table">
            <a:tbl>
              <a:tblPr>
                <a:noFill/>
                <a:tableStyleId>{AB5314E7-A887-454F-9617-4B6D3BD48EAB}</a:tableStyleId>
              </a:tblPr>
              <a:tblGrid>
                <a:gridCol w="2309689">
                  <a:extLst>
                    <a:ext uri="{9D8B030D-6E8A-4147-A177-3AD203B41FA5}">
                      <a16:colId xmlns:a16="http://schemas.microsoft.com/office/drawing/2014/main" val="20000"/>
                    </a:ext>
                  </a:extLst>
                </a:gridCol>
              </a:tblGrid>
              <a:tr h="407741">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        Roboter-KI</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611627">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Steuert</a:t>
                      </a: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Maschinen</a:t>
                      </a: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 und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hilft Menschen</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r h="1111967">
                <a:tc>
                  <a:txBody>
                    <a:bodyPr/>
                    <a:lstStyle/>
                    <a:p>
                      <a:pPr marL="0" marR="0" lvl="0" indent="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None/>
                        <a:tabLst/>
                        <a:defRPr/>
                      </a:pPr>
                      <a:r>
                        <a:rPr kumimoji="0" lang="de-DE" sz="1200" b="1" i="0" u="none" strike="noStrike" kern="0" cap="none" spc="0" normalizeH="0" baseline="0" noProof="1">
                          <a:ln>
                            <a:noFill/>
                          </a:ln>
                          <a:solidFill>
                            <a:srgbClr val="FFFFFF"/>
                          </a:solidFill>
                          <a:effectLst/>
                          <a:uLnTx/>
                          <a:uFillTx/>
                          <a:latin typeface="Montserrat"/>
                          <a:ea typeface="Montserrat"/>
                          <a:cs typeface="Montserrat"/>
                          <a:sym typeface="Montserrat"/>
                        </a:rPr>
                        <a:t>Können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bewegen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Aufgaben erledigen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Hindernisse erkennen</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lgn="ctr">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2656237150"/>
                  </a:ext>
                </a:extLst>
              </a:tr>
              <a:tr h="1575439">
                <a:tc>
                  <a:txBody>
                    <a:bodyPr/>
                    <a:lstStyle/>
                    <a:p>
                      <a:pPr marL="0" marR="0" lvl="0" indent="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None/>
                        <a:tabLst/>
                        <a:defRPr/>
                      </a:pPr>
                      <a:r>
                        <a:rPr kumimoji="0" lang="de-DE" sz="1200" b="1" i="0" u="none" strike="noStrike" kern="0" cap="none" spc="0" normalizeH="0" baseline="0" noProof="1">
                          <a:ln>
                            <a:noFill/>
                          </a:ln>
                          <a:solidFill>
                            <a:srgbClr val="FFFFFF"/>
                          </a:solidFill>
                          <a:effectLst/>
                          <a:uLnTx/>
                          <a:uFillTx/>
                          <a:latin typeface="Montserrat"/>
                          <a:ea typeface="Montserrat"/>
                          <a:cs typeface="Montserrat"/>
                          <a:sym typeface="Montserrat"/>
                        </a:rPr>
                        <a:t>Beispiele</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Saugroboter</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Selbstfahrende Autos</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Roboter in Fabriken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endPar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endParaRP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821008255"/>
                  </a:ext>
                </a:extLst>
              </a:tr>
            </a:tbl>
          </a:graphicData>
        </a:graphic>
      </p:graphicFrame>
      <p:graphicFrame>
        <p:nvGraphicFramePr>
          <p:cNvPr id="12" name="Google Shape;1258;p36">
            <a:extLst>
              <a:ext uri="{FF2B5EF4-FFF2-40B4-BE49-F238E27FC236}">
                <a16:creationId xmlns:a16="http://schemas.microsoft.com/office/drawing/2014/main" id="{D528F5A2-10C6-9F48-3788-7D2F2B6F45D6}"/>
              </a:ext>
            </a:extLst>
          </p:cNvPr>
          <p:cNvGraphicFramePr/>
          <p:nvPr>
            <p:extLst>
              <p:ext uri="{D42A27DB-BD31-4B8C-83A1-F6EECF244321}">
                <p14:modId xmlns:p14="http://schemas.microsoft.com/office/powerpoint/2010/main" val="2407229500"/>
              </p:ext>
            </p:extLst>
          </p:nvPr>
        </p:nvGraphicFramePr>
        <p:xfrm>
          <a:off x="3397580" y="1129815"/>
          <a:ext cx="2309689" cy="3706773"/>
        </p:xfrm>
        <a:graphic>
          <a:graphicData uri="http://schemas.openxmlformats.org/drawingml/2006/table">
            <a:tbl>
              <a:tblPr>
                <a:noFill/>
                <a:tableStyleId>{AB5314E7-A887-454F-9617-4B6D3BD48EAB}</a:tableStyleId>
              </a:tblPr>
              <a:tblGrid>
                <a:gridCol w="2309689">
                  <a:extLst>
                    <a:ext uri="{9D8B030D-6E8A-4147-A177-3AD203B41FA5}">
                      <a16:colId xmlns:a16="http://schemas.microsoft.com/office/drawing/2014/main" val="20000"/>
                    </a:ext>
                  </a:extLst>
                </a:gridCol>
              </a:tblGrid>
              <a:tr h="382342">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        Bild- </a:t>
                      </a: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und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Video-KI</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573529">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Arbeitet mit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Bildern</a:t>
                      </a:r>
                      <a:b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und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Videos</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r h="1497598">
                <a:tc>
                  <a:txBody>
                    <a:bodyPr/>
                    <a:lstStyle/>
                    <a:p>
                      <a:pPr marL="0" marR="0" lvl="0" indent="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None/>
                        <a:tabLst/>
                        <a:defRPr/>
                      </a:pPr>
                      <a:r>
                        <a:rPr kumimoji="0" lang="de-DE" sz="1200" b="1" i="0" u="none" strike="noStrike" kern="0" cap="none" spc="0" normalizeH="0" baseline="0" noProof="1">
                          <a:ln>
                            <a:noFill/>
                          </a:ln>
                          <a:solidFill>
                            <a:srgbClr val="FFFFFF"/>
                          </a:solidFill>
                          <a:effectLst/>
                          <a:uLnTx/>
                          <a:uFillTx/>
                          <a:latin typeface="Montserrat"/>
                          <a:ea typeface="Montserrat"/>
                          <a:cs typeface="Montserrat"/>
                          <a:sym typeface="Montserrat"/>
                        </a:rPr>
                        <a:t>Können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Bilder erzeugen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Gesichter / Gegenstände auf Fotos erkennen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Videos erstellen / bearbeiten</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lgn="ctr">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2656237150"/>
                  </a:ext>
                </a:extLst>
              </a:tr>
              <a:tr h="1253304">
                <a:tc>
                  <a:txBody>
                    <a:bodyPr/>
                    <a:lstStyle/>
                    <a:p>
                      <a:pPr marL="0" marR="0" lvl="0" indent="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None/>
                        <a:tabLst/>
                        <a:defRPr/>
                      </a:pPr>
                      <a:r>
                        <a:rPr kumimoji="0" lang="de-DE" sz="1200" b="1" i="0" u="none" strike="noStrike" kern="0" cap="none" spc="0" normalizeH="0" baseline="0" noProof="1">
                          <a:ln>
                            <a:noFill/>
                          </a:ln>
                          <a:solidFill>
                            <a:srgbClr val="FFFFFF"/>
                          </a:solidFill>
                          <a:effectLst/>
                          <a:uLnTx/>
                          <a:uFillTx/>
                          <a:latin typeface="Montserrat"/>
                          <a:ea typeface="Montserrat"/>
                          <a:cs typeface="Montserrat"/>
                          <a:sym typeface="Montserrat"/>
                        </a:rPr>
                        <a:t>Beispiele</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Midjourney erstellt Bilder</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Gemini erstellt ein Video auf Grundlage von verschiedenen Bildern</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821008255"/>
                  </a:ext>
                </a:extLst>
              </a:tr>
            </a:tbl>
          </a:graphicData>
        </a:graphic>
      </p:graphicFrame>
      <p:sp>
        <p:nvSpPr>
          <p:cNvPr id="4" name="Google Shape;1257;p36">
            <a:extLst>
              <a:ext uri="{FF2B5EF4-FFF2-40B4-BE49-F238E27FC236}">
                <a16:creationId xmlns:a16="http://schemas.microsoft.com/office/drawing/2014/main" id="{048B55B6-2310-FFF0-F174-E6296170015F}"/>
              </a:ext>
            </a:extLst>
          </p:cNvPr>
          <p:cNvSpPr txBox="1">
            <a:spLocks/>
          </p:cNvSpPr>
          <p:nvPr/>
        </p:nvSpPr>
        <p:spPr>
          <a:xfrm>
            <a:off x="700425" y="306911"/>
            <a:ext cx="7704000" cy="780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r>
              <a:rPr lang="de-DE" noProof="1"/>
              <a:t>ARTEN VON KI</a:t>
            </a:r>
          </a:p>
        </p:txBody>
      </p:sp>
      <p:graphicFrame>
        <p:nvGraphicFramePr>
          <p:cNvPr id="6" name="Google Shape;1258;p36">
            <a:extLst>
              <a:ext uri="{FF2B5EF4-FFF2-40B4-BE49-F238E27FC236}">
                <a16:creationId xmlns:a16="http://schemas.microsoft.com/office/drawing/2014/main" id="{0367B097-64BA-8061-278A-0E01358724FA}"/>
              </a:ext>
            </a:extLst>
          </p:cNvPr>
          <p:cNvGraphicFramePr/>
          <p:nvPr>
            <p:extLst>
              <p:ext uri="{D42A27DB-BD31-4B8C-83A1-F6EECF244321}">
                <p14:modId xmlns:p14="http://schemas.microsoft.com/office/powerpoint/2010/main" val="2307724392"/>
              </p:ext>
            </p:extLst>
          </p:nvPr>
        </p:nvGraphicFramePr>
        <p:xfrm>
          <a:off x="700425" y="1129815"/>
          <a:ext cx="2309689" cy="3706775"/>
        </p:xfrm>
        <a:graphic>
          <a:graphicData uri="http://schemas.openxmlformats.org/drawingml/2006/table">
            <a:tbl>
              <a:tblPr>
                <a:noFill/>
                <a:tableStyleId>{AB5314E7-A887-454F-9617-4B6D3BD48EAB}</a:tableStyleId>
              </a:tblPr>
              <a:tblGrid>
                <a:gridCol w="2309689">
                  <a:extLst>
                    <a:ext uri="{9D8B030D-6E8A-4147-A177-3AD203B41FA5}">
                      <a16:colId xmlns:a16="http://schemas.microsoft.com/office/drawing/2014/main" val="20000"/>
                    </a:ext>
                  </a:extLst>
                </a:gridCol>
              </a:tblGrid>
              <a:tr h="376942">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      Sprach-KI</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565428">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Arbeitet mit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Sprache</a:t>
                      </a:r>
                      <a:b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rPr>
                        <a:t>und </a:t>
                      </a:r>
                      <a:r>
                        <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rPr>
                        <a:t>Text</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r h="1099473">
                <a:tc>
                  <a:txBody>
                    <a:bodyPr/>
                    <a:lstStyle/>
                    <a:p>
                      <a:pPr marL="0" marR="0" lvl="0" indent="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None/>
                        <a:tabLst/>
                        <a:defRPr/>
                      </a:pPr>
                      <a:r>
                        <a:rPr kumimoji="0" lang="de-DE" sz="1200" b="1" i="0" u="none" strike="noStrike" kern="0" cap="none" spc="0" normalizeH="0" baseline="0" noProof="1">
                          <a:ln>
                            <a:noFill/>
                          </a:ln>
                          <a:solidFill>
                            <a:srgbClr val="FFFFFF"/>
                          </a:solidFill>
                          <a:effectLst/>
                          <a:uLnTx/>
                          <a:uFillTx/>
                          <a:latin typeface="Montserrat"/>
                          <a:ea typeface="Montserrat"/>
                          <a:cs typeface="Montserrat"/>
                          <a:sym typeface="Montserrat"/>
                        </a:rPr>
                        <a:t>Können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schreiben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reden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verstehen</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lgn="ctr">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2656237150"/>
                  </a:ext>
                </a:extLst>
              </a:tr>
              <a:tr h="1664932">
                <a:tc>
                  <a:txBody>
                    <a:bodyPr/>
                    <a:lstStyle/>
                    <a:p>
                      <a:pPr marL="0" marR="0" lvl="0" indent="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None/>
                        <a:tabLst/>
                        <a:defRPr/>
                      </a:pPr>
                      <a:r>
                        <a:rPr kumimoji="0" lang="de-DE" sz="1200" b="1" i="0" u="none" strike="noStrike" kern="0" cap="none" spc="0" normalizeH="0" baseline="0" noProof="1">
                          <a:ln>
                            <a:noFill/>
                          </a:ln>
                          <a:solidFill>
                            <a:srgbClr val="FFFFFF"/>
                          </a:solidFill>
                          <a:effectLst/>
                          <a:uLnTx/>
                          <a:uFillTx/>
                          <a:latin typeface="Montserrat"/>
                          <a:ea typeface="Montserrat"/>
                          <a:cs typeface="Montserrat"/>
                          <a:sym typeface="Montserrat"/>
                        </a:rPr>
                        <a:t>Beispiele</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ChatGPT beantwortet Fragen</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Siri versteht Sprachbefehle</a:t>
                      </a:r>
                    </a:p>
                    <a:p>
                      <a:pPr marL="171450" marR="0" lvl="0" indent="-171450" algn="l" defTabSz="914400" rtl="0" eaLnBrk="1" fontAlgn="auto" latinLnBrk="0" hangingPunct="1">
                        <a:lnSpc>
                          <a:spcPct val="100000"/>
                        </a:lnSpc>
                        <a:spcBef>
                          <a:spcPts val="0"/>
                        </a:spcBef>
                        <a:spcAft>
                          <a:spcPts val="400"/>
                        </a:spcAft>
                        <a:buClr>
                          <a:srgbClr val="FFFFFF"/>
                        </a:buClr>
                        <a:buSzTx/>
                        <a:buFont typeface="Arial" panose="020B0604020202020204" pitchFamily="34" charset="0"/>
                        <a:buChar char="•"/>
                        <a:tabLst/>
                        <a:defRPr/>
                      </a:pPr>
                      <a:r>
                        <a:rPr kumimoji="0" lang="de-DE" sz="1200" b="0" i="0" u="none" strike="noStrike" kern="0" cap="none" spc="0" normalizeH="0" baseline="0" noProof="1">
                          <a:ln>
                            <a:noFill/>
                          </a:ln>
                          <a:solidFill>
                            <a:srgbClr val="FFFFFF"/>
                          </a:solidFill>
                          <a:effectLst/>
                          <a:uLnTx/>
                          <a:uFillTx/>
                          <a:latin typeface="Montserrat"/>
                          <a:ea typeface="Montserrat"/>
                          <a:cs typeface="Montserrat"/>
                          <a:sym typeface="Montserrat"/>
                        </a:rPr>
                        <a:t>Google Übersetzer übersetzt</a:t>
                      </a: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821008255"/>
                  </a:ext>
                </a:extLst>
              </a:tr>
            </a:tbl>
          </a:graphicData>
        </a:graphic>
      </p:graphicFrame>
      <p:pic>
        <p:nvPicPr>
          <p:cNvPr id="9" name="Grafik 8" descr="Chat mit einfarbiger Füllung">
            <a:extLst>
              <a:ext uri="{FF2B5EF4-FFF2-40B4-BE49-F238E27FC236}">
                <a16:creationId xmlns:a16="http://schemas.microsoft.com/office/drawing/2014/main" id="{7C4D31CE-CA39-BA6F-C159-EF919D4439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47857" y="1129815"/>
            <a:ext cx="344246" cy="344246"/>
          </a:xfrm>
          <a:prstGeom prst="rect">
            <a:avLst/>
          </a:prstGeom>
        </p:spPr>
      </p:pic>
      <p:pic>
        <p:nvPicPr>
          <p:cNvPr id="10" name="Grafik 9" descr="Bilder mit einfarbiger Füllung">
            <a:extLst>
              <a:ext uri="{FF2B5EF4-FFF2-40B4-BE49-F238E27FC236}">
                <a16:creationId xmlns:a16="http://schemas.microsoft.com/office/drawing/2014/main" id="{2B4257C5-DF99-61F0-FE97-F6BF7960F3BB}"/>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3617929" y="1164045"/>
            <a:ext cx="281326" cy="281326"/>
          </a:xfrm>
          <a:prstGeom prst="rect">
            <a:avLst/>
          </a:prstGeom>
        </p:spPr>
      </p:pic>
      <p:pic>
        <p:nvPicPr>
          <p:cNvPr id="11" name="Grafik 10" descr="Roboter mit einfarbiger Füllung">
            <a:extLst>
              <a:ext uri="{FF2B5EF4-FFF2-40B4-BE49-F238E27FC236}">
                <a16:creationId xmlns:a16="http://schemas.microsoft.com/office/drawing/2014/main" id="{A04BA7DF-6E23-61E1-D711-7B794A28FA35}"/>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6645878" y="1174768"/>
            <a:ext cx="259880" cy="259880"/>
          </a:xfrm>
          <a:prstGeom prst="rect">
            <a:avLst/>
          </a:prstGeom>
        </p:spPr>
      </p:pic>
      <p:sp>
        <p:nvSpPr>
          <p:cNvPr id="14" name="Google Shape;1259;p36">
            <a:extLst>
              <a:ext uri="{FF2B5EF4-FFF2-40B4-BE49-F238E27FC236}">
                <a16:creationId xmlns:a16="http://schemas.microsoft.com/office/drawing/2014/main" id="{411715F3-00B4-1A7B-4FBB-DF1A38EBE0C7}"/>
              </a:ext>
            </a:extLst>
          </p:cNvPr>
          <p:cNvSpPr txBox="1"/>
          <p:nvPr/>
        </p:nvSpPr>
        <p:spPr>
          <a:xfrm>
            <a:off x="6149736" y="4243597"/>
            <a:ext cx="2038613" cy="544614"/>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sz="1200" b="1" noProof="1">
                <a:solidFill>
                  <a:schemeClr val="dk1"/>
                </a:solidFill>
                <a:latin typeface="Montserrat"/>
                <a:ea typeface="Montserrat"/>
                <a:cs typeface="Montserrat"/>
                <a:sym typeface="Montserrat"/>
              </a:rPr>
              <a:t>Schaut euch dazu das folgende Video an</a:t>
            </a:r>
          </a:p>
        </p:txBody>
      </p:sp>
      <p:pic>
        <p:nvPicPr>
          <p:cNvPr id="16" name="Grafik 15" descr="Pfeil: Leichte Kurve mit einfarbiger Füllung">
            <a:extLst>
              <a:ext uri="{FF2B5EF4-FFF2-40B4-BE49-F238E27FC236}">
                <a16:creationId xmlns:a16="http://schemas.microsoft.com/office/drawing/2014/main" id="{23897C44-552D-BBBB-C38A-AE00E9366CA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839187" y="4446482"/>
            <a:ext cx="457200" cy="384633"/>
          </a:xfrm>
          <a:prstGeom prst="rect">
            <a:avLst/>
          </a:prstGeom>
        </p:spPr>
      </p:pic>
    </p:spTree>
    <p:extLst>
      <p:ext uri="{BB962C8B-B14F-4D97-AF65-F5344CB8AC3E}">
        <p14:creationId xmlns:p14="http://schemas.microsoft.com/office/powerpoint/2010/main" val="2370563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79"/>
        <p:cNvGrpSpPr/>
        <p:nvPr/>
      </p:nvGrpSpPr>
      <p:grpSpPr>
        <a:xfrm>
          <a:off x="0" y="0"/>
          <a:ext cx="0" cy="0"/>
          <a:chOff x="0" y="0"/>
          <a:chExt cx="0" cy="0"/>
        </a:xfrm>
      </p:grpSpPr>
      <p:pic>
        <p:nvPicPr>
          <p:cNvPr id="3" name="Video - Roboter.mp4">
            <a:hlinkClick r:id="" action="ppaction://media"/>
            <a:extLst>
              <a:ext uri="{FF2B5EF4-FFF2-40B4-BE49-F238E27FC236}">
                <a16:creationId xmlns:a16="http://schemas.microsoft.com/office/drawing/2014/main" id="{9671D1B7-B1C1-055E-12C5-6B9EDF5ECB31}"/>
              </a:ext>
            </a:extLst>
          </p:cNvPr>
          <p:cNvPicPr>
            <a:picLocks noChangeAspect="1"/>
          </p:cNvPicPr>
          <p:nvPr>
            <a:videoFile r:link="rId1"/>
            <p:extLst>
              <p:ext uri="{DAA4B4D4-6D71-4841-9C94-3DE7FCFB9230}">
                <p14:media xmlns:p14="http://schemas.microsoft.com/office/powerpoint/2010/main" r:embed="rId2">
                  <p14:trim st="19277.9016" end="35331.3927"/>
                </p14:media>
              </p:ext>
            </p:extLst>
          </p:nvPr>
        </p:nvPicPr>
        <p:blipFill>
          <a:blip r:embed="rId5"/>
          <a:stretch>
            <a:fillRect/>
          </a:stretch>
        </p:blipFill>
        <p:spPr>
          <a:xfrm>
            <a:off x="363913" y="204701"/>
            <a:ext cx="8416175" cy="4734098"/>
          </a:xfrm>
          <a:prstGeom prst="roundRect">
            <a:avLst>
              <a:gd name="adj" fmla="val 0"/>
            </a:avLst>
          </a:prstGeom>
          <a:ln w="19050">
            <a:solidFill>
              <a:srgbClr val="AE77D6"/>
            </a:solidFill>
          </a:ln>
        </p:spPr>
      </p:pic>
    </p:spTree>
    <p:extLst>
      <p:ext uri="{BB962C8B-B14F-4D97-AF65-F5344CB8AC3E}">
        <p14:creationId xmlns:p14="http://schemas.microsoft.com/office/powerpoint/2010/main" val="380412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8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75"/>
        <p:cNvGrpSpPr/>
        <p:nvPr/>
      </p:nvGrpSpPr>
      <p:grpSpPr>
        <a:xfrm>
          <a:off x="0" y="0"/>
          <a:ext cx="0" cy="0"/>
          <a:chOff x="0" y="0"/>
          <a:chExt cx="0" cy="0"/>
        </a:xfrm>
      </p:grpSpPr>
      <p:sp>
        <p:nvSpPr>
          <p:cNvPr id="34" name="Google Shape;1257;p36">
            <a:extLst>
              <a:ext uri="{FF2B5EF4-FFF2-40B4-BE49-F238E27FC236}">
                <a16:creationId xmlns:a16="http://schemas.microsoft.com/office/drawing/2014/main" id="{06BCBC22-C847-AB94-D89D-F009023149A9}"/>
              </a:ext>
            </a:extLst>
          </p:cNvPr>
          <p:cNvSpPr txBox="1">
            <a:spLocks noGrp="1"/>
          </p:cNvSpPr>
          <p:nvPr>
            <p:ph type="title"/>
          </p:nvPr>
        </p:nvSpPr>
        <p:spPr>
          <a:xfrm>
            <a:off x="700425" y="306911"/>
            <a:ext cx="7704000" cy="75186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de-DE" noProof="1"/>
              <a:t>WOFÜR NUTZT IHR KI?</a:t>
            </a:r>
          </a:p>
        </p:txBody>
      </p:sp>
      <p:sp>
        <p:nvSpPr>
          <p:cNvPr id="35" name="Google Shape;1259;p36">
            <a:extLst>
              <a:ext uri="{FF2B5EF4-FFF2-40B4-BE49-F238E27FC236}">
                <a16:creationId xmlns:a16="http://schemas.microsoft.com/office/drawing/2014/main" id="{4AB6A559-55DF-7680-10FF-A2F2FCD83D8E}"/>
              </a:ext>
            </a:extLst>
          </p:cNvPr>
          <p:cNvSpPr txBox="1"/>
          <p:nvPr/>
        </p:nvSpPr>
        <p:spPr>
          <a:xfrm>
            <a:off x="700425" y="1030716"/>
            <a:ext cx="7704000" cy="751868"/>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de-DE" sz="1600" noProof="1">
                <a:solidFill>
                  <a:schemeClr val="dk1"/>
                </a:solidFill>
                <a:latin typeface="Montserrat"/>
                <a:ea typeface="Montserrat"/>
                <a:cs typeface="Montserrat"/>
                <a:sym typeface="Montserrat"/>
              </a:rPr>
              <a:t>Tauscht euch darüber aus, wofür ihr KI benutzt und</a:t>
            </a:r>
          </a:p>
          <a:p>
            <a:pPr marL="0" lvl="0" indent="0" algn="ctr" rtl="0">
              <a:spcBef>
                <a:spcPts val="0"/>
              </a:spcBef>
              <a:spcAft>
                <a:spcPts val="0"/>
              </a:spcAft>
              <a:buNone/>
            </a:pPr>
            <a:endParaRPr lang="de-DE" sz="500" noProof="1">
              <a:solidFill>
                <a:schemeClr val="dk1"/>
              </a:solidFill>
              <a:latin typeface="Montserrat"/>
              <a:ea typeface="Montserrat"/>
              <a:cs typeface="Montserrat"/>
              <a:sym typeface="Montserrat"/>
            </a:endParaRPr>
          </a:p>
          <a:p>
            <a:pPr marL="0" lvl="0" indent="0" algn="ctr" rtl="0">
              <a:spcBef>
                <a:spcPts val="0"/>
              </a:spcBef>
              <a:spcAft>
                <a:spcPts val="0"/>
              </a:spcAft>
              <a:buNone/>
            </a:pPr>
            <a:r>
              <a:rPr lang="de-DE" sz="1600" noProof="1">
                <a:solidFill>
                  <a:schemeClr val="dk1"/>
                </a:solidFill>
                <a:latin typeface="Montserrat"/>
                <a:ea typeface="Montserrat"/>
                <a:cs typeface="Montserrat"/>
                <a:sym typeface="Montserrat"/>
              </a:rPr>
              <a:t>vergleicht es mit den Umfrageergebnissen aus 2025.</a:t>
            </a:r>
          </a:p>
        </p:txBody>
      </p:sp>
      <p:graphicFrame>
        <p:nvGraphicFramePr>
          <p:cNvPr id="37" name="Diagramm 36">
            <a:extLst>
              <a:ext uri="{FF2B5EF4-FFF2-40B4-BE49-F238E27FC236}">
                <a16:creationId xmlns:a16="http://schemas.microsoft.com/office/drawing/2014/main" id="{7C8D238C-9D34-E8B8-47B5-14773AB70DB3}"/>
              </a:ext>
            </a:extLst>
          </p:cNvPr>
          <p:cNvGraphicFramePr/>
          <p:nvPr>
            <p:extLst>
              <p:ext uri="{D42A27DB-BD31-4B8C-83A1-F6EECF244321}">
                <p14:modId xmlns:p14="http://schemas.microsoft.com/office/powerpoint/2010/main" val="3414150412"/>
              </p:ext>
            </p:extLst>
          </p:nvPr>
        </p:nvGraphicFramePr>
        <p:xfrm>
          <a:off x="2860675" y="1858526"/>
          <a:ext cx="5410200" cy="2622106"/>
        </p:xfrm>
        <a:graphic>
          <a:graphicData uri="http://schemas.openxmlformats.org/drawingml/2006/chart">
            <c:chart xmlns:c="http://schemas.openxmlformats.org/drawingml/2006/chart" xmlns:r="http://schemas.openxmlformats.org/officeDocument/2006/relationships" r:id="rId3"/>
          </a:graphicData>
        </a:graphic>
      </p:graphicFrame>
      <p:sp>
        <p:nvSpPr>
          <p:cNvPr id="39" name="Google Shape;1259;p36">
            <a:extLst>
              <a:ext uri="{FF2B5EF4-FFF2-40B4-BE49-F238E27FC236}">
                <a16:creationId xmlns:a16="http://schemas.microsoft.com/office/drawing/2014/main" id="{8E33440E-790F-4328-781C-B25CE6F3C483}"/>
              </a:ext>
            </a:extLst>
          </p:cNvPr>
          <p:cNvSpPr txBox="1"/>
          <p:nvPr/>
        </p:nvSpPr>
        <p:spPr>
          <a:xfrm>
            <a:off x="124082" y="1942523"/>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für Hausaufgaben / zum Lernen </a:t>
            </a:r>
            <a:r>
              <a:rPr lang="de-DE" sz="1000" noProof="1">
                <a:solidFill>
                  <a:schemeClr val="dk1"/>
                </a:solidFill>
                <a:latin typeface="Montserrat"/>
                <a:ea typeface="Montserrat"/>
                <a:cs typeface="Montserrat"/>
                <a:sym typeface="Montserrat"/>
              </a:rPr>
              <a:t>(74%)</a:t>
            </a:r>
          </a:p>
        </p:txBody>
      </p:sp>
      <p:sp>
        <p:nvSpPr>
          <p:cNvPr id="41" name="Google Shape;1259;p36">
            <a:extLst>
              <a:ext uri="{FF2B5EF4-FFF2-40B4-BE49-F238E27FC236}">
                <a16:creationId xmlns:a16="http://schemas.microsoft.com/office/drawing/2014/main" id="{A2E4BB2F-ECE1-A372-E339-CE3276255486}"/>
              </a:ext>
            </a:extLst>
          </p:cNvPr>
          <p:cNvSpPr txBox="1"/>
          <p:nvPr/>
        </p:nvSpPr>
        <p:spPr>
          <a:xfrm>
            <a:off x="124082" y="2167949"/>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um mich zu informieren</a:t>
            </a:r>
            <a:r>
              <a:rPr lang="de-DE" sz="1000" noProof="1">
                <a:solidFill>
                  <a:schemeClr val="dk1"/>
                </a:solidFill>
                <a:latin typeface="Montserrat"/>
                <a:ea typeface="Montserrat"/>
                <a:cs typeface="Montserrat"/>
                <a:sym typeface="Montserrat"/>
              </a:rPr>
              <a:t> (70%)</a:t>
            </a:r>
          </a:p>
        </p:txBody>
      </p:sp>
      <p:sp>
        <p:nvSpPr>
          <p:cNvPr id="42" name="Google Shape;1259;p36">
            <a:extLst>
              <a:ext uri="{FF2B5EF4-FFF2-40B4-BE49-F238E27FC236}">
                <a16:creationId xmlns:a16="http://schemas.microsoft.com/office/drawing/2014/main" id="{84E0D13E-B057-7B5F-9085-3FEB1D6E97C3}"/>
              </a:ext>
            </a:extLst>
          </p:cNvPr>
          <p:cNvSpPr txBox="1"/>
          <p:nvPr/>
        </p:nvSpPr>
        <p:spPr>
          <a:xfrm>
            <a:off x="124082" y="2404735"/>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um herauszufinden, wie etwas geht</a:t>
            </a:r>
            <a:r>
              <a:rPr lang="de-DE" sz="1000" noProof="1">
                <a:solidFill>
                  <a:schemeClr val="dk1"/>
                </a:solidFill>
                <a:latin typeface="Montserrat"/>
                <a:ea typeface="Montserrat"/>
                <a:cs typeface="Montserrat"/>
                <a:sym typeface="Montserrat"/>
              </a:rPr>
              <a:t> (54%)</a:t>
            </a:r>
          </a:p>
        </p:txBody>
      </p:sp>
      <p:sp>
        <p:nvSpPr>
          <p:cNvPr id="43" name="Google Shape;1259;p36">
            <a:extLst>
              <a:ext uri="{FF2B5EF4-FFF2-40B4-BE49-F238E27FC236}">
                <a16:creationId xmlns:a16="http://schemas.microsoft.com/office/drawing/2014/main" id="{794431AB-DAC2-FA35-60B9-91761FA41BE9}"/>
              </a:ext>
            </a:extLst>
          </p:cNvPr>
          <p:cNvSpPr txBox="1"/>
          <p:nvPr/>
        </p:nvSpPr>
        <p:spPr>
          <a:xfrm>
            <a:off x="124082" y="2641521"/>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in der Schule / im Unterricht</a:t>
            </a:r>
            <a:r>
              <a:rPr lang="de-DE" sz="1000" noProof="1">
                <a:solidFill>
                  <a:schemeClr val="dk1"/>
                </a:solidFill>
                <a:latin typeface="Montserrat"/>
                <a:ea typeface="Montserrat"/>
                <a:cs typeface="Montserrat"/>
                <a:sym typeface="Montserrat"/>
              </a:rPr>
              <a:t> (52%)</a:t>
            </a:r>
          </a:p>
        </p:txBody>
      </p:sp>
      <p:sp>
        <p:nvSpPr>
          <p:cNvPr id="44" name="Google Shape;1259;p36">
            <a:extLst>
              <a:ext uri="{FF2B5EF4-FFF2-40B4-BE49-F238E27FC236}">
                <a16:creationId xmlns:a16="http://schemas.microsoft.com/office/drawing/2014/main" id="{828E1654-310B-96E1-1E96-015C681DAC01}"/>
              </a:ext>
            </a:extLst>
          </p:cNvPr>
          <p:cNvSpPr txBox="1"/>
          <p:nvPr/>
        </p:nvSpPr>
        <p:spPr>
          <a:xfrm>
            <a:off x="124082" y="2878307"/>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zum Spaß</a:t>
            </a:r>
            <a:r>
              <a:rPr lang="de-DE" sz="1000" noProof="1">
                <a:solidFill>
                  <a:schemeClr val="dk1"/>
                </a:solidFill>
                <a:latin typeface="Montserrat"/>
                <a:ea typeface="Montserrat"/>
                <a:cs typeface="Montserrat"/>
                <a:sym typeface="Montserrat"/>
              </a:rPr>
              <a:t> (47%)</a:t>
            </a:r>
          </a:p>
        </p:txBody>
      </p:sp>
      <p:sp>
        <p:nvSpPr>
          <p:cNvPr id="45" name="Google Shape;1259;p36">
            <a:extLst>
              <a:ext uri="{FF2B5EF4-FFF2-40B4-BE49-F238E27FC236}">
                <a16:creationId xmlns:a16="http://schemas.microsoft.com/office/drawing/2014/main" id="{1865F0CA-8AF1-907B-E79B-81F4775BE156}"/>
              </a:ext>
            </a:extLst>
          </p:cNvPr>
          <p:cNvSpPr txBox="1"/>
          <p:nvPr/>
        </p:nvSpPr>
        <p:spPr>
          <a:xfrm>
            <a:off x="124082" y="3120773"/>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um etwas zu planen</a:t>
            </a:r>
            <a:r>
              <a:rPr lang="de-DE" sz="1000" noProof="1">
                <a:solidFill>
                  <a:schemeClr val="dk1"/>
                </a:solidFill>
                <a:latin typeface="Montserrat"/>
                <a:ea typeface="Montserrat"/>
                <a:cs typeface="Montserrat"/>
                <a:sym typeface="Montserrat"/>
              </a:rPr>
              <a:t> (27%)</a:t>
            </a:r>
          </a:p>
        </p:txBody>
      </p:sp>
      <p:sp>
        <p:nvSpPr>
          <p:cNvPr id="46" name="Google Shape;1259;p36">
            <a:extLst>
              <a:ext uri="{FF2B5EF4-FFF2-40B4-BE49-F238E27FC236}">
                <a16:creationId xmlns:a16="http://schemas.microsoft.com/office/drawing/2014/main" id="{AC1771D4-EDCE-43AB-550D-5D0CB068C5C2}"/>
              </a:ext>
            </a:extLst>
          </p:cNvPr>
          <p:cNvSpPr txBox="1"/>
          <p:nvPr/>
        </p:nvSpPr>
        <p:spPr>
          <a:xfrm>
            <a:off x="124082" y="3357559"/>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um Bilder zu machen</a:t>
            </a:r>
            <a:r>
              <a:rPr lang="de-DE" sz="1000" noProof="1">
                <a:solidFill>
                  <a:schemeClr val="dk1"/>
                </a:solidFill>
                <a:latin typeface="Montserrat"/>
                <a:ea typeface="Montserrat"/>
                <a:cs typeface="Montserrat"/>
                <a:sym typeface="Montserrat"/>
              </a:rPr>
              <a:t> (26%)</a:t>
            </a:r>
          </a:p>
        </p:txBody>
      </p:sp>
      <p:sp>
        <p:nvSpPr>
          <p:cNvPr id="47" name="Google Shape;1259;p36">
            <a:extLst>
              <a:ext uri="{FF2B5EF4-FFF2-40B4-BE49-F238E27FC236}">
                <a16:creationId xmlns:a16="http://schemas.microsoft.com/office/drawing/2014/main" id="{AD3AAB91-E131-F136-396E-D135438FCDAF}"/>
              </a:ext>
            </a:extLst>
          </p:cNvPr>
          <p:cNvSpPr txBox="1"/>
          <p:nvPr/>
        </p:nvSpPr>
        <p:spPr>
          <a:xfrm>
            <a:off x="124082" y="3594345"/>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um Videos zu machen</a:t>
            </a:r>
            <a:r>
              <a:rPr lang="de-DE" sz="1000" noProof="1">
                <a:solidFill>
                  <a:schemeClr val="dk1"/>
                </a:solidFill>
                <a:latin typeface="Montserrat"/>
                <a:ea typeface="Montserrat"/>
                <a:cs typeface="Montserrat"/>
                <a:sym typeface="Montserrat"/>
              </a:rPr>
              <a:t> (7%)</a:t>
            </a:r>
          </a:p>
        </p:txBody>
      </p:sp>
      <p:sp>
        <p:nvSpPr>
          <p:cNvPr id="48" name="Google Shape;1259;p36">
            <a:extLst>
              <a:ext uri="{FF2B5EF4-FFF2-40B4-BE49-F238E27FC236}">
                <a16:creationId xmlns:a16="http://schemas.microsoft.com/office/drawing/2014/main" id="{9D0F100E-1091-8EEA-C9C1-27E40FD2AF01}"/>
              </a:ext>
            </a:extLst>
          </p:cNvPr>
          <p:cNvSpPr txBox="1"/>
          <p:nvPr/>
        </p:nvSpPr>
        <p:spPr>
          <a:xfrm>
            <a:off x="124082" y="3831131"/>
            <a:ext cx="2966083" cy="375934"/>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um Musik zu machen</a:t>
            </a:r>
            <a:r>
              <a:rPr lang="de-DE" sz="1000" noProof="1">
                <a:solidFill>
                  <a:schemeClr val="dk1"/>
                </a:solidFill>
                <a:latin typeface="Montserrat"/>
                <a:ea typeface="Montserrat"/>
                <a:cs typeface="Montserrat"/>
                <a:sym typeface="Montserrat"/>
              </a:rPr>
              <a:t> (6%)</a:t>
            </a:r>
          </a:p>
        </p:txBody>
      </p:sp>
      <p:sp>
        <p:nvSpPr>
          <p:cNvPr id="49" name="Google Shape;1259;p36">
            <a:extLst>
              <a:ext uri="{FF2B5EF4-FFF2-40B4-BE49-F238E27FC236}">
                <a16:creationId xmlns:a16="http://schemas.microsoft.com/office/drawing/2014/main" id="{B22B612F-06D4-F76E-C492-9164E3B48498}"/>
              </a:ext>
            </a:extLst>
          </p:cNvPr>
          <p:cNvSpPr txBox="1"/>
          <p:nvPr/>
        </p:nvSpPr>
        <p:spPr>
          <a:xfrm>
            <a:off x="202341" y="4416522"/>
            <a:ext cx="5640047" cy="609079"/>
          </a:xfrm>
          <a:prstGeom prst="rect">
            <a:avLst/>
          </a:prstGeom>
          <a:noFill/>
          <a:ln>
            <a:noFill/>
          </a:ln>
        </p:spPr>
        <p:txBody>
          <a:bodyPr spcFirstLastPara="1" wrap="square" lIns="91425" tIns="91425" rIns="91425" bIns="91425" anchor="t" anchorCtr="0">
            <a:noAutofit/>
          </a:bodyPr>
          <a:lstStyle/>
          <a:p>
            <a:pPr lvl="0"/>
            <a:r>
              <a:rPr lang="de-DE" sz="1000" b="1" noProof="1">
                <a:solidFill>
                  <a:schemeClr val="dk1"/>
                </a:solidFill>
                <a:latin typeface="Montserrat"/>
                <a:ea typeface="Montserrat"/>
                <a:cs typeface="Montserrat"/>
                <a:sym typeface="Montserrat"/>
              </a:rPr>
              <a:t>Anteil der Befragten, die KI-Anwendungen in folgenden Bereichen nutzen</a:t>
            </a:r>
            <a:br>
              <a:rPr lang="de-DE" sz="1000" b="1" noProof="1">
                <a:solidFill>
                  <a:schemeClr val="dk1"/>
                </a:solidFill>
                <a:latin typeface="Montserrat"/>
                <a:ea typeface="Montserrat"/>
                <a:cs typeface="Montserrat"/>
                <a:sym typeface="Montserrat"/>
              </a:rPr>
            </a:br>
            <a:r>
              <a:rPr lang="de-DE" sz="1000" noProof="1">
                <a:solidFill>
                  <a:schemeClr val="dk1"/>
                </a:solidFill>
                <a:latin typeface="Montserrat"/>
                <a:ea typeface="Montserrat"/>
                <a:cs typeface="Montserrat"/>
                <a:sym typeface="Montserrat"/>
              </a:rPr>
              <a:t>Basis: 1.088 Befragte (12-19 Jahren) in Deutschland, die ChatGPT oder eine andere KI-Anwendung genutzt haben. </a:t>
            </a:r>
            <a:r>
              <a:rPr lang="de-DE" sz="1000" b="1" noProof="1">
                <a:solidFill>
                  <a:schemeClr val="dk1"/>
                </a:solidFill>
                <a:latin typeface="Montserrat"/>
                <a:ea typeface="Montserrat"/>
                <a:cs typeface="Montserrat"/>
                <a:sym typeface="Montserrat"/>
              </a:rPr>
              <a:t>Quelle:</a:t>
            </a:r>
            <a:r>
              <a:rPr lang="de-DE" sz="1000" noProof="1">
                <a:solidFill>
                  <a:schemeClr val="dk1"/>
                </a:solidFill>
                <a:latin typeface="Montserrat"/>
                <a:ea typeface="Montserrat"/>
                <a:cs typeface="Montserrat"/>
                <a:sym typeface="Montserrat"/>
              </a:rPr>
              <a:t> Statista / JIM-Studie 2025</a:t>
            </a:r>
          </a:p>
          <a:p>
            <a:pPr lvl="0"/>
            <a:endParaRPr lang="de-DE" sz="1000" noProof="1">
              <a:solidFill>
                <a:schemeClr val="dk1"/>
              </a:solidFill>
              <a:latin typeface="Montserrat"/>
              <a:ea typeface="Montserrat"/>
              <a:cs typeface="Montserrat"/>
              <a:sym typeface="Montserrat"/>
            </a:endParaRPr>
          </a:p>
        </p:txBody>
      </p:sp>
      <p:sp>
        <p:nvSpPr>
          <p:cNvPr id="2" name="Textfeld 1">
            <a:extLst>
              <a:ext uri="{FF2B5EF4-FFF2-40B4-BE49-F238E27FC236}">
                <a16:creationId xmlns:a16="http://schemas.microsoft.com/office/drawing/2014/main" id="{F3451A4C-00BB-BD31-4F42-3A6B58CA825B}"/>
              </a:ext>
            </a:extLst>
          </p:cNvPr>
          <p:cNvSpPr txBox="1"/>
          <p:nvPr/>
        </p:nvSpPr>
        <p:spPr>
          <a:xfrm>
            <a:off x="-653143" y="1764124"/>
            <a:ext cx="184731" cy="307777"/>
          </a:xfrm>
          <a:prstGeom prst="rect">
            <a:avLst/>
          </a:prstGeom>
          <a:noFill/>
        </p:spPr>
        <p:txBody>
          <a:bodyPr wrap="none" rtlCol="0">
            <a:spAutoFit/>
          </a:bodyPr>
          <a:lstStyle/>
          <a:p>
            <a:endParaRPr lang="de-DE" noProof="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257;p36">
            <a:extLst>
              <a:ext uri="{FF2B5EF4-FFF2-40B4-BE49-F238E27FC236}">
                <a16:creationId xmlns:a16="http://schemas.microsoft.com/office/drawing/2014/main" id="{DD24C14D-997F-C50A-9EFB-F23BF05A5296}"/>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KI UND DAS RISIKO</a:t>
            </a:r>
          </a:p>
          <a:p>
            <a:r>
              <a:rPr lang="de-DE" noProof="1"/>
              <a:t>DER FALSCHINFORMATIONEN</a:t>
            </a:r>
          </a:p>
        </p:txBody>
      </p:sp>
      <p:graphicFrame>
        <p:nvGraphicFramePr>
          <p:cNvPr id="7" name="Google Shape;1258;p36">
            <a:extLst>
              <a:ext uri="{FF2B5EF4-FFF2-40B4-BE49-F238E27FC236}">
                <a16:creationId xmlns:a16="http://schemas.microsoft.com/office/drawing/2014/main" id="{557C13FF-FD6D-61DA-C2FC-CCDF27BABF08}"/>
              </a:ext>
            </a:extLst>
          </p:cNvPr>
          <p:cNvGraphicFramePr/>
          <p:nvPr>
            <p:extLst>
              <p:ext uri="{D42A27DB-BD31-4B8C-83A1-F6EECF244321}">
                <p14:modId xmlns:p14="http://schemas.microsoft.com/office/powerpoint/2010/main" val="3679506242"/>
              </p:ext>
            </p:extLst>
          </p:nvPr>
        </p:nvGraphicFramePr>
        <p:xfrm>
          <a:off x="440046" y="1872521"/>
          <a:ext cx="8263907" cy="466653"/>
        </p:xfrm>
        <a:graphic>
          <a:graphicData uri="http://schemas.openxmlformats.org/drawingml/2006/table">
            <a:tbl>
              <a:tblPr>
                <a:noFill/>
                <a:tableStyleId>{AB5314E7-A887-454F-9617-4B6D3BD48EAB}</a:tableStyleId>
              </a:tblPr>
              <a:tblGrid>
                <a:gridCol w="657066">
                  <a:extLst>
                    <a:ext uri="{9D8B030D-6E8A-4147-A177-3AD203B41FA5}">
                      <a16:colId xmlns:a16="http://schemas.microsoft.com/office/drawing/2014/main" val="20000"/>
                    </a:ext>
                  </a:extLst>
                </a:gridCol>
                <a:gridCol w="7606841">
                  <a:extLst>
                    <a:ext uri="{9D8B030D-6E8A-4147-A177-3AD203B41FA5}">
                      <a16:colId xmlns:a16="http://schemas.microsoft.com/office/drawing/2014/main" val="20001"/>
                    </a:ext>
                  </a:extLst>
                </a:gridCol>
              </a:tblGrid>
              <a:tr h="466653">
                <a:tc>
                  <a:txBody>
                    <a:bodyPr/>
                    <a:lstStyle/>
                    <a:p>
                      <a:pPr marL="0" lvl="0" indent="0" algn="ctr" rtl="0">
                        <a:spcBef>
                          <a:spcPts val="0"/>
                        </a:spcBef>
                        <a:spcAft>
                          <a:spcPts val="0"/>
                        </a:spcAft>
                        <a:buNone/>
                      </a:pPr>
                      <a:r>
                        <a:rPr lang="de-DE" sz="1800" noProof="1">
                          <a:solidFill>
                            <a:schemeClr val="dk1"/>
                          </a:solidFill>
                          <a:latin typeface="Montserrat Black"/>
                          <a:ea typeface="Montserrat Black"/>
                          <a:cs typeface="Montserrat Black"/>
                          <a:sym typeface="Montserrat Black"/>
                        </a:rPr>
                        <a:t>1.</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530" b="1" noProof="1">
                          <a:solidFill>
                            <a:schemeClr val="dk1"/>
                          </a:solidFill>
                          <a:latin typeface="Montserrat"/>
                          <a:ea typeface="Montserrat"/>
                          <a:cs typeface="Montserrat"/>
                          <a:sym typeface="Montserrat"/>
                        </a:rPr>
                        <a:t> KI lernt aus dem Internet und aus von Menschen geschriebenen Texten</a:t>
                      </a:r>
                      <a:endParaRPr lang="de-DE" sz="153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8" name="Google Shape;1259;p36">
            <a:extLst>
              <a:ext uri="{FF2B5EF4-FFF2-40B4-BE49-F238E27FC236}">
                <a16:creationId xmlns:a16="http://schemas.microsoft.com/office/drawing/2014/main" id="{3543E8F3-FC27-E556-BF52-6CBA4F8A12D2}"/>
              </a:ext>
            </a:extLst>
          </p:cNvPr>
          <p:cNvSpPr txBox="1"/>
          <p:nvPr/>
        </p:nvSpPr>
        <p:spPr>
          <a:xfrm>
            <a:off x="516799" y="2530942"/>
            <a:ext cx="7704000" cy="1319698"/>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Im Internet gibt es richtige Informationen und falsche Informationen (sogenannte Fake News). Die KI kann nicht unterscheiden, was von den Informationen stimmt und was nicht. Für sie bilden alle Informationen  eine Wissensgrundlage.</a:t>
            </a:r>
          </a:p>
        </p:txBody>
      </p:sp>
      <p:sp>
        <p:nvSpPr>
          <p:cNvPr id="9" name="Google Shape;1259;p36">
            <a:extLst>
              <a:ext uri="{FF2B5EF4-FFF2-40B4-BE49-F238E27FC236}">
                <a16:creationId xmlns:a16="http://schemas.microsoft.com/office/drawing/2014/main" id="{06B8B621-912D-0674-E74D-443B01EB79C7}"/>
              </a:ext>
            </a:extLst>
          </p:cNvPr>
          <p:cNvSpPr txBox="1"/>
          <p:nvPr/>
        </p:nvSpPr>
        <p:spPr>
          <a:xfrm>
            <a:off x="516799" y="3929931"/>
            <a:ext cx="6422481" cy="720258"/>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Auch von Menschen geschriebene Texte, mit denen KI‘s trainiert werden, können Fehler enthalten.</a:t>
            </a:r>
          </a:p>
        </p:txBody>
      </p:sp>
    </p:spTree>
    <p:extLst>
      <p:ext uri="{BB962C8B-B14F-4D97-AF65-F5344CB8AC3E}">
        <p14:creationId xmlns:p14="http://schemas.microsoft.com/office/powerpoint/2010/main" val="639963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2324A-4A28-87AB-AAF4-1A16E71F446D}"/>
            </a:ext>
          </a:extLst>
        </p:cNvPr>
        <p:cNvGrpSpPr/>
        <p:nvPr/>
      </p:nvGrpSpPr>
      <p:grpSpPr>
        <a:xfrm>
          <a:off x="0" y="0"/>
          <a:ext cx="0" cy="0"/>
          <a:chOff x="0" y="0"/>
          <a:chExt cx="0" cy="0"/>
        </a:xfrm>
      </p:grpSpPr>
      <p:sp>
        <p:nvSpPr>
          <p:cNvPr id="2" name="Google Shape;1257;p36">
            <a:extLst>
              <a:ext uri="{FF2B5EF4-FFF2-40B4-BE49-F238E27FC236}">
                <a16:creationId xmlns:a16="http://schemas.microsoft.com/office/drawing/2014/main" id="{A3298306-DA9C-84A6-8B88-A154E0211C60}"/>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KI UND DAS RISIKO</a:t>
            </a:r>
          </a:p>
          <a:p>
            <a:r>
              <a:rPr lang="de-DE" noProof="1"/>
              <a:t>DER FALSCHINFORMATIONEN</a:t>
            </a:r>
          </a:p>
        </p:txBody>
      </p:sp>
      <p:graphicFrame>
        <p:nvGraphicFramePr>
          <p:cNvPr id="3" name="Google Shape;1258;p36">
            <a:extLst>
              <a:ext uri="{FF2B5EF4-FFF2-40B4-BE49-F238E27FC236}">
                <a16:creationId xmlns:a16="http://schemas.microsoft.com/office/drawing/2014/main" id="{2C1D2342-191B-C763-682D-93C32682F866}"/>
              </a:ext>
            </a:extLst>
          </p:cNvPr>
          <p:cNvGraphicFramePr/>
          <p:nvPr/>
        </p:nvGraphicFramePr>
        <p:xfrm>
          <a:off x="440046" y="1872521"/>
          <a:ext cx="8263907" cy="466653"/>
        </p:xfrm>
        <a:graphic>
          <a:graphicData uri="http://schemas.openxmlformats.org/drawingml/2006/table">
            <a:tbl>
              <a:tblPr>
                <a:noFill/>
                <a:tableStyleId>{AB5314E7-A887-454F-9617-4B6D3BD48EAB}</a:tableStyleId>
              </a:tblPr>
              <a:tblGrid>
                <a:gridCol w="657066">
                  <a:extLst>
                    <a:ext uri="{9D8B030D-6E8A-4147-A177-3AD203B41FA5}">
                      <a16:colId xmlns:a16="http://schemas.microsoft.com/office/drawing/2014/main" val="20000"/>
                    </a:ext>
                  </a:extLst>
                </a:gridCol>
                <a:gridCol w="7606841">
                  <a:extLst>
                    <a:ext uri="{9D8B030D-6E8A-4147-A177-3AD203B41FA5}">
                      <a16:colId xmlns:a16="http://schemas.microsoft.com/office/drawing/2014/main" val="20001"/>
                    </a:ext>
                  </a:extLst>
                </a:gridCol>
              </a:tblGrid>
              <a:tr h="466653">
                <a:tc>
                  <a:txBody>
                    <a:bodyPr/>
                    <a:lstStyle/>
                    <a:p>
                      <a:pPr marL="0" lvl="0" indent="0" algn="ctr" rtl="0">
                        <a:spcBef>
                          <a:spcPts val="0"/>
                        </a:spcBef>
                        <a:spcAft>
                          <a:spcPts val="0"/>
                        </a:spcAft>
                        <a:buNone/>
                      </a:pPr>
                      <a:r>
                        <a:rPr lang="de-DE" sz="1800" noProof="1">
                          <a:solidFill>
                            <a:schemeClr val="dk1"/>
                          </a:solidFill>
                          <a:latin typeface="Montserrat Black"/>
                          <a:ea typeface="Montserrat Black"/>
                          <a:cs typeface="Montserrat Black"/>
                          <a:sym typeface="Montserrat Black"/>
                        </a:rPr>
                        <a:t>2.</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600" b="1" noProof="1">
                          <a:solidFill>
                            <a:schemeClr val="dk1"/>
                          </a:solidFill>
                          <a:latin typeface="Montserrat"/>
                          <a:ea typeface="Montserrat"/>
                          <a:cs typeface="Montserrat"/>
                          <a:sym typeface="Montserrat"/>
                        </a:rPr>
                        <a:t> KI „denkt“ nicht wie ein normaler Mensch</a:t>
                      </a:r>
                      <a:endParaRPr lang="de-DE" sz="16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4" name="Google Shape;1259;p36">
            <a:extLst>
              <a:ext uri="{FF2B5EF4-FFF2-40B4-BE49-F238E27FC236}">
                <a16:creationId xmlns:a16="http://schemas.microsoft.com/office/drawing/2014/main" id="{CE4F0DC2-03BB-9C8F-8E64-4E16BBADC6D5}"/>
              </a:ext>
            </a:extLst>
          </p:cNvPr>
          <p:cNvSpPr txBox="1"/>
          <p:nvPr/>
        </p:nvSpPr>
        <p:spPr>
          <a:xfrm>
            <a:off x="516799" y="2530942"/>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Eine KI versteht Inhalte nicht wirklich. </a:t>
            </a:r>
          </a:p>
        </p:txBody>
      </p:sp>
      <p:sp>
        <p:nvSpPr>
          <p:cNvPr id="5" name="Google Shape;1259;p36">
            <a:extLst>
              <a:ext uri="{FF2B5EF4-FFF2-40B4-BE49-F238E27FC236}">
                <a16:creationId xmlns:a16="http://schemas.microsoft.com/office/drawing/2014/main" id="{371F32F6-2E77-669D-BE3A-46E258C2840C}"/>
              </a:ext>
            </a:extLst>
          </p:cNvPr>
          <p:cNvSpPr txBox="1"/>
          <p:nvPr/>
        </p:nvSpPr>
        <p:spPr>
          <a:xfrm>
            <a:off x="516799" y="2997595"/>
            <a:ext cx="7298273" cy="1050149"/>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Sie berechnet Wahrscheinlichkeiten und setzt Wörter passend zusammen. Dadurch kann sie manchmal Sachen erfinden, die täuschend echt klingen, aber komplett falsch sind.</a:t>
            </a:r>
          </a:p>
        </p:txBody>
      </p:sp>
    </p:spTree>
    <p:extLst>
      <p:ext uri="{BB962C8B-B14F-4D97-AF65-F5344CB8AC3E}">
        <p14:creationId xmlns:p14="http://schemas.microsoft.com/office/powerpoint/2010/main" val="1648554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680AE-C678-A5A4-713C-AE00ADDD6C25}"/>
            </a:ext>
          </a:extLst>
        </p:cNvPr>
        <p:cNvGrpSpPr/>
        <p:nvPr/>
      </p:nvGrpSpPr>
      <p:grpSpPr>
        <a:xfrm>
          <a:off x="0" y="0"/>
          <a:ext cx="0" cy="0"/>
          <a:chOff x="0" y="0"/>
          <a:chExt cx="0" cy="0"/>
        </a:xfrm>
      </p:grpSpPr>
      <p:sp>
        <p:nvSpPr>
          <p:cNvPr id="6" name="Google Shape;1257;p36">
            <a:extLst>
              <a:ext uri="{FF2B5EF4-FFF2-40B4-BE49-F238E27FC236}">
                <a16:creationId xmlns:a16="http://schemas.microsoft.com/office/drawing/2014/main" id="{72A430BF-87F2-4E16-52FC-BB544207E1EC}"/>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KI UND DAS RISIKO</a:t>
            </a:r>
          </a:p>
          <a:p>
            <a:r>
              <a:rPr lang="de-DE" noProof="1"/>
              <a:t>DER FALSCHINFORMATIONEN</a:t>
            </a:r>
          </a:p>
        </p:txBody>
      </p:sp>
      <p:graphicFrame>
        <p:nvGraphicFramePr>
          <p:cNvPr id="7" name="Google Shape;1258;p36">
            <a:extLst>
              <a:ext uri="{FF2B5EF4-FFF2-40B4-BE49-F238E27FC236}">
                <a16:creationId xmlns:a16="http://schemas.microsoft.com/office/drawing/2014/main" id="{243B9095-975D-F735-5DB9-7A23890706F3}"/>
              </a:ext>
            </a:extLst>
          </p:cNvPr>
          <p:cNvGraphicFramePr/>
          <p:nvPr>
            <p:extLst>
              <p:ext uri="{D42A27DB-BD31-4B8C-83A1-F6EECF244321}">
                <p14:modId xmlns:p14="http://schemas.microsoft.com/office/powerpoint/2010/main" val="767356682"/>
              </p:ext>
            </p:extLst>
          </p:nvPr>
        </p:nvGraphicFramePr>
        <p:xfrm>
          <a:off x="440046" y="1872521"/>
          <a:ext cx="8263907" cy="466653"/>
        </p:xfrm>
        <a:graphic>
          <a:graphicData uri="http://schemas.openxmlformats.org/drawingml/2006/table">
            <a:tbl>
              <a:tblPr>
                <a:noFill/>
                <a:tableStyleId>{AB5314E7-A887-454F-9617-4B6D3BD48EAB}</a:tableStyleId>
              </a:tblPr>
              <a:tblGrid>
                <a:gridCol w="657066">
                  <a:extLst>
                    <a:ext uri="{9D8B030D-6E8A-4147-A177-3AD203B41FA5}">
                      <a16:colId xmlns:a16="http://schemas.microsoft.com/office/drawing/2014/main" val="20000"/>
                    </a:ext>
                  </a:extLst>
                </a:gridCol>
                <a:gridCol w="7606841">
                  <a:extLst>
                    <a:ext uri="{9D8B030D-6E8A-4147-A177-3AD203B41FA5}">
                      <a16:colId xmlns:a16="http://schemas.microsoft.com/office/drawing/2014/main" val="20001"/>
                    </a:ext>
                  </a:extLst>
                </a:gridCol>
              </a:tblGrid>
              <a:tr h="466653">
                <a:tc>
                  <a:txBody>
                    <a:bodyPr/>
                    <a:lstStyle/>
                    <a:p>
                      <a:pPr marL="0" lvl="0" indent="0" algn="ctr" rtl="0">
                        <a:spcBef>
                          <a:spcPts val="0"/>
                        </a:spcBef>
                        <a:spcAft>
                          <a:spcPts val="0"/>
                        </a:spcAft>
                        <a:buNone/>
                      </a:pPr>
                      <a:r>
                        <a:rPr lang="de-DE" sz="1800" noProof="1">
                          <a:solidFill>
                            <a:schemeClr val="dk1"/>
                          </a:solidFill>
                          <a:latin typeface="Montserrat Black"/>
                          <a:ea typeface="Montserrat Black"/>
                          <a:cs typeface="Montserrat Black"/>
                          <a:sym typeface="Montserrat Black"/>
                        </a:rPr>
                        <a:t>3.</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600" b="1" noProof="1">
                          <a:solidFill>
                            <a:schemeClr val="dk1"/>
                          </a:solidFill>
                          <a:latin typeface="Montserrat"/>
                          <a:ea typeface="Montserrat"/>
                          <a:cs typeface="Montserrat"/>
                          <a:sym typeface="Montserrat"/>
                        </a:rPr>
                        <a:t> Informationen können veraltet sein</a:t>
                      </a:r>
                      <a:endParaRPr lang="de-DE" sz="16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8" name="Google Shape;1259;p36">
            <a:extLst>
              <a:ext uri="{FF2B5EF4-FFF2-40B4-BE49-F238E27FC236}">
                <a16:creationId xmlns:a16="http://schemas.microsoft.com/office/drawing/2014/main" id="{2DD155F5-217F-60AE-1E67-9808DF548064}"/>
              </a:ext>
            </a:extLst>
          </p:cNvPr>
          <p:cNvSpPr txBox="1"/>
          <p:nvPr/>
        </p:nvSpPr>
        <p:spPr>
          <a:xfrm>
            <a:off x="516799" y="2530942"/>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Nicht alle KI‘s greifen während der Anfrage auf das Internet zu.  </a:t>
            </a:r>
          </a:p>
        </p:txBody>
      </p:sp>
      <p:sp>
        <p:nvSpPr>
          <p:cNvPr id="9" name="Google Shape;1259;p36">
            <a:extLst>
              <a:ext uri="{FF2B5EF4-FFF2-40B4-BE49-F238E27FC236}">
                <a16:creationId xmlns:a16="http://schemas.microsoft.com/office/drawing/2014/main" id="{632AAE05-7A83-C286-E2FD-5F47DC01C896}"/>
              </a:ext>
            </a:extLst>
          </p:cNvPr>
          <p:cNvSpPr txBox="1"/>
          <p:nvPr/>
        </p:nvSpPr>
        <p:spPr>
          <a:xfrm>
            <a:off x="516799" y="2997595"/>
            <a:ext cx="7298273" cy="1050149"/>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Dadurch kann es vorkommen, dass sie neue Ereignisse und Informationen nicht kennen, die eigentlich für eine aktuelle und  korrekte Antwort deiner Frage essenziell sind.</a:t>
            </a:r>
          </a:p>
        </p:txBody>
      </p:sp>
    </p:spTree>
    <p:extLst>
      <p:ext uri="{BB962C8B-B14F-4D97-AF65-F5344CB8AC3E}">
        <p14:creationId xmlns:p14="http://schemas.microsoft.com/office/powerpoint/2010/main" val="922540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1257;p36">
            <a:extLst>
              <a:ext uri="{FF2B5EF4-FFF2-40B4-BE49-F238E27FC236}">
                <a16:creationId xmlns:a16="http://schemas.microsoft.com/office/drawing/2014/main" id="{96CBEE15-DE60-4835-A0B6-070464CDE095}"/>
              </a:ext>
            </a:extLst>
          </p:cNvPr>
          <p:cNvSpPr txBox="1">
            <a:spLocks/>
          </p:cNvSpPr>
          <p:nvPr/>
        </p:nvSpPr>
        <p:spPr>
          <a:xfrm>
            <a:off x="700425" y="306910"/>
            <a:ext cx="7704000" cy="65663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DEEP FAKES</a:t>
            </a:r>
          </a:p>
        </p:txBody>
      </p:sp>
      <p:sp>
        <p:nvSpPr>
          <p:cNvPr id="11" name="Google Shape;1259;p36">
            <a:extLst>
              <a:ext uri="{FF2B5EF4-FFF2-40B4-BE49-F238E27FC236}">
                <a16:creationId xmlns:a16="http://schemas.microsoft.com/office/drawing/2014/main" id="{460EC5D3-A63E-215F-2B45-42CF87FAA144}"/>
              </a:ext>
            </a:extLst>
          </p:cNvPr>
          <p:cNvSpPr txBox="1"/>
          <p:nvPr/>
        </p:nvSpPr>
        <p:spPr>
          <a:xfrm>
            <a:off x="1627414" y="1303730"/>
            <a:ext cx="5889171" cy="2132001"/>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1200"/>
              </a:spcAft>
              <a:buNone/>
            </a:pPr>
            <a:r>
              <a:rPr lang="de-DE" sz="1600" noProof="1">
                <a:solidFill>
                  <a:schemeClr val="dk1"/>
                </a:solidFill>
                <a:latin typeface="Montserrat"/>
                <a:ea typeface="Montserrat"/>
                <a:cs typeface="Montserrat"/>
                <a:sym typeface="Montserrat"/>
              </a:rPr>
              <a:t>Tauscht euch in eurer Klasse über Deep Fakes aus.</a:t>
            </a:r>
          </a:p>
          <a:p>
            <a:pPr marL="0" lvl="0" indent="0" algn="ctr" rtl="0">
              <a:lnSpc>
                <a:spcPct val="150000"/>
              </a:lnSpc>
              <a:spcBef>
                <a:spcPts val="0"/>
              </a:spcBef>
              <a:spcAft>
                <a:spcPts val="0"/>
              </a:spcAft>
              <a:buNone/>
            </a:pPr>
            <a:r>
              <a:rPr lang="de-DE" sz="1600" b="1" noProof="1">
                <a:solidFill>
                  <a:schemeClr val="dk1"/>
                </a:solidFill>
                <a:latin typeface="Montserrat"/>
                <a:ea typeface="Montserrat"/>
                <a:cs typeface="Montserrat"/>
                <a:sym typeface="Montserrat"/>
              </a:rPr>
              <a:t>Was wisst ihr bereits?</a:t>
            </a:r>
          </a:p>
          <a:p>
            <a:pPr marL="0" lvl="0" indent="0" algn="ctr" rtl="0">
              <a:lnSpc>
                <a:spcPct val="150000"/>
              </a:lnSpc>
              <a:spcBef>
                <a:spcPts val="0"/>
              </a:spcBef>
              <a:spcAft>
                <a:spcPts val="0"/>
              </a:spcAft>
              <a:buNone/>
            </a:pPr>
            <a:r>
              <a:rPr lang="de-DE" sz="1600" b="1" noProof="1">
                <a:solidFill>
                  <a:schemeClr val="dk1"/>
                </a:solidFill>
                <a:latin typeface="Montserrat"/>
                <a:ea typeface="Montserrat"/>
                <a:cs typeface="Montserrat"/>
                <a:sym typeface="Montserrat"/>
              </a:rPr>
              <a:t>Habt ihr selber schon Erfahrungen gemacht?</a:t>
            </a:r>
          </a:p>
          <a:p>
            <a:pPr marL="0" lvl="0" indent="0" algn="ctr" rtl="0">
              <a:lnSpc>
                <a:spcPct val="150000"/>
              </a:lnSpc>
              <a:spcBef>
                <a:spcPts val="0"/>
              </a:spcBef>
              <a:spcAft>
                <a:spcPts val="0"/>
              </a:spcAft>
              <a:buNone/>
            </a:pPr>
            <a:r>
              <a:rPr lang="de-DE" sz="1600" b="1" noProof="1">
                <a:solidFill>
                  <a:schemeClr val="dk1"/>
                </a:solidFill>
                <a:latin typeface="Montserrat"/>
                <a:ea typeface="Montserrat"/>
                <a:cs typeface="Montserrat"/>
                <a:sym typeface="Montserrat"/>
              </a:rPr>
              <a:t>Wie kann man Deep Fakes erkennen?</a:t>
            </a:r>
          </a:p>
          <a:p>
            <a:pPr marL="0" lvl="0" indent="0" algn="ctr" rtl="0">
              <a:lnSpc>
                <a:spcPct val="150000"/>
              </a:lnSpc>
              <a:spcBef>
                <a:spcPts val="0"/>
              </a:spcBef>
              <a:spcAft>
                <a:spcPts val="0"/>
              </a:spcAft>
              <a:buNone/>
            </a:pPr>
            <a:r>
              <a:rPr lang="de-DE" sz="1600" b="1" noProof="1">
                <a:solidFill>
                  <a:schemeClr val="dk1"/>
                </a:solidFill>
                <a:latin typeface="Montserrat"/>
                <a:ea typeface="Montserrat"/>
                <a:cs typeface="Montserrat"/>
                <a:sym typeface="Montserrat"/>
              </a:rPr>
              <a:t>Was sind Auswirkungen von Deep Fakes?</a:t>
            </a:r>
          </a:p>
        </p:txBody>
      </p:sp>
      <p:sp>
        <p:nvSpPr>
          <p:cNvPr id="12" name="Google Shape;1259;p36">
            <a:extLst>
              <a:ext uri="{FF2B5EF4-FFF2-40B4-BE49-F238E27FC236}">
                <a16:creationId xmlns:a16="http://schemas.microsoft.com/office/drawing/2014/main" id="{3935FDAA-4DC2-ACA1-8D11-E5B3F6D2067C}"/>
              </a:ext>
            </a:extLst>
          </p:cNvPr>
          <p:cNvSpPr txBox="1"/>
          <p:nvPr/>
        </p:nvSpPr>
        <p:spPr>
          <a:xfrm>
            <a:off x="529366" y="3775918"/>
            <a:ext cx="5286643" cy="945101"/>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de-DE" sz="1600" noProof="1">
                <a:solidFill>
                  <a:schemeClr val="dk1"/>
                </a:solidFill>
                <a:latin typeface="Montserrat"/>
                <a:ea typeface="Montserrat"/>
                <a:cs typeface="Montserrat"/>
                <a:sym typeface="Montserrat"/>
              </a:rPr>
              <a:t>Schaut euch anschließend die nächsten Folien</a:t>
            </a:r>
          </a:p>
          <a:p>
            <a:pPr marL="0" lvl="0" indent="0" algn="ctr" rtl="0">
              <a:lnSpc>
                <a:spcPct val="150000"/>
              </a:lnSpc>
              <a:spcBef>
                <a:spcPts val="0"/>
              </a:spcBef>
              <a:spcAft>
                <a:spcPts val="0"/>
              </a:spcAft>
              <a:buNone/>
            </a:pPr>
            <a:r>
              <a:rPr lang="de-DE" sz="1600" noProof="1">
                <a:solidFill>
                  <a:schemeClr val="dk1"/>
                </a:solidFill>
                <a:latin typeface="Montserrat"/>
                <a:ea typeface="Montserrat"/>
                <a:cs typeface="Montserrat"/>
                <a:sym typeface="Montserrat"/>
              </a:rPr>
              <a:t>zum Thema Deep Fakes an</a:t>
            </a:r>
            <a:endParaRPr lang="de-DE" sz="1600" b="1" noProof="1">
              <a:solidFill>
                <a:schemeClr val="dk1"/>
              </a:solidFill>
              <a:latin typeface="Montserrat"/>
              <a:ea typeface="Montserrat"/>
              <a:cs typeface="Montserrat"/>
              <a:sym typeface="Montserrat"/>
            </a:endParaRPr>
          </a:p>
        </p:txBody>
      </p:sp>
      <p:pic>
        <p:nvPicPr>
          <p:cNvPr id="13" name="Grafik 12" descr="Pfeil: Leichte Kurve mit einfarbiger Füllung">
            <a:extLst>
              <a:ext uri="{FF2B5EF4-FFF2-40B4-BE49-F238E27FC236}">
                <a16:creationId xmlns:a16="http://schemas.microsoft.com/office/drawing/2014/main" id="{EAB33FE5-03D4-BE1E-65A4-9DCA5445EA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35153" y="4256985"/>
            <a:ext cx="688956" cy="579605"/>
          </a:xfrm>
          <a:prstGeom prst="rect">
            <a:avLst/>
          </a:prstGeom>
        </p:spPr>
      </p:pic>
    </p:spTree>
    <p:extLst>
      <p:ext uri="{BB962C8B-B14F-4D97-AF65-F5344CB8AC3E}">
        <p14:creationId xmlns:p14="http://schemas.microsoft.com/office/powerpoint/2010/main" val="1080281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10C3F-9515-4369-39A8-DEB70ABD5453}"/>
            </a:ext>
          </a:extLst>
        </p:cNvPr>
        <p:cNvGrpSpPr/>
        <p:nvPr/>
      </p:nvGrpSpPr>
      <p:grpSpPr>
        <a:xfrm>
          <a:off x="0" y="0"/>
          <a:ext cx="0" cy="0"/>
          <a:chOff x="0" y="0"/>
          <a:chExt cx="0" cy="0"/>
        </a:xfrm>
      </p:grpSpPr>
      <p:sp>
        <p:nvSpPr>
          <p:cNvPr id="2" name="Rechteck 1">
            <a:extLst>
              <a:ext uri="{FF2B5EF4-FFF2-40B4-BE49-F238E27FC236}">
                <a16:creationId xmlns:a16="http://schemas.microsoft.com/office/drawing/2014/main" id="{279CADB7-DCD3-0425-6904-403E5D05A09E}"/>
              </a:ext>
            </a:extLst>
          </p:cNvPr>
          <p:cNvSpPr/>
          <p:nvPr/>
        </p:nvSpPr>
        <p:spPr>
          <a:xfrm>
            <a:off x="903843" y="4468935"/>
            <a:ext cx="4826196" cy="461147"/>
          </a:xfrm>
          <a:prstGeom prst="rect">
            <a:avLst/>
          </a:prstGeom>
          <a:noFill/>
          <a:ln w="19050">
            <a:solidFill>
              <a:srgbClr val="AE77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500" b="1" dirty="0">
                <a:solidFill>
                  <a:schemeClr val="tx1"/>
                </a:solidFill>
              </a:rPr>
              <a:t>   Achtung: </a:t>
            </a:r>
            <a:r>
              <a:rPr lang="de-DE" sz="1500" dirty="0">
                <a:solidFill>
                  <a:schemeClr val="tx1"/>
                </a:solidFill>
              </a:rPr>
              <a:t>Diese Bilder sind fake und so nie passiert!</a:t>
            </a:r>
          </a:p>
        </p:txBody>
      </p:sp>
      <p:graphicFrame>
        <p:nvGraphicFramePr>
          <p:cNvPr id="4" name="Google Shape;1258;p36">
            <a:extLst>
              <a:ext uri="{FF2B5EF4-FFF2-40B4-BE49-F238E27FC236}">
                <a16:creationId xmlns:a16="http://schemas.microsoft.com/office/drawing/2014/main" id="{994BB1D9-6285-B3AF-A149-31458FA73CFF}"/>
              </a:ext>
            </a:extLst>
          </p:cNvPr>
          <p:cNvGraphicFramePr/>
          <p:nvPr/>
        </p:nvGraphicFramePr>
        <p:xfrm>
          <a:off x="3356324" y="1108784"/>
          <a:ext cx="2392202" cy="2946340"/>
        </p:xfrm>
        <a:graphic>
          <a:graphicData uri="http://schemas.openxmlformats.org/drawingml/2006/table">
            <a:tbl>
              <a:tblPr>
                <a:noFill/>
                <a:tableStyleId>{AB5314E7-A887-454F-9617-4B6D3BD48EAB}</a:tableStyleId>
              </a:tblPr>
              <a:tblGrid>
                <a:gridCol w="2392202">
                  <a:extLst>
                    <a:ext uri="{9D8B030D-6E8A-4147-A177-3AD203B41FA5}">
                      <a16:colId xmlns:a16="http://schemas.microsoft.com/office/drawing/2014/main" val="20000"/>
                    </a:ext>
                  </a:extLst>
                </a:gridCol>
              </a:tblGrid>
              <a:tr h="419584">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600" b="1" i="0" u="none" strike="noStrike" kern="0" cap="none" spc="0" normalizeH="0" baseline="0" noProof="1">
                          <a:ln>
                            <a:noFill/>
                          </a:ln>
                          <a:solidFill>
                            <a:schemeClr val="tx1"/>
                          </a:solidFill>
                          <a:effectLst/>
                          <a:uLnTx/>
                          <a:uFillTx/>
                          <a:latin typeface="Montserrat"/>
                          <a:ea typeface="Montserrat"/>
                          <a:cs typeface="Montserrat"/>
                          <a:sym typeface="Montserrat"/>
                        </a:rPr>
                        <a:t>Definition</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2506344">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Deep Fakes sind Bilder, Videos oder Stimmen, die mit KI verändert oder komplett neu erschaffen wurden.</a:t>
                      </a:r>
                    </a:p>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Dadurch kann es so aussehen, als würde jemand etwas sagen oder tun, obwohl das</a:t>
                      </a:r>
                      <a:b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nie passiert ist.</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bl>
          </a:graphicData>
        </a:graphic>
      </p:graphicFrame>
      <p:pic>
        <p:nvPicPr>
          <p:cNvPr id="5" name="Picture 2" descr="Deepfakes verstehen: Was PR Profis über KI generierte Medien wissen sollten">
            <a:extLst>
              <a:ext uri="{FF2B5EF4-FFF2-40B4-BE49-F238E27FC236}">
                <a16:creationId xmlns:a16="http://schemas.microsoft.com/office/drawing/2014/main" id="{7B0A4C49-D81A-AC8D-BD9C-F95A5BEB94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96" r="12245"/>
          <a:stretch>
            <a:fillRect/>
          </a:stretch>
        </p:blipFill>
        <p:spPr bwMode="auto">
          <a:xfrm>
            <a:off x="534620" y="1108786"/>
            <a:ext cx="2392202" cy="2925928"/>
          </a:xfrm>
          <a:prstGeom prst="rect">
            <a:avLst/>
          </a:prstGeom>
          <a:noFill/>
          <a:ln w="19050">
            <a:solidFill>
              <a:srgbClr val="AE77D6"/>
            </a:solidFill>
          </a:ln>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A5A1D432-8024-BE15-DD6A-E9AC8ADB4C57}"/>
              </a:ext>
            </a:extLst>
          </p:cNvPr>
          <p:cNvPicPr>
            <a:picLocks noChangeAspect="1" noChangeArrowheads="1"/>
          </p:cNvPicPr>
          <p:nvPr/>
        </p:nvPicPr>
        <p:blipFill>
          <a:blip r:embed="rId3"/>
          <a:srcRect l="9121" r="9121"/>
          <a:stretch/>
        </p:blipFill>
        <p:spPr bwMode="auto">
          <a:xfrm>
            <a:off x="6178028" y="1108786"/>
            <a:ext cx="2392202" cy="2925928"/>
          </a:xfrm>
          <a:prstGeom prst="rect">
            <a:avLst/>
          </a:prstGeom>
          <a:noFill/>
          <a:ln w="19050">
            <a:solidFill>
              <a:srgbClr val="AE77D6"/>
            </a:solidFill>
          </a:ln>
          <a:extLst>
            <a:ext uri="{909E8E84-426E-40DD-AFC4-6F175D3DCCD1}">
              <a14:hiddenFill xmlns:a14="http://schemas.microsoft.com/office/drawing/2010/main">
                <a:solidFill>
                  <a:srgbClr val="FFFFFF"/>
                </a:solidFill>
              </a14:hiddenFill>
            </a:ext>
          </a:extLst>
        </p:spPr>
      </p:pic>
      <p:sp>
        <p:nvSpPr>
          <p:cNvPr id="7" name="Sechseck 6">
            <a:extLst>
              <a:ext uri="{FF2B5EF4-FFF2-40B4-BE49-F238E27FC236}">
                <a16:creationId xmlns:a16="http://schemas.microsoft.com/office/drawing/2014/main" id="{4610A497-D8EF-D184-1365-84B69C4F19AE}"/>
              </a:ext>
            </a:extLst>
          </p:cNvPr>
          <p:cNvSpPr/>
          <p:nvPr/>
        </p:nvSpPr>
        <p:spPr>
          <a:xfrm rot="848405">
            <a:off x="2383408" y="911919"/>
            <a:ext cx="703324" cy="627191"/>
          </a:xfrm>
          <a:prstGeom prst="hexagon">
            <a:avLst/>
          </a:prstGeom>
          <a:solidFill>
            <a:srgbClr val="AE77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3600" b="1" dirty="0">
                <a:solidFill>
                  <a:schemeClr val="tx1"/>
                </a:solidFill>
              </a:rPr>
              <a:t>!</a:t>
            </a:r>
            <a:endParaRPr lang="de-DE" sz="2000" b="1" dirty="0">
              <a:solidFill>
                <a:schemeClr val="tx1"/>
              </a:solidFill>
            </a:endParaRPr>
          </a:p>
        </p:txBody>
      </p:sp>
      <p:sp>
        <p:nvSpPr>
          <p:cNvPr id="8" name="Sechseck 7">
            <a:extLst>
              <a:ext uri="{FF2B5EF4-FFF2-40B4-BE49-F238E27FC236}">
                <a16:creationId xmlns:a16="http://schemas.microsoft.com/office/drawing/2014/main" id="{34D6166E-D910-1D00-5CC2-683CB00B95E9}"/>
              </a:ext>
            </a:extLst>
          </p:cNvPr>
          <p:cNvSpPr/>
          <p:nvPr/>
        </p:nvSpPr>
        <p:spPr>
          <a:xfrm rot="20853550">
            <a:off x="7022468" y="795189"/>
            <a:ext cx="703324" cy="627191"/>
          </a:xfrm>
          <a:prstGeom prst="hexagon">
            <a:avLst/>
          </a:prstGeom>
          <a:solidFill>
            <a:srgbClr val="AE77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3600" b="1" dirty="0">
                <a:solidFill>
                  <a:schemeClr val="tx1"/>
                </a:solidFill>
              </a:rPr>
              <a:t>!</a:t>
            </a:r>
            <a:endParaRPr lang="de-DE" sz="2000" b="1" dirty="0">
              <a:solidFill>
                <a:schemeClr val="tx1"/>
              </a:solidFill>
            </a:endParaRPr>
          </a:p>
        </p:txBody>
      </p:sp>
      <p:sp>
        <p:nvSpPr>
          <p:cNvPr id="9" name="Sechseck 8">
            <a:extLst>
              <a:ext uri="{FF2B5EF4-FFF2-40B4-BE49-F238E27FC236}">
                <a16:creationId xmlns:a16="http://schemas.microsoft.com/office/drawing/2014/main" id="{D9D261EE-C8DA-DE8E-61F6-5CB6D0DF907E}"/>
              </a:ext>
            </a:extLst>
          </p:cNvPr>
          <p:cNvSpPr/>
          <p:nvPr/>
        </p:nvSpPr>
        <p:spPr>
          <a:xfrm rot="20853550">
            <a:off x="440671" y="4234496"/>
            <a:ext cx="703324" cy="627191"/>
          </a:xfrm>
          <a:prstGeom prst="hexagon">
            <a:avLst/>
          </a:prstGeom>
          <a:solidFill>
            <a:srgbClr val="AE77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3600" b="1" dirty="0">
                <a:solidFill>
                  <a:schemeClr val="tx1"/>
                </a:solidFill>
              </a:rPr>
              <a:t>!</a:t>
            </a:r>
            <a:endParaRPr lang="de-DE" sz="2000" b="1" dirty="0">
              <a:solidFill>
                <a:schemeClr val="tx1"/>
              </a:solidFill>
            </a:endParaRPr>
          </a:p>
        </p:txBody>
      </p:sp>
      <p:sp>
        <p:nvSpPr>
          <p:cNvPr id="10" name="Google Shape;1257;p36">
            <a:extLst>
              <a:ext uri="{FF2B5EF4-FFF2-40B4-BE49-F238E27FC236}">
                <a16:creationId xmlns:a16="http://schemas.microsoft.com/office/drawing/2014/main" id="{BDD052A5-9C1E-1BDA-E6E1-EDEFC9A7512D}"/>
              </a:ext>
            </a:extLst>
          </p:cNvPr>
          <p:cNvSpPr txBox="1">
            <a:spLocks/>
          </p:cNvSpPr>
          <p:nvPr/>
        </p:nvSpPr>
        <p:spPr>
          <a:xfrm>
            <a:off x="700425" y="306910"/>
            <a:ext cx="7704000" cy="65663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DEEP FAKES</a:t>
            </a:r>
          </a:p>
        </p:txBody>
      </p:sp>
      <p:sp>
        <p:nvSpPr>
          <p:cNvPr id="3" name="Rechteck 2">
            <a:extLst>
              <a:ext uri="{FF2B5EF4-FFF2-40B4-BE49-F238E27FC236}">
                <a16:creationId xmlns:a16="http://schemas.microsoft.com/office/drawing/2014/main" id="{E0A0B778-3B75-8E2C-6DD5-C28B8B9743CE}"/>
              </a:ext>
            </a:extLst>
          </p:cNvPr>
          <p:cNvSpPr/>
          <p:nvPr/>
        </p:nvSpPr>
        <p:spPr>
          <a:xfrm>
            <a:off x="408204" y="3789511"/>
            <a:ext cx="991278" cy="308209"/>
          </a:xfrm>
          <a:prstGeom prst="rect">
            <a:avLst/>
          </a:prstGeom>
          <a:solidFill>
            <a:schemeClr val="bg1"/>
          </a:solidFill>
          <a:ln w="19050">
            <a:solidFill>
              <a:srgbClr val="AE77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dirty="0">
                <a:solidFill>
                  <a:schemeClr val="tx1"/>
                </a:solidFill>
              </a:rPr>
              <a:t>KI-generiert</a:t>
            </a:r>
          </a:p>
        </p:txBody>
      </p:sp>
      <p:sp>
        <p:nvSpPr>
          <p:cNvPr id="11" name="Rechteck 10">
            <a:extLst>
              <a:ext uri="{FF2B5EF4-FFF2-40B4-BE49-F238E27FC236}">
                <a16:creationId xmlns:a16="http://schemas.microsoft.com/office/drawing/2014/main" id="{A2D32099-BD73-2ACD-8D39-E93ACF6D3196}"/>
              </a:ext>
            </a:extLst>
          </p:cNvPr>
          <p:cNvSpPr/>
          <p:nvPr/>
        </p:nvSpPr>
        <p:spPr>
          <a:xfrm>
            <a:off x="7705368" y="3789511"/>
            <a:ext cx="991278" cy="308209"/>
          </a:xfrm>
          <a:prstGeom prst="rect">
            <a:avLst/>
          </a:prstGeom>
          <a:solidFill>
            <a:schemeClr val="bg1"/>
          </a:solidFill>
          <a:ln w="19050">
            <a:solidFill>
              <a:srgbClr val="AE77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dirty="0">
                <a:solidFill>
                  <a:schemeClr val="tx1"/>
                </a:solidFill>
              </a:rPr>
              <a:t>KI-generiert</a:t>
            </a:r>
          </a:p>
        </p:txBody>
      </p:sp>
    </p:spTree>
    <p:extLst>
      <p:ext uri="{BB962C8B-B14F-4D97-AF65-F5344CB8AC3E}">
        <p14:creationId xmlns:p14="http://schemas.microsoft.com/office/powerpoint/2010/main" val="1271679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2FD74-C24E-8379-8520-D6701283FD15}"/>
            </a:ext>
          </a:extLst>
        </p:cNvPr>
        <p:cNvGrpSpPr/>
        <p:nvPr/>
      </p:nvGrpSpPr>
      <p:grpSpPr>
        <a:xfrm>
          <a:off x="0" y="0"/>
          <a:ext cx="0" cy="0"/>
          <a:chOff x="0" y="0"/>
          <a:chExt cx="0" cy="0"/>
        </a:xfrm>
      </p:grpSpPr>
      <p:pic>
        <p:nvPicPr>
          <p:cNvPr id="19" name="Grafik 18" descr="Ein Bild, das Menschliches Gesicht, Person, Kleidung, Sporttrikot enthält.&#10;&#10;KI-generierte Inhalte können fehlerhaft sein.">
            <a:extLst>
              <a:ext uri="{FF2B5EF4-FFF2-40B4-BE49-F238E27FC236}">
                <a16:creationId xmlns:a16="http://schemas.microsoft.com/office/drawing/2014/main" id="{1888DB35-7882-27BC-88C5-2FE3AF9593D3}"/>
              </a:ext>
            </a:extLst>
          </p:cNvPr>
          <p:cNvPicPr>
            <a:picLocks noChangeAspect="1"/>
          </p:cNvPicPr>
          <p:nvPr/>
        </p:nvPicPr>
        <p:blipFill>
          <a:blip r:embed="rId2"/>
          <a:srcRect t="9752" b="8096"/>
          <a:stretch>
            <a:fillRect/>
          </a:stretch>
        </p:blipFill>
        <p:spPr>
          <a:xfrm>
            <a:off x="534620" y="3420349"/>
            <a:ext cx="2392202" cy="1473943"/>
          </a:xfrm>
          <a:prstGeom prst="rect">
            <a:avLst/>
          </a:prstGeom>
        </p:spPr>
      </p:pic>
      <p:pic>
        <p:nvPicPr>
          <p:cNvPr id="15" name="Grafik 14" descr="Ein Bild, das Menschliches Gesicht, Person, Kleidung, Lächeln enthält.&#10;&#10;KI-generierte Inhalte können fehlerhaft sein.">
            <a:extLst>
              <a:ext uri="{FF2B5EF4-FFF2-40B4-BE49-F238E27FC236}">
                <a16:creationId xmlns:a16="http://schemas.microsoft.com/office/drawing/2014/main" id="{F99C6A13-E50D-FEA4-936D-AC62E0A39E01}"/>
              </a:ext>
            </a:extLst>
          </p:cNvPr>
          <p:cNvPicPr>
            <a:picLocks noChangeAspect="1"/>
          </p:cNvPicPr>
          <p:nvPr/>
        </p:nvPicPr>
        <p:blipFill>
          <a:blip r:embed="rId3"/>
          <a:srcRect t="2646" b="15201"/>
          <a:stretch>
            <a:fillRect/>
          </a:stretch>
        </p:blipFill>
        <p:spPr>
          <a:xfrm>
            <a:off x="3356324" y="3420350"/>
            <a:ext cx="2392202" cy="1473943"/>
          </a:xfrm>
          <a:prstGeom prst="rect">
            <a:avLst/>
          </a:prstGeom>
        </p:spPr>
      </p:pic>
      <p:graphicFrame>
        <p:nvGraphicFramePr>
          <p:cNvPr id="13" name="Google Shape;1258;p36">
            <a:extLst>
              <a:ext uri="{FF2B5EF4-FFF2-40B4-BE49-F238E27FC236}">
                <a16:creationId xmlns:a16="http://schemas.microsoft.com/office/drawing/2014/main" id="{4F5F49A6-D198-D24D-7557-04F5C12F7AA5}"/>
              </a:ext>
            </a:extLst>
          </p:cNvPr>
          <p:cNvGraphicFramePr/>
          <p:nvPr>
            <p:extLst>
              <p:ext uri="{D42A27DB-BD31-4B8C-83A1-F6EECF244321}">
                <p14:modId xmlns:p14="http://schemas.microsoft.com/office/powerpoint/2010/main" val="571037685"/>
              </p:ext>
            </p:extLst>
          </p:nvPr>
        </p:nvGraphicFramePr>
        <p:xfrm>
          <a:off x="3356324" y="1108785"/>
          <a:ext cx="2392202" cy="3785509"/>
        </p:xfrm>
        <a:graphic>
          <a:graphicData uri="http://schemas.openxmlformats.org/drawingml/2006/table">
            <a:tbl>
              <a:tblPr>
                <a:noFill/>
                <a:tableStyleId>{AB5314E7-A887-454F-9617-4B6D3BD48EAB}</a:tableStyleId>
              </a:tblPr>
              <a:tblGrid>
                <a:gridCol w="2392202">
                  <a:extLst>
                    <a:ext uri="{9D8B030D-6E8A-4147-A177-3AD203B41FA5}">
                      <a16:colId xmlns:a16="http://schemas.microsoft.com/office/drawing/2014/main" val="20000"/>
                    </a:ext>
                  </a:extLst>
                </a:gridCol>
              </a:tblGrid>
              <a:tr h="416014">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600" b="1" i="0" u="none" strike="noStrike" kern="0" cap="none" spc="0" normalizeH="0" baseline="0" noProof="1">
                          <a:ln>
                            <a:noFill/>
                          </a:ln>
                          <a:solidFill>
                            <a:schemeClr val="tx1"/>
                          </a:solidFill>
                          <a:effectLst/>
                          <a:uLnTx/>
                          <a:uFillTx/>
                          <a:latin typeface="Montserrat"/>
                          <a:ea typeface="Montserrat"/>
                          <a:cs typeface="Montserrat"/>
                          <a:sym typeface="Montserrat"/>
                        </a:rPr>
                        <a:t>Hände &amp; Details</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1832543">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KI macht oft Fehler</a:t>
                      </a:r>
                      <a:b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bei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Fingern</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Schmuck</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Haaren</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Zähnen</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und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Hintergrunddetails</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a:t>
                      </a:r>
                    </a:p>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Achte auf solche</a:t>
                      </a:r>
                      <a:b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Sachen und kleine Details ganz besonders.</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r h="1479249">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endPar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4006617611"/>
                  </a:ext>
                </a:extLst>
              </a:tr>
            </a:tbl>
          </a:graphicData>
        </a:graphic>
      </p:graphicFrame>
      <p:sp>
        <p:nvSpPr>
          <p:cNvPr id="10" name="Google Shape;1257;p36">
            <a:extLst>
              <a:ext uri="{FF2B5EF4-FFF2-40B4-BE49-F238E27FC236}">
                <a16:creationId xmlns:a16="http://schemas.microsoft.com/office/drawing/2014/main" id="{5B10ECBC-1CE2-A1E2-99EC-44E59B76E033}"/>
              </a:ext>
            </a:extLst>
          </p:cNvPr>
          <p:cNvSpPr txBox="1">
            <a:spLocks/>
          </p:cNvSpPr>
          <p:nvPr/>
        </p:nvSpPr>
        <p:spPr>
          <a:xfrm>
            <a:off x="700425" y="306910"/>
            <a:ext cx="7704000" cy="65663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DEEP FAKES ERKENNEN</a:t>
            </a:r>
          </a:p>
        </p:txBody>
      </p:sp>
      <p:graphicFrame>
        <p:nvGraphicFramePr>
          <p:cNvPr id="3" name="Google Shape;1258;p36">
            <a:extLst>
              <a:ext uri="{FF2B5EF4-FFF2-40B4-BE49-F238E27FC236}">
                <a16:creationId xmlns:a16="http://schemas.microsoft.com/office/drawing/2014/main" id="{D4893B05-D7F8-5234-FF72-205A082256CD}"/>
              </a:ext>
            </a:extLst>
          </p:cNvPr>
          <p:cNvGraphicFramePr/>
          <p:nvPr>
            <p:extLst>
              <p:ext uri="{D42A27DB-BD31-4B8C-83A1-F6EECF244321}">
                <p14:modId xmlns:p14="http://schemas.microsoft.com/office/powerpoint/2010/main" val="1268338750"/>
              </p:ext>
            </p:extLst>
          </p:nvPr>
        </p:nvGraphicFramePr>
        <p:xfrm>
          <a:off x="534620" y="1108785"/>
          <a:ext cx="2392202" cy="3785508"/>
        </p:xfrm>
        <a:graphic>
          <a:graphicData uri="http://schemas.openxmlformats.org/drawingml/2006/table">
            <a:tbl>
              <a:tblPr>
                <a:noFill/>
                <a:tableStyleId>{AB5314E7-A887-454F-9617-4B6D3BD48EAB}</a:tableStyleId>
              </a:tblPr>
              <a:tblGrid>
                <a:gridCol w="2392202">
                  <a:extLst>
                    <a:ext uri="{9D8B030D-6E8A-4147-A177-3AD203B41FA5}">
                      <a16:colId xmlns:a16="http://schemas.microsoft.com/office/drawing/2014/main" val="20000"/>
                    </a:ext>
                  </a:extLst>
                </a:gridCol>
              </a:tblGrid>
              <a:tr h="416014">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600" b="1" i="0" u="none" strike="noStrike" kern="0" cap="none" spc="0" normalizeH="0" baseline="0" noProof="1">
                          <a:ln>
                            <a:noFill/>
                          </a:ln>
                          <a:solidFill>
                            <a:schemeClr val="tx1"/>
                          </a:solidFill>
                          <a:effectLst/>
                          <a:uLnTx/>
                          <a:uFillTx/>
                          <a:latin typeface="Montserrat"/>
                          <a:ea typeface="Montserrat"/>
                          <a:cs typeface="Montserrat"/>
                          <a:sym typeface="Montserrat"/>
                        </a:rPr>
                        <a:t>Gesicht &amp; Mund</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1832543">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Manchmal passen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Lippenbewegungen</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Augen</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und </a:t>
                      </a: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Gesichts-ausdrücke</a:t>
                      </a: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 nicht</a:t>
                      </a:r>
                      <a:b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richtig zusammen.</a:t>
                      </a:r>
                    </a:p>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Die Bilder / Videos wirken „unnatürlich“.</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r h="1479248">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endPar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4006617611"/>
                  </a:ext>
                </a:extLst>
              </a:tr>
            </a:tbl>
          </a:graphicData>
        </a:graphic>
      </p:graphicFrame>
      <p:graphicFrame>
        <p:nvGraphicFramePr>
          <p:cNvPr id="11" name="Google Shape;1258;p36">
            <a:extLst>
              <a:ext uri="{FF2B5EF4-FFF2-40B4-BE49-F238E27FC236}">
                <a16:creationId xmlns:a16="http://schemas.microsoft.com/office/drawing/2014/main" id="{3A315DEB-5087-5666-E900-0CFA9AF0F6E2}"/>
              </a:ext>
            </a:extLst>
          </p:cNvPr>
          <p:cNvGraphicFramePr/>
          <p:nvPr>
            <p:extLst>
              <p:ext uri="{D42A27DB-BD31-4B8C-83A1-F6EECF244321}">
                <p14:modId xmlns:p14="http://schemas.microsoft.com/office/powerpoint/2010/main" val="305285700"/>
              </p:ext>
            </p:extLst>
          </p:nvPr>
        </p:nvGraphicFramePr>
        <p:xfrm>
          <a:off x="6178028" y="1108784"/>
          <a:ext cx="2392202" cy="2933034"/>
        </p:xfrm>
        <a:graphic>
          <a:graphicData uri="http://schemas.openxmlformats.org/drawingml/2006/table">
            <a:tbl>
              <a:tblPr>
                <a:noFill/>
                <a:tableStyleId>{AB5314E7-A887-454F-9617-4B6D3BD48EAB}</a:tableStyleId>
              </a:tblPr>
              <a:tblGrid>
                <a:gridCol w="2392202">
                  <a:extLst>
                    <a:ext uri="{9D8B030D-6E8A-4147-A177-3AD203B41FA5}">
                      <a16:colId xmlns:a16="http://schemas.microsoft.com/office/drawing/2014/main" val="20000"/>
                    </a:ext>
                  </a:extLst>
                </a:gridCol>
              </a:tblGrid>
              <a:tr h="419584">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600" b="1" i="0" u="none" strike="noStrike" kern="0" cap="none" spc="0" normalizeH="0" baseline="0" noProof="1">
                          <a:ln>
                            <a:noFill/>
                          </a:ln>
                          <a:solidFill>
                            <a:schemeClr val="tx1"/>
                          </a:solidFill>
                          <a:effectLst/>
                          <a:uLnTx/>
                          <a:uFillTx/>
                          <a:latin typeface="Montserrat"/>
                          <a:ea typeface="Montserrat"/>
                          <a:cs typeface="Montserrat"/>
                          <a:sym typeface="Montserrat"/>
                        </a:rPr>
                        <a:t>Quelle</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2506344">
                <a:tc>
                  <a:txBody>
                    <a:bodyPr/>
                    <a:lstStyle/>
                    <a:p>
                      <a:pPr marL="0" marR="0" lvl="0" indent="0" algn="ctr" defTabSz="914400" rtl="0" eaLnBrk="1" fontAlgn="auto" latinLnBrk="0" hangingPunct="1">
                        <a:lnSpc>
                          <a:spcPct val="100000"/>
                        </a:lnSpc>
                        <a:spcBef>
                          <a:spcPts val="0"/>
                        </a:spcBef>
                        <a:spcAft>
                          <a:spcPts val="1400"/>
                        </a:spcAft>
                        <a:buClr>
                          <a:schemeClr val="tx1"/>
                        </a:buClr>
                        <a:buSzTx/>
                        <a:buFont typeface="Arial" panose="020B0604020202020204" pitchFamily="34" charset="0"/>
                        <a:buNone/>
                        <a:tabLst/>
                        <a:defRPr/>
                      </a:pPr>
                      <a:r>
                        <a:rPr kumimoji="0" lang="de-DE" sz="1400" b="0" i="0" u="none" strike="noStrike" kern="0" cap="none" spc="0" normalizeH="0" baseline="0" noProof="1">
                          <a:ln>
                            <a:noFill/>
                          </a:ln>
                          <a:solidFill>
                            <a:schemeClr val="tx1"/>
                          </a:solidFill>
                          <a:effectLst/>
                          <a:uLnTx/>
                          <a:uFillTx/>
                          <a:latin typeface="Montserrat"/>
                          <a:ea typeface="Montserrat"/>
                          <a:cs typeface="Montserrat"/>
                          <a:sym typeface="Montserrat"/>
                        </a:rPr>
                        <a:t>Wenn dir etwas komisch vorkommt, dann frage dich:</a:t>
                      </a:r>
                    </a:p>
                    <a:p>
                      <a:pPr marL="0" marR="0" lvl="0" indent="0" algn="ctr" defTabSz="914400" rtl="0" eaLnBrk="1" fontAlgn="auto" latinLnBrk="0" hangingPunct="1">
                        <a:lnSpc>
                          <a:spcPct val="100000"/>
                        </a:lnSpc>
                        <a:spcBef>
                          <a:spcPts val="0"/>
                        </a:spcBef>
                        <a:spcAft>
                          <a:spcPts val="800"/>
                        </a:spcAft>
                        <a:buClr>
                          <a:schemeClr val="tx1"/>
                        </a:buClr>
                        <a:buSzTx/>
                        <a:buFont typeface="Arial" panose="020B0604020202020204" pitchFamily="34" charset="0"/>
                        <a:buNone/>
                        <a:tabLst/>
                        <a:defRPr/>
                      </a:pP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Woher kommt</a:t>
                      </a:r>
                      <a:b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b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das Video?</a:t>
                      </a:r>
                    </a:p>
                    <a:p>
                      <a:pPr marL="0" marR="0" lvl="0" indent="0" algn="ctr" defTabSz="914400" rtl="0" eaLnBrk="1" fontAlgn="auto" latinLnBrk="0" hangingPunct="1">
                        <a:lnSpc>
                          <a:spcPct val="100000"/>
                        </a:lnSpc>
                        <a:spcBef>
                          <a:spcPts val="0"/>
                        </a:spcBef>
                        <a:spcAft>
                          <a:spcPts val="800"/>
                        </a:spcAft>
                        <a:buClr>
                          <a:schemeClr val="tx1"/>
                        </a:buClr>
                        <a:buSzTx/>
                        <a:buFont typeface="Arial" panose="020B0604020202020204" pitchFamily="34" charset="0"/>
                        <a:buNone/>
                        <a:tabLst/>
                        <a:defRPr/>
                      </a:pP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Gibt es vertrauens-würdige Quellen?</a:t>
                      </a:r>
                    </a:p>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Haben auch andere darüber berichtet?</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bl>
          </a:graphicData>
        </a:graphic>
      </p:graphicFrame>
      <p:sp>
        <p:nvSpPr>
          <p:cNvPr id="16" name="Sechseck 15">
            <a:extLst>
              <a:ext uri="{FF2B5EF4-FFF2-40B4-BE49-F238E27FC236}">
                <a16:creationId xmlns:a16="http://schemas.microsoft.com/office/drawing/2014/main" id="{BE02980E-C808-F4F6-690D-F3A7AD01FC4E}"/>
              </a:ext>
            </a:extLst>
          </p:cNvPr>
          <p:cNvSpPr/>
          <p:nvPr/>
        </p:nvSpPr>
        <p:spPr>
          <a:xfrm rot="848405">
            <a:off x="5396864" y="4335938"/>
            <a:ext cx="703324" cy="627191"/>
          </a:xfrm>
          <a:prstGeom prst="hexagon">
            <a:avLst/>
          </a:prstGeom>
          <a:solidFill>
            <a:srgbClr val="AE77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3600" b="1" dirty="0">
                <a:solidFill>
                  <a:schemeClr val="tx1"/>
                </a:solidFill>
              </a:rPr>
              <a:t>!</a:t>
            </a:r>
            <a:endParaRPr lang="de-DE" sz="2000" b="1" dirty="0">
              <a:solidFill>
                <a:schemeClr val="tx1"/>
              </a:solidFill>
            </a:endParaRPr>
          </a:p>
        </p:txBody>
      </p:sp>
      <p:sp>
        <p:nvSpPr>
          <p:cNvPr id="17" name="Sechseck 16">
            <a:extLst>
              <a:ext uri="{FF2B5EF4-FFF2-40B4-BE49-F238E27FC236}">
                <a16:creationId xmlns:a16="http://schemas.microsoft.com/office/drawing/2014/main" id="{56817B3F-894B-BBB7-E7D1-B3CAE0346DDC}"/>
              </a:ext>
            </a:extLst>
          </p:cNvPr>
          <p:cNvSpPr/>
          <p:nvPr/>
        </p:nvSpPr>
        <p:spPr>
          <a:xfrm rot="20508949">
            <a:off x="182958" y="3320544"/>
            <a:ext cx="703324" cy="627191"/>
          </a:xfrm>
          <a:prstGeom prst="hexagon">
            <a:avLst/>
          </a:prstGeom>
          <a:solidFill>
            <a:srgbClr val="AE77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3600" b="1" dirty="0">
                <a:solidFill>
                  <a:schemeClr val="tx1"/>
                </a:solidFill>
              </a:rPr>
              <a:t>!</a:t>
            </a:r>
            <a:endParaRPr lang="de-DE" sz="2000" b="1" dirty="0">
              <a:solidFill>
                <a:schemeClr val="tx1"/>
              </a:solidFill>
            </a:endParaRPr>
          </a:p>
        </p:txBody>
      </p:sp>
      <p:sp>
        <p:nvSpPr>
          <p:cNvPr id="20" name="Rechteck 19">
            <a:extLst>
              <a:ext uri="{FF2B5EF4-FFF2-40B4-BE49-F238E27FC236}">
                <a16:creationId xmlns:a16="http://schemas.microsoft.com/office/drawing/2014/main" id="{42A2DAB1-84D9-8E6A-6D4E-8A5BC4323DEE}"/>
              </a:ext>
            </a:extLst>
          </p:cNvPr>
          <p:cNvSpPr/>
          <p:nvPr/>
        </p:nvSpPr>
        <p:spPr>
          <a:xfrm>
            <a:off x="2003035" y="4682485"/>
            <a:ext cx="991278" cy="308209"/>
          </a:xfrm>
          <a:prstGeom prst="rect">
            <a:avLst/>
          </a:prstGeom>
          <a:solidFill>
            <a:schemeClr val="bg1"/>
          </a:solidFill>
          <a:ln w="19050">
            <a:solidFill>
              <a:srgbClr val="AE77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dirty="0">
                <a:solidFill>
                  <a:schemeClr val="tx1"/>
                </a:solidFill>
              </a:rPr>
              <a:t>KI-generiert</a:t>
            </a:r>
          </a:p>
        </p:txBody>
      </p:sp>
      <p:sp>
        <p:nvSpPr>
          <p:cNvPr id="22" name="Rechteck 21">
            <a:extLst>
              <a:ext uri="{FF2B5EF4-FFF2-40B4-BE49-F238E27FC236}">
                <a16:creationId xmlns:a16="http://schemas.microsoft.com/office/drawing/2014/main" id="{362E6332-C8A1-D8B4-C85E-B6A61FE99FE5}"/>
              </a:ext>
            </a:extLst>
          </p:cNvPr>
          <p:cNvSpPr/>
          <p:nvPr/>
        </p:nvSpPr>
        <p:spPr>
          <a:xfrm>
            <a:off x="3288833" y="4682485"/>
            <a:ext cx="991278" cy="308209"/>
          </a:xfrm>
          <a:prstGeom prst="rect">
            <a:avLst/>
          </a:prstGeom>
          <a:solidFill>
            <a:schemeClr val="bg1"/>
          </a:solidFill>
          <a:ln w="19050">
            <a:solidFill>
              <a:srgbClr val="AE77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200" dirty="0">
                <a:solidFill>
                  <a:schemeClr val="tx1"/>
                </a:solidFill>
              </a:rPr>
              <a:t>KI-generiert</a:t>
            </a:r>
          </a:p>
        </p:txBody>
      </p:sp>
    </p:spTree>
    <p:extLst>
      <p:ext uri="{BB962C8B-B14F-4D97-AF65-F5344CB8AC3E}">
        <p14:creationId xmlns:p14="http://schemas.microsoft.com/office/powerpoint/2010/main" val="1914466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06A75-02C6-B1BF-28A5-4969D48C4696}"/>
            </a:ext>
          </a:extLst>
        </p:cNvPr>
        <p:cNvGrpSpPr/>
        <p:nvPr/>
      </p:nvGrpSpPr>
      <p:grpSpPr>
        <a:xfrm>
          <a:off x="0" y="0"/>
          <a:ext cx="0" cy="0"/>
          <a:chOff x="0" y="0"/>
          <a:chExt cx="0" cy="0"/>
        </a:xfrm>
      </p:grpSpPr>
      <p:sp>
        <p:nvSpPr>
          <p:cNvPr id="10" name="Google Shape;1257;p36">
            <a:extLst>
              <a:ext uri="{FF2B5EF4-FFF2-40B4-BE49-F238E27FC236}">
                <a16:creationId xmlns:a16="http://schemas.microsoft.com/office/drawing/2014/main" id="{346102C5-8DBF-A6D9-46CD-63EEDB2851CC}"/>
              </a:ext>
            </a:extLst>
          </p:cNvPr>
          <p:cNvSpPr txBox="1">
            <a:spLocks/>
          </p:cNvSpPr>
          <p:nvPr/>
        </p:nvSpPr>
        <p:spPr>
          <a:xfrm>
            <a:off x="700425" y="306910"/>
            <a:ext cx="7704000" cy="65663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FOLGEN VON DEEP FAKES</a:t>
            </a:r>
          </a:p>
        </p:txBody>
      </p:sp>
      <p:sp>
        <p:nvSpPr>
          <p:cNvPr id="2" name="Google Shape;1259;p36">
            <a:extLst>
              <a:ext uri="{FF2B5EF4-FFF2-40B4-BE49-F238E27FC236}">
                <a16:creationId xmlns:a16="http://schemas.microsoft.com/office/drawing/2014/main" id="{2D4DA335-C420-E274-0A03-5C6C2BCB6F7B}"/>
              </a:ext>
            </a:extLst>
          </p:cNvPr>
          <p:cNvSpPr txBox="1"/>
          <p:nvPr/>
        </p:nvSpPr>
        <p:spPr>
          <a:xfrm>
            <a:off x="276535" y="1085361"/>
            <a:ext cx="4164700" cy="3661112"/>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Mit Deep Fakes kann man </a:t>
            </a:r>
            <a:r>
              <a:rPr lang="de-DE" sz="1600" b="1" noProof="1">
                <a:solidFill>
                  <a:schemeClr val="dk1"/>
                </a:solidFill>
                <a:latin typeface="Montserrat"/>
                <a:ea typeface="Montserrat"/>
                <a:cs typeface="Montserrat"/>
                <a:sym typeface="Montserrat"/>
              </a:rPr>
              <a:t>falsche</a:t>
            </a:r>
            <a:r>
              <a:rPr lang="de-DE" sz="1600" noProof="1">
                <a:solidFill>
                  <a:schemeClr val="dk1"/>
                </a:solidFill>
                <a:latin typeface="Montserrat"/>
                <a:ea typeface="Montserrat"/>
                <a:cs typeface="Montserrat"/>
                <a:sym typeface="Montserrat"/>
              </a:rPr>
              <a:t> </a:t>
            </a:r>
            <a:r>
              <a:rPr lang="de-DE" sz="1600" b="1" noProof="1">
                <a:solidFill>
                  <a:schemeClr val="dk1"/>
                </a:solidFill>
                <a:latin typeface="Montserrat"/>
                <a:ea typeface="Montserrat"/>
                <a:cs typeface="Montserrat"/>
                <a:sym typeface="Montserrat"/>
              </a:rPr>
              <a:t>Bilder</a:t>
            </a:r>
            <a:r>
              <a:rPr lang="de-DE" sz="1600" noProof="1">
                <a:solidFill>
                  <a:schemeClr val="dk1"/>
                </a:solidFill>
                <a:latin typeface="Montserrat"/>
                <a:ea typeface="Montserrat"/>
                <a:cs typeface="Montserrat"/>
                <a:sym typeface="Montserrat"/>
              </a:rPr>
              <a:t>, </a:t>
            </a:r>
            <a:r>
              <a:rPr lang="de-DE" sz="1600" b="1" noProof="1">
                <a:solidFill>
                  <a:schemeClr val="dk1"/>
                </a:solidFill>
                <a:latin typeface="Montserrat"/>
                <a:ea typeface="Montserrat"/>
                <a:cs typeface="Montserrat"/>
                <a:sym typeface="Montserrat"/>
              </a:rPr>
              <a:t>Videos</a:t>
            </a:r>
            <a:r>
              <a:rPr lang="de-DE" sz="1600" noProof="1">
                <a:solidFill>
                  <a:schemeClr val="dk1"/>
                </a:solidFill>
                <a:latin typeface="Montserrat"/>
                <a:ea typeface="Montserrat"/>
                <a:cs typeface="Montserrat"/>
                <a:sym typeface="Montserrat"/>
              </a:rPr>
              <a:t> und </a:t>
            </a:r>
            <a:r>
              <a:rPr lang="de-DE" sz="1600" b="1" noProof="1">
                <a:solidFill>
                  <a:schemeClr val="dk1"/>
                </a:solidFill>
                <a:latin typeface="Montserrat"/>
                <a:ea typeface="Montserrat"/>
                <a:cs typeface="Montserrat"/>
                <a:sym typeface="Montserrat"/>
              </a:rPr>
              <a:t>Aussagen</a:t>
            </a:r>
            <a:r>
              <a:rPr lang="de-DE" sz="1600" noProof="1">
                <a:solidFill>
                  <a:schemeClr val="dk1"/>
                </a:solidFill>
                <a:latin typeface="Montserrat"/>
                <a:ea typeface="Montserrat"/>
                <a:cs typeface="Montserrat"/>
                <a:sym typeface="Montserrat"/>
              </a:rPr>
              <a:t> erstellen. </a:t>
            </a:r>
          </a:p>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Diese verbreiten sich vor allem durch </a:t>
            </a:r>
            <a:r>
              <a:rPr lang="de-DE" sz="1600" b="1" noProof="1">
                <a:solidFill>
                  <a:schemeClr val="dk1"/>
                </a:solidFill>
                <a:latin typeface="Montserrat"/>
                <a:ea typeface="Montserrat"/>
                <a:cs typeface="Montserrat"/>
                <a:sym typeface="Montserrat"/>
              </a:rPr>
              <a:t>Social Media</a:t>
            </a:r>
            <a:r>
              <a:rPr lang="de-DE" sz="1600" noProof="1">
                <a:solidFill>
                  <a:schemeClr val="dk1"/>
                </a:solidFill>
                <a:latin typeface="Montserrat"/>
                <a:ea typeface="Montserrat"/>
                <a:cs typeface="Montserrat"/>
                <a:sym typeface="Montserrat"/>
              </a:rPr>
              <a:t> extrem schnell. Das nennt man </a:t>
            </a:r>
            <a:r>
              <a:rPr lang="de-DE" sz="1600" b="1" noProof="1">
                <a:solidFill>
                  <a:schemeClr val="dk1"/>
                </a:solidFill>
                <a:latin typeface="Montserrat"/>
                <a:ea typeface="Montserrat"/>
                <a:cs typeface="Montserrat"/>
                <a:sym typeface="Montserrat"/>
              </a:rPr>
              <a:t>Fake-News-Viralität.</a:t>
            </a:r>
          </a:p>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Fake News gehen vor allem durch viele </a:t>
            </a:r>
            <a:r>
              <a:rPr lang="de-DE" sz="1600" b="1" noProof="1">
                <a:solidFill>
                  <a:schemeClr val="dk1"/>
                </a:solidFill>
                <a:latin typeface="Montserrat"/>
                <a:ea typeface="Montserrat"/>
                <a:cs typeface="Montserrat"/>
                <a:sym typeface="Montserrat"/>
              </a:rPr>
              <a:t>Kommentare</a:t>
            </a:r>
            <a:r>
              <a:rPr lang="de-DE" sz="1600" noProof="1">
                <a:solidFill>
                  <a:schemeClr val="dk1"/>
                </a:solidFill>
                <a:latin typeface="Montserrat"/>
                <a:ea typeface="Montserrat"/>
                <a:cs typeface="Montserrat"/>
                <a:sym typeface="Montserrat"/>
              </a:rPr>
              <a:t> und </a:t>
            </a:r>
            <a:r>
              <a:rPr lang="de-DE" sz="1600" b="1" noProof="1">
                <a:solidFill>
                  <a:schemeClr val="dk1"/>
                </a:solidFill>
                <a:latin typeface="Montserrat"/>
                <a:ea typeface="Montserrat"/>
                <a:cs typeface="Montserrat"/>
                <a:sym typeface="Montserrat"/>
              </a:rPr>
              <a:t>Shares</a:t>
            </a:r>
            <a:r>
              <a:rPr lang="de-DE" sz="1600" noProof="1">
                <a:solidFill>
                  <a:schemeClr val="dk1"/>
                </a:solidFill>
                <a:latin typeface="Montserrat"/>
                <a:ea typeface="Montserrat"/>
                <a:cs typeface="Montserrat"/>
                <a:sym typeface="Montserrat"/>
              </a:rPr>
              <a:t> viral.</a:t>
            </a:r>
          </a:p>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Dadurch können </a:t>
            </a:r>
            <a:r>
              <a:rPr lang="de-DE" sz="1600" b="1" noProof="1">
                <a:solidFill>
                  <a:schemeClr val="dk1"/>
                </a:solidFill>
                <a:latin typeface="Montserrat"/>
                <a:ea typeface="Montserrat"/>
                <a:cs typeface="Montserrat"/>
                <a:sym typeface="Montserrat"/>
              </a:rPr>
              <a:t>Gerüchte</a:t>
            </a:r>
            <a:r>
              <a:rPr lang="de-DE" sz="1600" noProof="1">
                <a:solidFill>
                  <a:schemeClr val="dk1"/>
                </a:solidFill>
                <a:latin typeface="Montserrat"/>
                <a:ea typeface="Montserrat"/>
                <a:cs typeface="Montserrat"/>
                <a:sym typeface="Montserrat"/>
              </a:rPr>
              <a:t> entstehen, Menschen getäuscht werden oder </a:t>
            </a:r>
            <a:r>
              <a:rPr lang="de-DE" sz="1600" b="1" noProof="1">
                <a:solidFill>
                  <a:schemeClr val="dk1"/>
                </a:solidFill>
                <a:latin typeface="Montserrat"/>
                <a:ea typeface="Montserrat"/>
                <a:cs typeface="Montserrat"/>
                <a:sym typeface="Montserrat"/>
              </a:rPr>
              <a:t>Streit</a:t>
            </a:r>
            <a:r>
              <a:rPr lang="de-DE" sz="1600" noProof="1">
                <a:solidFill>
                  <a:schemeClr val="dk1"/>
                </a:solidFill>
                <a:latin typeface="Montserrat"/>
                <a:ea typeface="Montserrat"/>
                <a:cs typeface="Montserrat"/>
                <a:sym typeface="Montserrat"/>
              </a:rPr>
              <a:t> und </a:t>
            </a:r>
            <a:r>
              <a:rPr lang="de-DE" sz="1600" b="1" noProof="1">
                <a:solidFill>
                  <a:schemeClr val="dk1"/>
                </a:solidFill>
                <a:latin typeface="Montserrat"/>
                <a:ea typeface="Montserrat"/>
                <a:cs typeface="Montserrat"/>
                <a:sym typeface="Montserrat"/>
              </a:rPr>
              <a:t>Angst</a:t>
            </a:r>
            <a:r>
              <a:rPr lang="de-DE" sz="1600" noProof="1">
                <a:solidFill>
                  <a:schemeClr val="dk1"/>
                </a:solidFill>
                <a:latin typeface="Montserrat"/>
                <a:ea typeface="Montserrat"/>
                <a:cs typeface="Montserrat"/>
                <a:sym typeface="Montserrat"/>
              </a:rPr>
              <a:t> ausgelöst werden.</a:t>
            </a:r>
          </a:p>
        </p:txBody>
      </p:sp>
      <p:cxnSp>
        <p:nvCxnSpPr>
          <p:cNvPr id="5" name="Gerade Verbindung 4">
            <a:extLst>
              <a:ext uri="{FF2B5EF4-FFF2-40B4-BE49-F238E27FC236}">
                <a16:creationId xmlns:a16="http://schemas.microsoft.com/office/drawing/2014/main" id="{7A820126-6EFB-0E66-6E4B-B5C77894AB73}"/>
              </a:ext>
            </a:extLst>
          </p:cNvPr>
          <p:cNvCxnSpPr>
            <a:cxnSpLocks/>
          </p:cNvCxnSpPr>
          <p:nvPr/>
        </p:nvCxnSpPr>
        <p:spPr>
          <a:xfrm>
            <a:off x="4512518" y="1168492"/>
            <a:ext cx="0" cy="3513399"/>
          </a:xfrm>
          <a:prstGeom prst="line">
            <a:avLst/>
          </a:prstGeom>
          <a:ln w="19050">
            <a:solidFill>
              <a:srgbClr val="AE77D6"/>
            </a:solidFill>
          </a:ln>
        </p:spPr>
        <p:style>
          <a:lnRef idx="1">
            <a:schemeClr val="accent1"/>
          </a:lnRef>
          <a:fillRef idx="0">
            <a:schemeClr val="accent1"/>
          </a:fillRef>
          <a:effectRef idx="0">
            <a:schemeClr val="accent1"/>
          </a:effectRef>
          <a:fontRef idx="minor">
            <a:schemeClr val="tx1"/>
          </a:fontRef>
        </p:style>
      </p:cxnSp>
      <p:sp>
        <p:nvSpPr>
          <p:cNvPr id="9" name="Google Shape;1259;p36">
            <a:extLst>
              <a:ext uri="{FF2B5EF4-FFF2-40B4-BE49-F238E27FC236}">
                <a16:creationId xmlns:a16="http://schemas.microsoft.com/office/drawing/2014/main" id="{AE4FAE7F-356F-32CA-7E3C-C067F332DC89}"/>
              </a:ext>
            </a:extLst>
          </p:cNvPr>
          <p:cNvSpPr txBox="1"/>
          <p:nvPr/>
        </p:nvSpPr>
        <p:spPr>
          <a:xfrm>
            <a:off x="4738420" y="1085361"/>
            <a:ext cx="4164701" cy="33253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Deep Fakes können benutzt werden, um andere </a:t>
            </a:r>
            <a:r>
              <a:rPr lang="de-DE" sz="1600" b="1" noProof="1">
                <a:solidFill>
                  <a:schemeClr val="dk1"/>
                </a:solidFill>
                <a:latin typeface="Montserrat"/>
                <a:ea typeface="Montserrat"/>
                <a:cs typeface="Montserrat"/>
                <a:sym typeface="Montserrat"/>
              </a:rPr>
              <a:t>bloßzustellen</a:t>
            </a:r>
            <a:r>
              <a:rPr lang="de-DE" sz="1600" noProof="1">
                <a:solidFill>
                  <a:schemeClr val="dk1"/>
                </a:solidFill>
                <a:latin typeface="Montserrat"/>
                <a:ea typeface="Montserrat"/>
                <a:cs typeface="Montserrat"/>
                <a:sym typeface="Montserrat"/>
              </a:rPr>
              <a:t> oder zu </a:t>
            </a:r>
            <a:r>
              <a:rPr lang="de-DE" sz="1600" b="1" noProof="1">
                <a:solidFill>
                  <a:schemeClr val="dk1"/>
                </a:solidFill>
                <a:latin typeface="Montserrat"/>
                <a:ea typeface="Montserrat"/>
                <a:cs typeface="Montserrat"/>
                <a:sym typeface="Montserrat"/>
              </a:rPr>
              <a:t>verletzen </a:t>
            </a:r>
            <a:r>
              <a:rPr lang="de-DE" sz="1600" noProof="1">
                <a:solidFill>
                  <a:schemeClr val="dk1"/>
                </a:solidFill>
                <a:latin typeface="Montserrat"/>
                <a:ea typeface="Montserrat"/>
                <a:cs typeface="Montserrat"/>
                <a:sym typeface="Montserrat"/>
              </a:rPr>
              <a:t>(durch z.B. peinliche Fake-Bilder oder Fake-Videos).</a:t>
            </a:r>
          </a:p>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Das kann für Betroffene sehr belastend sein und zu </a:t>
            </a:r>
            <a:r>
              <a:rPr lang="de-DE" sz="1600" b="1" noProof="1">
                <a:solidFill>
                  <a:schemeClr val="dk1"/>
                </a:solidFill>
                <a:latin typeface="Montserrat"/>
                <a:ea typeface="Montserrat"/>
                <a:cs typeface="Montserrat"/>
                <a:sym typeface="Montserrat"/>
              </a:rPr>
              <a:t>Cybermobbing</a:t>
            </a:r>
            <a:r>
              <a:rPr lang="de-DE" sz="1600" noProof="1">
                <a:solidFill>
                  <a:schemeClr val="dk1"/>
                </a:solidFill>
                <a:latin typeface="Montserrat"/>
                <a:ea typeface="Montserrat"/>
                <a:cs typeface="Montserrat"/>
                <a:sym typeface="Montserrat"/>
              </a:rPr>
              <a:t> (digitales Mobbing) führen.</a:t>
            </a:r>
          </a:p>
          <a:p>
            <a:pPr lvl="0" rtl="0">
              <a:lnSpc>
                <a:spcPct val="120000"/>
              </a:lnSpc>
              <a:spcBef>
                <a:spcPts val="0"/>
              </a:spcBef>
              <a:spcAft>
                <a:spcPts val="600"/>
              </a:spcAft>
              <a:buClr>
                <a:schemeClr val="tx1"/>
              </a:buClr>
            </a:pPr>
            <a:r>
              <a:rPr lang="de-DE" sz="1600" noProof="1">
                <a:solidFill>
                  <a:schemeClr val="dk1"/>
                </a:solidFill>
                <a:latin typeface="Montserrat"/>
                <a:ea typeface="Montserrat"/>
                <a:cs typeface="Montserrat"/>
                <a:sym typeface="Montserrat"/>
              </a:rPr>
              <a:t>Das </a:t>
            </a:r>
            <a:r>
              <a:rPr lang="de-DE" sz="1600" b="1" noProof="1">
                <a:solidFill>
                  <a:schemeClr val="dk1"/>
                </a:solidFill>
                <a:latin typeface="Montserrat"/>
                <a:ea typeface="Montserrat"/>
                <a:cs typeface="Montserrat"/>
                <a:sym typeface="Montserrat"/>
              </a:rPr>
              <a:t>Erstellen</a:t>
            </a:r>
            <a:r>
              <a:rPr lang="de-DE" sz="1600" noProof="1">
                <a:solidFill>
                  <a:schemeClr val="dk1"/>
                </a:solidFill>
                <a:latin typeface="Montserrat"/>
                <a:ea typeface="Montserrat"/>
                <a:cs typeface="Montserrat"/>
                <a:sym typeface="Montserrat"/>
              </a:rPr>
              <a:t> und / oder </a:t>
            </a:r>
            <a:r>
              <a:rPr lang="de-DE" sz="1600" b="1" noProof="1">
                <a:solidFill>
                  <a:schemeClr val="dk1"/>
                </a:solidFill>
                <a:latin typeface="Montserrat"/>
                <a:ea typeface="Montserrat"/>
                <a:cs typeface="Montserrat"/>
                <a:sym typeface="Montserrat"/>
              </a:rPr>
              <a:t>Verbreiten</a:t>
            </a:r>
            <a:r>
              <a:rPr lang="de-DE" sz="1600" noProof="1">
                <a:solidFill>
                  <a:schemeClr val="dk1"/>
                </a:solidFill>
                <a:latin typeface="Montserrat"/>
                <a:ea typeface="Montserrat"/>
                <a:cs typeface="Montserrat"/>
                <a:sym typeface="Montserrat"/>
              </a:rPr>
              <a:t> solcher Inhalte ist eine </a:t>
            </a:r>
            <a:r>
              <a:rPr lang="de-DE" sz="1600" b="1" noProof="1">
                <a:solidFill>
                  <a:schemeClr val="dk1"/>
                </a:solidFill>
                <a:latin typeface="Montserrat"/>
                <a:ea typeface="Montserrat"/>
                <a:cs typeface="Montserrat"/>
                <a:sym typeface="Montserrat"/>
              </a:rPr>
              <a:t>Straftat</a:t>
            </a:r>
            <a:r>
              <a:rPr lang="de-DE" sz="1600" noProof="1">
                <a:solidFill>
                  <a:schemeClr val="dk1"/>
                </a:solidFill>
                <a:latin typeface="Montserrat"/>
                <a:ea typeface="Montserrat"/>
                <a:cs typeface="Montserrat"/>
                <a:sym typeface="Montserrat"/>
              </a:rPr>
              <a:t> und kann </a:t>
            </a:r>
            <a:r>
              <a:rPr lang="de-DE" sz="1600" b="1" noProof="1">
                <a:solidFill>
                  <a:schemeClr val="dk1"/>
                </a:solidFill>
                <a:latin typeface="Montserrat"/>
                <a:ea typeface="Montserrat"/>
                <a:cs typeface="Montserrat"/>
                <a:sym typeface="Montserrat"/>
              </a:rPr>
              <a:t>schwerwiegende Folgen</a:t>
            </a:r>
            <a:r>
              <a:rPr lang="de-DE" sz="1600" noProof="1">
                <a:solidFill>
                  <a:schemeClr val="dk1"/>
                </a:solidFill>
                <a:latin typeface="Montserrat"/>
                <a:ea typeface="Montserrat"/>
                <a:cs typeface="Montserrat"/>
                <a:sym typeface="Montserrat"/>
              </a:rPr>
              <a:t> haben!</a:t>
            </a:r>
          </a:p>
        </p:txBody>
      </p:sp>
    </p:spTree>
    <p:extLst>
      <p:ext uri="{BB962C8B-B14F-4D97-AF65-F5344CB8AC3E}">
        <p14:creationId xmlns:p14="http://schemas.microsoft.com/office/powerpoint/2010/main" val="2230492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57;p36">
            <a:extLst>
              <a:ext uri="{FF2B5EF4-FFF2-40B4-BE49-F238E27FC236}">
                <a16:creationId xmlns:a16="http://schemas.microsoft.com/office/drawing/2014/main" id="{E0FDFCBB-9B7E-9A69-9B31-8C95E2C69247}"/>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AUSWIRKUNGEN VON KI</a:t>
            </a:r>
          </a:p>
          <a:p>
            <a:pPr>
              <a:spcAft>
                <a:spcPts val="600"/>
              </a:spcAft>
            </a:pPr>
            <a:r>
              <a:rPr lang="de-DE" noProof="1"/>
              <a:t>AUF DEN ARBEITSMARKT</a:t>
            </a:r>
          </a:p>
        </p:txBody>
      </p:sp>
      <p:graphicFrame>
        <p:nvGraphicFramePr>
          <p:cNvPr id="3" name="Diagramm 2">
            <a:extLst>
              <a:ext uri="{FF2B5EF4-FFF2-40B4-BE49-F238E27FC236}">
                <a16:creationId xmlns:a16="http://schemas.microsoft.com/office/drawing/2014/main" id="{C1B4B487-E073-7240-2898-737AEE804F47}"/>
              </a:ext>
            </a:extLst>
          </p:cNvPr>
          <p:cNvGraphicFramePr/>
          <p:nvPr>
            <p:extLst>
              <p:ext uri="{D42A27DB-BD31-4B8C-83A1-F6EECF244321}">
                <p14:modId xmlns:p14="http://schemas.microsoft.com/office/powerpoint/2010/main" val="2738925746"/>
              </p:ext>
            </p:extLst>
          </p:nvPr>
        </p:nvGraphicFramePr>
        <p:xfrm>
          <a:off x="1491594" y="1594884"/>
          <a:ext cx="4831773" cy="2966726"/>
        </p:xfrm>
        <a:graphic>
          <a:graphicData uri="http://schemas.openxmlformats.org/drawingml/2006/chart">
            <c:chart xmlns:c="http://schemas.openxmlformats.org/drawingml/2006/chart" xmlns:r="http://schemas.openxmlformats.org/officeDocument/2006/relationships" r:id="rId3"/>
          </a:graphicData>
        </a:graphic>
      </p:graphicFrame>
      <p:sp>
        <p:nvSpPr>
          <p:cNvPr id="4" name="Google Shape;1259;p36">
            <a:extLst>
              <a:ext uri="{FF2B5EF4-FFF2-40B4-BE49-F238E27FC236}">
                <a16:creationId xmlns:a16="http://schemas.microsoft.com/office/drawing/2014/main" id="{230BAF8D-6D8F-D162-CAAF-DB19FA7D5C51}"/>
              </a:ext>
            </a:extLst>
          </p:cNvPr>
          <p:cNvSpPr txBox="1"/>
          <p:nvPr/>
        </p:nvSpPr>
        <p:spPr>
          <a:xfrm>
            <a:off x="47275" y="1702397"/>
            <a:ext cx="1563316" cy="385414"/>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noProof="1">
                <a:solidFill>
                  <a:schemeClr val="dk1"/>
                </a:solidFill>
                <a:latin typeface="Montserrat"/>
                <a:ea typeface="Montserrat"/>
                <a:cs typeface="Montserrat"/>
                <a:sym typeface="Montserrat"/>
              </a:rPr>
              <a:t>Verarbeitendes Gewerbe</a:t>
            </a:r>
          </a:p>
        </p:txBody>
      </p:sp>
      <p:sp>
        <p:nvSpPr>
          <p:cNvPr id="5" name="Google Shape;1259;p36">
            <a:extLst>
              <a:ext uri="{FF2B5EF4-FFF2-40B4-BE49-F238E27FC236}">
                <a16:creationId xmlns:a16="http://schemas.microsoft.com/office/drawing/2014/main" id="{02495814-4C6E-F60F-8550-8E15885BA396}"/>
              </a:ext>
            </a:extLst>
          </p:cNvPr>
          <p:cNvSpPr txBox="1"/>
          <p:nvPr/>
        </p:nvSpPr>
        <p:spPr>
          <a:xfrm>
            <a:off x="47275" y="2120974"/>
            <a:ext cx="1563316" cy="22183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noProof="1">
                <a:solidFill>
                  <a:schemeClr val="dk1"/>
                </a:solidFill>
                <a:latin typeface="Montserrat"/>
                <a:ea typeface="Montserrat"/>
                <a:cs typeface="Montserrat"/>
                <a:sym typeface="Montserrat"/>
              </a:rPr>
              <a:t>Großhandel</a:t>
            </a:r>
          </a:p>
        </p:txBody>
      </p:sp>
      <p:sp>
        <p:nvSpPr>
          <p:cNvPr id="6" name="Google Shape;1259;p36">
            <a:extLst>
              <a:ext uri="{FF2B5EF4-FFF2-40B4-BE49-F238E27FC236}">
                <a16:creationId xmlns:a16="http://schemas.microsoft.com/office/drawing/2014/main" id="{5393036F-1FD6-964B-DF5B-5E16FB5FB5EF}"/>
              </a:ext>
            </a:extLst>
          </p:cNvPr>
          <p:cNvSpPr txBox="1"/>
          <p:nvPr/>
        </p:nvSpPr>
        <p:spPr>
          <a:xfrm>
            <a:off x="47275" y="2460831"/>
            <a:ext cx="1563316" cy="22183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noProof="1">
                <a:solidFill>
                  <a:schemeClr val="dk1"/>
                </a:solidFill>
                <a:latin typeface="Montserrat"/>
                <a:ea typeface="Montserrat"/>
                <a:cs typeface="Montserrat"/>
                <a:sym typeface="Montserrat"/>
              </a:rPr>
              <a:t>Handel</a:t>
            </a:r>
          </a:p>
        </p:txBody>
      </p:sp>
      <p:sp>
        <p:nvSpPr>
          <p:cNvPr id="7" name="Google Shape;1259;p36">
            <a:extLst>
              <a:ext uri="{FF2B5EF4-FFF2-40B4-BE49-F238E27FC236}">
                <a16:creationId xmlns:a16="http://schemas.microsoft.com/office/drawing/2014/main" id="{D675542E-C3E4-076C-C4D2-3775CD4A68F8}"/>
              </a:ext>
            </a:extLst>
          </p:cNvPr>
          <p:cNvSpPr txBox="1"/>
          <p:nvPr/>
        </p:nvSpPr>
        <p:spPr>
          <a:xfrm>
            <a:off x="47275" y="2795277"/>
            <a:ext cx="1563316" cy="22183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noProof="1">
                <a:solidFill>
                  <a:schemeClr val="dk1"/>
                </a:solidFill>
                <a:latin typeface="Montserrat"/>
                <a:ea typeface="Montserrat"/>
                <a:cs typeface="Montserrat"/>
                <a:sym typeface="Montserrat"/>
              </a:rPr>
              <a:t>Einzelhandel</a:t>
            </a:r>
          </a:p>
        </p:txBody>
      </p:sp>
      <p:sp>
        <p:nvSpPr>
          <p:cNvPr id="8" name="Google Shape;1259;p36">
            <a:extLst>
              <a:ext uri="{FF2B5EF4-FFF2-40B4-BE49-F238E27FC236}">
                <a16:creationId xmlns:a16="http://schemas.microsoft.com/office/drawing/2014/main" id="{74C74BAC-2D73-DF91-DF98-D3AA8A7FF5F2}"/>
              </a:ext>
            </a:extLst>
          </p:cNvPr>
          <p:cNvSpPr txBox="1"/>
          <p:nvPr/>
        </p:nvSpPr>
        <p:spPr>
          <a:xfrm>
            <a:off x="47275" y="3129723"/>
            <a:ext cx="1563316" cy="22183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noProof="1">
                <a:solidFill>
                  <a:schemeClr val="dk1"/>
                </a:solidFill>
                <a:latin typeface="Montserrat"/>
                <a:ea typeface="Montserrat"/>
                <a:cs typeface="Montserrat"/>
                <a:sym typeface="Montserrat"/>
              </a:rPr>
              <a:t>Dienstleistungen</a:t>
            </a:r>
          </a:p>
        </p:txBody>
      </p:sp>
      <p:sp>
        <p:nvSpPr>
          <p:cNvPr id="9" name="Google Shape;1259;p36">
            <a:extLst>
              <a:ext uri="{FF2B5EF4-FFF2-40B4-BE49-F238E27FC236}">
                <a16:creationId xmlns:a16="http://schemas.microsoft.com/office/drawing/2014/main" id="{45FF3B6C-4642-3FAE-8098-94F124CB341C}"/>
              </a:ext>
            </a:extLst>
          </p:cNvPr>
          <p:cNvSpPr txBox="1"/>
          <p:nvPr/>
        </p:nvSpPr>
        <p:spPr>
          <a:xfrm>
            <a:off x="47275" y="3464169"/>
            <a:ext cx="1563316" cy="22183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noProof="1">
                <a:solidFill>
                  <a:schemeClr val="dk1"/>
                </a:solidFill>
                <a:latin typeface="Montserrat"/>
                <a:ea typeface="Montserrat"/>
                <a:cs typeface="Montserrat"/>
                <a:sym typeface="Montserrat"/>
              </a:rPr>
              <a:t>Bauhauptgewerbe</a:t>
            </a:r>
          </a:p>
        </p:txBody>
      </p:sp>
      <p:sp>
        <p:nvSpPr>
          <p:cNvPr id="10" name="Google Shape;1259;p36">
            <a:extLst>
              <a:ext uri="{FF2B5EF4-FFF2-40B4-BE49-F238E27FC236}">
                <a16:creationId xmlns:a16="http://schemas.microsoft.com/office/drawing/2014/main" id="{BEFB07A9-FEA4-B0FB-875C-68946CEF821C}"/>
              </a:ext>
            </a:extLst>
          </p:cNvPr>
          <p:cNvSpPr txBox="1"/>
          <p:nvPr/>
        </p:nvSpPr>
        <p:spPr>
          <a:xfrm>
            <a:off x="47275" y="4142663"/>
            <a:ext cx="1563316" cy="22183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de-DE" sz="1000" b="1" noProof="1">
                <a:solidFill>
                  <a:schemeClr val="dk1"/>
                </a:solidFill>
                <a:latin typeface="Montserrat"/>
                <a:ea typeface="Montserrat"/>
                <a:cs typeface="Montserrat"/>
                <a:sym typeface="Montserrat"/>
              </a:rPr>
              <a:t>Gesamtwirtschaft</a:t>
            </a:r>
          </a:p>
        </p:txBody>
      </p:sp>
      <p:sp>
        <p:nvSpPr>
          <p:cNvPr id="11" name="Google Shape;1259;p36">
            <a:extLst>
              <a:ext uri="{FF2B5EF4-FFF2-40B4-BE49-F238E27FC236}">
                <a16:creationId xmlns:a16="http://schemas.microsoft.com/office/drawing/2014/main" id="{511A3DC4-B318-17CD-FA1B-6E440D064093}"/>
              </a:ext>
            </a:extLst>
          </p:cNvPr>
          <p:cNvSpPr txBox="1"/>
          <p:nvPr/>
        </p:nvSpPr>
        <p:spPr>
          <a:xfrm>
            <a:off x="6383647" y="1663957"/>
            <a:ext cx="2537517" cy="1018711"/>
          </a:xfrm>
          <a:prstGeom prst="rect">
            <a:avLst/>
          </a:prstGeom>
          <a:noFill/>
          <a:ln>
            <a:noFill/>
          </a:ln>
        </p:spPr>
        <p:txBody>
          <a:bodyPr spcFirstLastPara="1" wrap="square" lIns="91425" tIns="91425" rIns="91425" bIns="91425" anchor="t" anchorCtr="0">
            <a:noAutofit/>
          </a:bodyPr>
          <a:lstStyle/>
          <a:p>
            <a:pPr marL="0" lvl="0" indent="0" algn="ctr" rtl="0">
              <a:lnSpc>
                <a:spcPct val="120000"/>
              </a:lnSpc>
              <a:spcBef>
                <a:spcPts val="0"/>
              </a:spcBef>
              <a:spcAft>
                <a:spcPts val="0"/>
              </a:spcAft>
              <a:buNone/>
            </a:pPr>
            <a:r>
              <a:rPr lang="de-DE" sz="1600" noProof="1">
                <a:solidFill>
                  <a:schemeClr val="dk1"/>
                </a:solidFill>
                <a:latin typeface="Montserrat"/>
                <a:ea typeface="Montserrat"/>
                <a:cs typeface="Montserrat"/>
                <a:sym typeface="Montserrat"/>
              </a:rPr>
              <a:t>Schaut euch die Statistik an. Ist euer Traumberuf betroffen?</a:t>
            </a:r>
            <a:endParaRPr lang="de-DE" sz="1600" b="1" noProof="1">
              <a:solidFill>
                <a:schemeClr val="dk1"/>
              </a:solidFill>
              <a:latin typeface="Montserrat"/>
              <a:ea typeface="Montserrat"/>
              <a:cs typeface="Montserrat"/>
              <a:sym typeface="Montserrat"/>
            </a:endParaRPr>
          </a:p>
        </p:txBody>
      </p:sp>
      <p:sp>
        <p:nvSpPr>
          <p:cNvPr id="12" name="Google Shape;1259;p36">
            <a:extLst>
              <a:ext uri="{FF2B5EF4-FFF2-40B4-BE49-F238E27FC236}">
                <a16:creationId xmlns:a16="http://schemas.microsoft.com/office/drawing/2014/main" id="{8C0DC46D-82E8-CB79-B911-C6DD635B6C28}"/>
              </a:ext>
            </a:extLst>
          </p:cNvPr>
          <p:cNvSpPr txBox="1"/>
          <p:nvPr/>
        </p:nvSpPr>
        <p:spPr>
          <a:xfrm>
            <a:off x="202340" y="4416522"/>
            <a:ext cx="6686079" cy="609079"/>
          </a:xfrm>
          <a:prstGeom prst="rect">
            <a:avLst/>
          </a:prstGeom>
          <a:noFill/>
          <a:ln>
            <a:noFill/>
          </a:ln>
        </p:spPr>
        <p:txBody>
          <a:bodyPr spcFirstLastPara="1" wrap="square" lIns="91425" tIns="91425" rIns="91425" bIns="91425" anchor="t" anchorCtr="0">
            <a:noAutofit/>
          </a:bodyPr>
          <a:lstStyle/>
          <a:p>
            <a:pPr lvl="0"/>
            <a:r>
              <a:rPr lang="de-DE" sz="1000" b="1" noProof="1">
                <a:solidFill>
                  <a:schemeClr val="dk1"/>
                </a:solidFill>
                <a:latin typeface="Montserrat"/>
                <a:ea typeface="Montserrat"/>
                <a:cs typeface="Montserrat"/>
                <a:sym typeface="Montserrat"/>
              </a:rPr>
              <a:t>Anteil der Unternehmen in Deutschland, die mit Stellenaufbau / -abbau durch KI rechnen (in %)* Stand: </a:t>
            </a:r>
            <a:r>
              <a:rPr lang="de-DE" sz="1000" noProof="1">
                <a:solidFill>
                  <a:schemeClr val="dk1"/>
                </a:solidFill>
                <a:latin typeface="Montserrat"/>
                <a:ea typeface="Montserrat"/>
                <a:cs typeface="Montserrat"/>
                <a:sym typeface="Montserrat"/>
              </a:rPr>
              <a:t>Mai 2026; </a:t>
            </a:r>
            <a:r>
              <a:rPr lang="de-DE" sz="1000" b="1" noProof="1">
                <a:solidFill>
                  <a:schemeClr val="dk1"/>
                </a:solidFill>
                <a:latin typeface="Montserrat"/>
                <a:ea typeface="Montserrat"/>
                <a:cs typeface="Montserrat"/>
                <a:sym typeface="Montserrat"/>
              </a:rPr>
              <a:t>Quelle:</a:t>
            </a:r>
            <a:r>
              <a:rPr lang="de-DE" sz="1000" noProof="1">
                <a:solidFill>
                  <a:schemeClr val="dk1"/>
                </a:solidFill>
                <a:latin typeface="Montserrat"/>
                <a:ea typeface="Montserrat"/>
                <a:cs typeface="Montserrat"/>
                <a:sym typeface="Montserrat"/>
              </a:rPr>
              <a:t> Statista / ifo Konjunkturumfrage</a:t>
            </a:r>
          </a:p>
          <a:p>
            <a:pPr lvl="0"/>
            <a:r>
              <a:rPr lang="de-DE" sz="1000" noProof="1">
                <a:solidFill>
                  <a:schemeClr val="dk1"/>
                </a:solidFill>
                <a:latin typeface="Montserrat"/>
                <a:ea typeface="Montserrat"/>
                <a:cs typeface="Montserrat"/>
                <a:sym typeface="Montserrat"/>
              </a:rPr>
              <a:t>*in den kommenden 5 Jahren</a:t>
            </a:r>
          </a:p>
        </p:txBody>
      </p:sp>
      <p:sp>
        <p:nvSpPr>
          <p:cNvPr id="13" name="Google Shape;1259;p36">
            <a:extLst>
              <a:ext uri="{FF2B5EF4-FFF2-40B4-BE49-F238E27FC236}">
                <a16:creationId xmlns:a16="http://schemas.microsoft.com/office/drawing/2014/main" id="{5374B277-26D2-738D-333B-36363C8B5E67}"/>
              </a:ext>
            </a:extLst>
          </p:cNvPr>
          <p:cNvSpPr txBox="1"/>
          <p:nvPr/>
        </p:nvSpPr>
        <p:spPr>
          <a:xfrm>
            <a:off x="6709560" y="2914656"/>
            <a:ext cx="1563316" cy="233041"/>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de-DE" sz="1100" noProof="1">
                <a:solidFill>
                  <a:schemeClr val="dk1"/>
                </a:solidFill>
                <a:latin typeface="Montserrat"/>
                <a:ea typeface="Montserrat"/>
                <a:cs typeface="Montserrat"/>
                <a:sym typeface="Montserrat"/>
              </a:rPr>
              <a:t>Aufbau von Stellen</a:t>
            </a:r>
          </a:p>
        </p:txBody>
      </p:sp>
      <p:sp>
        <p:nvSpPr>
          <p:cNvPr id="14" name="Google Shape;1259;p36">
            <a:extLst>
              <a:ext uri="{FF2B5EF4-FFF2-40B4-BE49-F238E27FC236}">
                <a16:creationId xmlns:a16="http://schemas.microsoft.com/office/drawing/2014/main" id="{E9A4D0B3-5D44-9BF9-B9F1-4EA95638E022}"/>
              </a:ext>
            </a:extLst>
          </p:cNvPr>
          <p:cNvSpPr txBox="1"/>
          <p:nvPr/>
        </p:nvSpPr>
        <p:spPr>
          <a:xfrm>
            <a:off x="6709560" y="3231517"/>
            <a:ext cx="1563316" cy="233041"/>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de-DE" sz="1100" noProof="1">
                <a:solidFill>
                  <a:schemeClr val="dk1"/>
                </a:solidFill>
                <a:latin typeface="Montserrat"/>
                <a:ea typeface="Montserrat"/>
                <a:cs typeface="Montserrat"/>
                <a:sym typeface="Montserrat"/>
              </a:rPr>
              <a:t>keine Veränderung</a:t>
            </a:r>
          </a:p>
        </p:txBody>
      </p:sp>
      <p:sp>
        <p:nvSpPr>
          <p:cNvPr id="15" name="Google Shape;1259;p36">
            <a:extLst>
              <a:ext uri="{FF2B5EF4-FFF2-40B4-BE49-F238E27FC236}">
                <a16:creationId xmlns:a16="http://schemas.microsoft.com/office/drawing/2014/main" id="{00842052-A22D-4A7B-673A-AB178FB5A1FE}"/>
              </a:ext>
            </a:extLst>
          </p:cNvPr>
          <p:cNvSpPr txBox="1"/>
          <p:nvPr/>
        </p:nvSpPr>
        <p:spPr>
          <a:xfrm>
            <a:off x="6709560" y="3533138"/>
            <a:ext cx="1563316" cy="233041"/>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de-DE" sz="1100" noProof="1">
                <a:solidFill>
                  <a:schemeClr val="dk1"/>
                </a:solidFill>
                <a:latin typeface="Montserrat"/>
                <a:ea typeface="Montserrat"/>
                <a:cs typeface="Montserrat"/>
                <a:sym typeface="Montserrat"/>
              </a:rPr>
              <a:t>Abbau von Stellen</a:t>
            </a:r>
          </a:p>
        </p:txBody>
      </p:sp>
      <p:sp>
        <p:nvSpPr>
          <p:cNvPr id="16" name="Google Shape;1259;p36">
            <a:extLst>
              <a:ext uri="{FF2B5EF4-FFF2-40B4-BE49-F238E27FC236}">
                <a16:creationId xmlns:a16="http://schemas.microsoft.com/office/drawing/2014/main" id="{9E40712A-6CF4-A77D-35FF-51897D5ED418}"/>
              </a:ext>
            </a:extLst>
          </p:cNvPr>
          <p:cNvSpPr txBox="1"/>
          <p:nvPr/>
        </p:nvSpPr>
        <p:spPr>
          <a:xfrm>
            <a:off x="7025569" y="4115170"/>
            <a:ext cx="1973205" cy="855316"/>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b="1" noProof="1">
                <a:solidFill>
                  <a:schemeClr val="dk1"/>
                </a:solidFill>
                <a:latin typeface="Montserrat"/>
                <a:ea typeface="Montserrat"/>
                <a:cs typeface="Montserrat"/>
                <a:sym typeface="Montserrat"/>
              </a:rPr>
              <a:t>Schaut euch dazu das folgende</a:t>
            </a:r>
          </a:p>
          <a:p>
            <a:pPr marL="0" lvl="0" indent="0" rtl="0">
              <a:spcBef>
                <a:spcPts val="0"/>
              </a:spcBef>
              <a:spcAft>
                <a:spcPts val="0"/>
              </a:spcAft>
              <a:buNone/>
            </a:pPr>
            <a:r>
              <a:rPr lang="de-DE" b="1" noProof="1">
                <a:solidFill>
                  <a:schemeClr val="dk1"/>
                </a:solidFill>
                <a:latin typeface="Montserrat"/>
                <a:ea typeface="Montserrat"/>
                <a:cs typeface="Montserrat"/>
                <a:sym typeface="Montserrat"/>
              </a:rPr>
              <a:t>Video an</a:t>
            </a:r>
          </a:p>
        </p:txBody>
      </p:sp>
      <p:pic>
        <p:nvPicPr>
          <p:cNvPr id="17" name="Grafik 16" descr="Pfeil: Leichte Kurve mit einfarbiger Füllung">
            <a:extLst>
              <a:ext uri="{FF2B5EF4-FFF2-40B4-BE49-F238E27FC236}">
                <a16:creationId xmlns:a16="http://schemas.microsoft.com/office/drawing/2014/main" id="{32786964-4013-4D0E-4D25-9CC4B2F7482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404425" y="4585853"/>
            <a:ext cx="457200" cy="384633"/>
          </a:xfrm>
          <a:prstGeom prst="rect">
            <a:avLst/>
          </a:prstGeom>
        </p:spPr>
      </p:pic>
      <p:sp>
        <p:nvSpPr>
          <p:cNvPr id="18" name="Rechteck 17">
            <a:extLst>
              <a:ext uri="{FF2B5EF4-FFF2-40B4-BE49-F238E27FC236}">
                <a16:creationId xmlns:a16="http://schemas.microsoft.com/office/drawing/2014/main" id="{22BD6129-0C66-7807-3194-4F1EFC31F447}"/>
              </a:ext>
            </a:extLst>
          </p:cNvPr>
          <p:cNvSpPr>
            <a:spLocks noChangeAspect="1"/>
          </p:cNvSpPr>
          <p:nvPr/>
        </p:nvSpPr>
        <p:spPr>
          <a:xfrm>
            <a:off x="6529560" y="2935506"/>
            <a:ext cx="180000" cy="180000"/>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Rechteck 18">
            <a:extLst>
              <a:ext uri="{FF2B5EF4-FFF2-40B4-BE49-F238E27FC236}">
                <a16:creationId xmlns:a16="http://schemas.microsoft.com/office/drawing/2014/main" id="{BD091E6D-191A-C9AF-F4C4-C7476DFE6C87}"/>
              </a:ext>
            </a:extLst>
          </p:cNvPr>
          <p:cNvSpPr>
            <a:spLocks noChangeAspect="1"/>
          </p:cNvSpPr>
          <p:nvPr/>
        </p:nvSpPr>
        <p:spPr>
          <a:xfrm>
            <a:off x="6534772" y="3254650"/>
            <a:ext cx="180000" cy="180000"/>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Rechteck 19">
            <a:extLst>
              <a:ext uri="{FF2B5EF4-FFF2-40B4-BE49-F238E27FC236}">
                <a16:creationId xmlns:a16="http://schemas.microsoft.com/office/drawing/2014/main" id="{6B6BED56-8D8D-4CAC-CE1C-D8994E0B5716}"/>
              </a:ext>
            </a:extLst>
          </p:cNvPr>
          <p:cNvSpPr>
            <a:spLocks noChangeAspect="1"/>
          </p:cNvSpPr>
          <p:nvPr/>
        </p:nvSpPr>
        <p:spPr>
          <a:xfrm>
            <a:off x="6542919" y="3554082"/>
            <a:ext cx="180000" cy="180000"/>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1" name="Rechteck 20">
            <a:extLst>
              <a:ext uri="{FF2B5EF4-FFF2-40B4-BE49-F238E27FC236}">
                <a16:creationId xmlns:a16="http://schemas.microsoft.com/office/drawing/2014/main" id="{640540FF-932C-B97F-822A-8DBD0E234BB1}"/>
              </a:ext>
            </a:extLst>
          </p:cNvPr>
          <p:cNvSpPr/>
          <p:nvPr/>
        </p:nvSpPr>
        <p:spPr>
          <a:xfrm>
            <a:off x="5183279" y="1740096"/>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tx1"/>
                </a:solidFill>
              </a:rPr>
              <a:t>37,3</a:t>
            </a:r>
          </a:p>
        </p:txBody>
      </p:sp>
      <p:sp>
        <p:nvSpPr>
          <p:cNvPr id="27" name="Rechteck 26">
            <a:extLst>
              <a:ext uri="{FF2B5EF4-FFF2-40B4-BE49-F238E27FC236}">
                <a16:creationId xmlns:a16="http://schemas.microsoft.com/office/drawing/2014/main" id="{C1B590CE-3BCB-F73F-0732-2BC244871D3D}"/>
              </a:ext>
            </a:extLst>
          </p:cNvPr>
          <p:cNvSpPr/>
          <p:nvPr/>
        </p:nvSpPr>
        <p:spPr>
          <a:xfrm>
            <a:off x="5260372" y="2077715"/>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tx1"/>
                </a:solidFill>
              </a:rPr>
              <a:t>31,3</a:t>
            </a:r>
          </a:p>
        </p:txBody>
      </p:sp>
      <p:sp>
        <p:nvSpPr>
          <p:cNvPr id="28" name="Rechteck 27">
            <a:extLst>
              <a:ext uri="{FF2B5EF4-FFF2-40B4-BE49-F238E27FC236}">
                <a16:creationId xmlns:a16="http://schemas.microsoft.com/office/drawing/2014/main" id="{94C061BC-A1BA-4B32-FD92-DDB21BDE45F2}"/>
              </a:ext>
            </a:extLst>
          </p:cNvPr>
          <p:cNvSpPr/>
          <p:nvPr/>
        </p:nvSpPr>
        <p:spPr>
          <a:xfrm>
            <a:off x="5293786" y="2409550"/>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tx1"/>
                </a:solidFill>
              </a:rPr>
              <a:t>29,8</a:t>
            </a:r>
          </a:p>
        </p:txBody>
      </p:sp>
      <p:sp>
        <p:nvSpPr>
          <p:cNvPr id="29" name="Rechteck 28">
            <a:extLst>
              <a:ext uri="{FF2B5EF4-FFF2-40B4-BE49-F238E27FC236}">
                <a16:creationId xmlns:a16="http://schemas.microsoft.com/office/drawing/2014/main" id="{C346DC61-FF15-F3EF-43EA-8FFEF4836CCB}"/>
              </a:ext>
            </a:extLst>
          </p:cNvPr>
          <p:cNvSpPr/>
          <p:nvPr/>
        </p:nvSpPr>
        <p:spPr>
          <a:xfrm>
            <a:off x="5375326" y="2749410"/>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tx1"/>
                </a:solidFill>
              </a:rPr>
              <a:t>27,5</a:t>
            </a:r>
          </a:p>
        </p:txBody>
      </p:sp>
      <p:sp>
        <p:nvSpPr>
          <p:cNvPr id="30" name="Rechteck 29">
            <a:extLst>
              <a:ext uri="{FF2B5EF4-FFF2-40B4-BE49-F238E27FC236}">
                <a16:creationId xmlns:a16="http://schemas.microsoft.com/office/drawing/2014/main" id="{7DD4FDA5-C2D5-D61B-BC47-4F657619030E}"/>
              </a:ext>
            </a:extLst>
          </p:cNvPr>
          <p:cNvSpPr/>
          <p:nvPr/>
        </p:nvSpPr>
        <p:spPr>
          <a:xfrm>
            <a:off x="5531859" y="3085591"/>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tx1"/>
                </a:solidFill>
              </a:rPr>
              <a:t>21,9</a:t>
            </a:r>
          </a:p>
        </p:txBody>
      </p:sp>
      <p:sp>
        <p:nvSpPr>
          <p:cNvPr id="31" name="Rechteck 30">
            <a:extLst>
              <a:ext uri="{FF2B5EF4-FFF2-40B4-BE49-F238E27FC236}">
                <a16:creationId xmlns:a16="http://schemas.microsoft.com/office/drawing/2014/main" id="{FCB2327A-FBD4-4DAA-882F-BA6E7C55F94B}"/>
              </a:ext>
            </a:extLst>
          </p:cNvPr>
          <p:cNvSpPr/>
          <p:nvPr/>
        </p:nvSpPr>
        <p:spPr>
          <a:xfrm>
            <a:off x="5720904" y="3421437"/>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tx1"/>
                </a:solidFill>
              </a:rPr>
              <a:t>12,3</a:t>
            </a:r>
          </a:p>
        </p:txBody>
      </p:sp>
      <p:sp>
        <p:nvSpPr>
          <p:cNvPr id="32" name="Rechteck 31">
            <a:extLst>
              <a:ext uri="{FF2B5EF4-FFF2-40B4-BE49-F238E27FC236}">
                <a16:creationId xmlns:a16="http://schemas.microsoft.com/office/drawing/2014/main" id="{5553E1F2-DBD7-4B3B-303D-C178382E91C7}"/>
              </a:ext>
            </a:extLst>
          </p:cNvPr>
          <p:cNvSpPr/>
          <p:nvPr/>
        </p:nvSpPr>
        <p:spPr>
          <a:xfrm>
            <a:off x="5430245" y="4087955"/>
            <a:ext cx="389468" cy="181707"/>
          </a:xfrm>
          <a:prstGeom prst="rect">
            <a:avLst/>
          </a:prstGeom>
          <a:solidFill>
            <a:srgbClr val="FC69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b="1" dirty="0">
                <a:solidFill>
                  <a:schemeClr val="tx1"/>
                </a:solidFill>
              </a:rPr>
              <a:t>27,1</a:t>
            </a:r>
          </a:p>
        </p:txBody>
      </p:sp>
      <p:sp>
        <p:nvSpPr>
          <p:cNvPr id="33" name="Rechteck 32">
            <a:extLst>
              <a:ext uri="{FF2B5EF4-FFF2-40B4-BE49-F238E27FC236}">
                <a16:creationId xmlns:a16="http://schemas.microsoft.com/office/drawing/2014/main" id="{97554076-FDA7-301A-8A08-2656750F2A4B}"/>
              </a:ext>
            </a:extLst>
          </p:cNvPr>
          <p:cNvSpPr/>
          <p:nvPr/>
        </p:nvSpPr>
        <p:spPr>
          <a:xfrm>
            <a:off x="1698086" y="1718324"/>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5,1</a:t>
            </a:r>
          </a:p>
        </p:txBody>
      </p:sp>
      <p:sp>
        <p:nvSpPr>
          <p:cNvPr id="35" name="Rechteck 34">
            <a:extLst>
              <a:ext uri="{FF2B5EF4-FFF2-40B4-BE49-F238E27FC236}">
                <a16:creationId xmlns:a16="http://schemas.microsoft.com/office/drawing/2014/main" id="{E1487CAC-8B58-BADF-0D74-3A31B7FAC4FF}"/>
              </a:ext>
            </a:extLst>
          </p:cNvPr>
          <p:cNvSpPr/>
          <p:nvPr/>
        </p:nvSpPr>
        <p:spPr>
          <a:xfrm>
            <a:off x="1698086" y="2055942"/>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5,2</a:t>
            </a:r>
          </a:p>
        </p:txBody>
      </p:sp>
      <p:sp>
        <p:nvSpPr>
          <p:cNvPr id="36" name="Rechteck 35">
            <a:extLst>
              <a:ext uri="{FF2B5EF4-FFF2-40B4-BE49-F238E27FC236}">
                <a16:creationId xmlns:a16="http://schemas.microsoft.com/office/drawing/2014/main" id="{B8AD6FEA-8E36-0C6D-A37E-569F94CC5EDF}"/>
              </a:ext>
            </a:extLst>
          </p:cNvPr>
          <p:cNvSpPr/>
          <p:nvPr/>
        </p:nvSpPr>
        <p:spPr>
          <a:xfrm>
            <a:off x="1698086" y="2393560"/>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4,5</a:t>
            </a:r>
          </a:p>
        </p:txBody>
      </p:sp>
      <p:sp>
        <p:nvSpPr>
          <p:cNvPr id="37" name="Rechteck 36">
            <a:extLst>
              <a:ext uri="{FF2B5EF4-FFF2-40B4-BE49-F238E27FC236}">
                <a16:creationId xmlns:a16="http://schemas.microsoft.com/office/drawing/2014/main" id="{8675ACCB-CB65-2F34-5C19-079466BBDC57}"/>
              </a:ext>
            </a:extLst>
          </p:cNvPr>
          <p:cNvSpPr/>
          <p:nvPr/>
        </p:nvSpPr>
        <p:spPr>
          <a:xfrm>
            <a:off x="1698086" y="2731178"/>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3,4</a:t>
            </a:r>
          </a:p>
        </p:txBody>
      </p:sp>
      <p:sp>
        <p:nvSpPr>
          <p:cNvPr id="38" name="Rechteck 37">
            <a:extLst>
              <a:ext uri="{FF2B5EF4-FFF2-40B4-BE49-F238E27FC236}">
                <a16:creationId xmlns:a16="http://schemas.microsoft.com/office/drawing/2014/main" id="{A013C3D9-C32B-87D3-8922-548C62B012AB}"/>
              </a:ext>
            </a:extLst>
          </p:cNvPr>
          <p:cNvSpPr/>
          <p:nvPr/>
        </p:nvSpPr>
        <p:spPr>
          <a:xfrm>
            <a:off x="1698086" y="3068796"/>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5,6</a:t>
            </a:r>
          </a:p>
        </p:txBody>
      </p:sp>
      <p:sp>
        <p:nvSpPr>
          <p:cNvPr id="39" name="Rechteck 38">
            <a:extLst>
              <a:ext uri="{FF2B5EF4-FFF2-40B4-BE49-F238E27FC236}">
                <a16:creationId xmlns:a16="http://schemas.microsoft.com/office/drawing/2014/main" id="{1A82AD0F-75E2-0CE4-D677-4615A54892A7}"/>
              </a:ext>
            </a:extLst>
          </p:cNvPr>
          <p:cNvSpPr/>
          <p:nvPr/>
        </p:nvSpPr>
        <p:spPr>
          <a:xfrm>
            <a:off x="1698086" y="3406414"/>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3,8</a:t>
            </a:r>
          </a:p>
        </p:txBody>
      </p:sp>
      <p:sp>
        <p:nvSpPr>
          <p:cNvPr id="41" name="Rechteck 40">
            <a:extLst>
              <a:ext uri="{FF2B5EF4-FFF2-40B4-BE49-F238E27FC236}">
                <a16:creationId xmlns:a16="http://schemas.microsoft.com/office/drawing/2014/main" id="{D957CC63-4AED-B993-F501-8B46D74F623A}"/>
              </a:ext>
            </a:extLst>
          </p:cNvPr>
          <p:cNvSpPr/>
          <p:nvPr/>
        </p:nvSpPr>
        <p:spPr>
          <a:xfrm>
            <a:off x="1698086" y="4081650"/>
            <a:ext cx="331997" cy="181707"/>
          </a:xfrm>
          <a:prstGeom prst="rect">
            <a:avLst/>
          </a:prstGeom>
          <a:solidFill>
            <a:srgbClr val="6ED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b="1" dirty="0">
                <a:solidFill>
                  <a:schemeClr val="bg1"/>
                </a:solidFill>
              </a:rPr>
              <a:t>5,2</a:t>
            </a:r>
          </a:p>
        </p:txBody>
      </p:sp>
      <p:sp>
        <p:nvSpPr>
          <p:cNvPr id="42" name="Rechteck 41">
            <a:extLst>
              <a:ext uri="{FF2B5EF4-FFF2-40B4-BE49-F238E27FC236}">
                <a16:creationId xmlns:a16="http://schemas.microsoft.com/office/drawing/2014/main" id="{8DA6514E-577A-B8E9-C336-CF673236A838}"/>
              </a:ext>
            </a:extLst>
          </p:cNvPr>
          <p:cNvSpPr/>
          <p:nvPr/>
        </p:nvSpPr>
        <p:spPr>
          <a:xfrm>
            <a:off x="3020621" y="1704081"/>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57,6</a:t>
            </a:r>
          </a:p>
        </p:txBody>
      </p:sp>
      <p:sp>
        <p:nvSpPr>
          <p:cNvPr id="43" name="Rechteck 42">
            <a:extLst>
              <a:ext uri="{FF2B5EF4-FFF2-40B4-BE49-F238E27FC236}">
                <a16:creationId xmlns:a16="http://schemas.microsoft.com/office/drawing/2014/main" id="{BC8529CB-746A-36AB-88C1-08CA0E0EC484}"/>
              </a:ext>
            </a:extLst>
          </p:cNvPr>
          <p:cNvSpPr/>
          <p:nvPr/>
        </p:nvSpPr>
        <p:spPr>
          <a:xfrm>
            <a:off x="3138009" y="2041699"/>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63,4</a:t>
            </a:r>
          </a:p>
        </p:txBody>
      </p:sp>
      <p:sp>
        <p:nvSpPr>
          <p:cNvPr id="44" name="Rechteck 43">
            <a:extLst>
              <a:ext uri="{FF2B5EF4-FFF2-40B4-BE49-F238E27FC236}">
                <a16:creationId xmlns:a16="http://schemas.microsoft.com/office/drawing/2014/main" id="{83A25FF4-7928-CD28-3C9A-5624294E025A}"/>
              </a:ext>
            </a:extLst>
          </p:cNvPr>
          <p:cNvSpPr/>
          <p:nvPr/>
        </p:nvSpPr>
        <p:spPr>
          <a:xfrm>
            <a:off x="3162723" y="2379317"/>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65,6</a:t>
            </a:r>
          </a:p>
        </p:txBody>
      </p:sp>
      <p:sp>
        <p:nvSpPr>
          <p:cNvPr id="45" name="Rechteck 44">
            <a:extLst>
              <a:ext uri="{FF2B5EF4-FFF2-40B4-BE49-F238E27FC236}">
                <a16:creationId xmlns:a16="http://schemas.microsoft.com/office/drawing/2014/main" id="{DC699C71-2FCD-7B88-4536-3016A64E61E8}"/>
              </a:ext>
            </a:extLst>
          </p:cNvPr>
          <p:cNvSpPr/>
          <p:nvPr/>
        </p:nvSpPr>
        <p:spPr>
          <a:xfrm>
            <a:off x="3249217" y="2716935"/>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69,1</a:t>
            </a:r>
          </a:p>
        </p:txBody>
      </p:sp>
      <p:sp>
        <p:nvSpPr>
          <p:cNvPr id="46" name="Rechteck 45">
            <a:extLst>
              <a:ext uri="{FF2B5EF4-FFF2-40B4-BE49-F238E27FC236}">
                <a16:creationId xmlns:a16="http://schemas.microsoft.com/office/drawing/2014/main" id="{911BCA88-70E2-7F48-40FB-9E71D64A2767}"/>
              </a:ext>
            </a:extLst>
          </p:cNvPr>
          <p:cNvSpPr/>
          <p:nvPr/>
        </p:nvSpPr>
        <p:spPr>
          <a:xfrm>
            <a:off x="3372785" y="3054553"/>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72,5</a:t>
            </a:r>
          </a:p>
        </p:txBody>
      </p:sp>
      <p:sp>
        <p:nvSpPr>
          <p:cNvPr id="47" name="Rechteck 46">
            <a:extLst>
              <a:ext uri="{FF2B5EF4-FFF2-40B4-BE49-F238E27FC236}">
                <a16:creationId xmlns:a16="http://schemas.microsoft.com/office/drawing/2014/main" id="{9DE2FB63-38D7-7E7C-F902-87429207D813}"/>
              </a:ext>
            </a:extLst>
          </p:cNvPr>
          <p:cNvSpPr/>
          <p:nvPr/>
        </p:nvSpPr>
        <p:spPr>
          <a:xfrm>
            <a:off x="3514888" y="3392171"/>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dirty="0">
                <a:solidFill>
                  <a:schemeClr val="bg1"/>
                </a:solidFill>
              </a:rPr>
              <a:t>93,9</a:t>
            </a:r>
          </a:p>
        </p:txBody>
      </p:sp>
      <p:sp>
        <p:nvSpPr>
          <p:cNvPr id="48" name="Rechteck 47">
            <a:extLst>
              <a:ext uri="{FF2B5EF4-FFF2-40B4-BE49-F238E27FC236}">
                <a16:creationId xmlns:a16="http://schemas.microsoft.com/office/drawing/2014/main" id="{F6AB4430-2B88-7AB7-2846-649F2CA05042}"/>
              </a:ext>
            </a:extLst>
          </p:cNvPr>
          <p:cNvSpPr/>
          <p:nvPr/>
        </p:nvSpPr>
        <p:spPr>
          <a:xfrm>
            <a:off x="3224503" y="4067407"/>
            <a:ext cx="389468" cy="181707"/>
          </a:xfrm>
          <a:prstGeom prst="rect">
            <a:avLst/>
          </a:prstGeom>
          <a:solidFill>
            <a:srgbClr val="BFBFB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800" b="1" dirty="0">
                <a:solidFill>
                  <a:schemeClr val="bg1"/>
                </a:solidFill>
              </a:rPr>
              <a:t>67,7</a:t>
            </a:r>
          </a:p>
        </p:txBody>
      </p:sp>
    </p:spTree>
    <p:extLst>
      <p:ext uri="{BB962C8B-B14F-4D97-AF65-F5344CB8AC3E}">
        <p14:creationId xmlns:p14="http://schemas.microsoft.com/office/powerpoint/2010/main" val="378721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79"/>
        <p:cNvGrpSpPr/>
        <p:nvPr/>
      </p:nvGrpSpPr>
      <p:grpSpPr>
        <a:xfrm>
          <a:off x="0" y="0"/>
          <a:ext cx="0" cy="0"/>
          <a:chOff x="0" y="0"/>
          <a:chExt cx="0" cy="0"/>
        </a:xfrm>
      </p:grpSpPr>
      <p:pic>
        <p:nvPicPr>
          <p:cNvPr id="2" name="Video - Arbeitswelt.mp4">
            <a:hlinkClick r:id="" action="ppaction://media"/>
            <a:extLst>
              <a:ext uri="{FF2B5EF4-FFF2-40B4-BE49-F238E27FC236}">
                <a16:creationId xmlns:a16="http://schemas.microsoft.com/office/drawing/2014/main" id="{1BC2C6FD-86CB-8CA2-258C-961ADC7A12E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39375" y="204700"/>
            <a:ext cx="2663662" cy="4734099"/>
          </a:xfrm>
          <a:prstGeom prst="rect">
            <a:avLst/>
          </a:prstGeom>
          <a:ln w="19050">
            <a:solidFill>
              <a:srgbClr val="AE77D6"/>
            </a:solidFill>
          </a:ln>
        </p:spPr>
      </p:pic>
    </p:spTree>
    <p:extLst>
      <p:ext uri="{BB962C8B-B14F-4D97-AF65-F5344CB8AC3E}">
        <p14:creationId xmlns:p14="http://schemas.microsoft.com/office/powerpoint/2010/main" val="361760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2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23">
          <a:extLst>
            <a:ext uri="{FF2B5EF4-FFF2-40B4-BE49-F238E27FC236}">
              <a16:creationId xmlns:a16="http://schemas.microsoft.com/office/drawing/2014/main" id="{8E261D93-6B84-3185-EFB5-DD0CAFBBB4B7}"/>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F93CCFE1-CC9D-FFF0-33DF-7E70E71687BE}"/>
              </a:ext>
            </a:extLst>
          </p:cNvPr>
          <p:cNvPicPr>
            <a:picLocks noChangeAspect="1" noChangeArrowheads="1"/>
          </p:cNvPicPr>
          <p:nvPr/>
        </p:nvPicPr>
        <p:blipFill rotWithShape="1">
          <a:blip r:embed="rId3"/>
          <a:srcRect l="2994" t="3495" r="55477" b="4763"/>
          <a:stretch>
            <a:fillRect/>
          </a:stretch>
        </p:blipFill>
        <p:spPr bwMode="auto">
          <a:xfrm>
            <a:off x="6779941" y="2302158"/>
            <a:ext cx="2012190" cy="249228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Google Shape;1258;p36">
            <a:extLst>
              <a:ext uri="{FF2B5EF4-FFF2-40B4-BE49-F238E27FC236}">
                <a16:creationId xmlns:a16="http://schemas.microsoft.com/office/drawing/2014/main" id="{582359F9-6211-C3EE-653D-5CCD2280BD47}"/>
              </a:ext>
            </a:extLst>
          </p:cNvPr>
          <p:cNvGraphicFramePr/>
          <p:nvPr>
            <p:extLst>
              <p:ext uri="{D42A27DB-BD31-4B8C-83A1-F6EECF244321}">
                <p14:modId xmlns:p14="http://schemas.microsoft.com/office/powerpoint/2010/main" val="2098055383"/>
              </p:ext>
            </p:extLst>
          </p:nvPr>
        </p:nvGraphicFramePr>
        <p:xfrm>
          <a:off x="6779941" y="1810129"/>
          <a:ext cx="2012190" cy="2984310"/>
        </p:xfrm>
        <a:graphic>
          <a:graphicData uri="http://schemas.openxmlformats.org/drawingml/2006/table">
            <a:tbl>
              <a:tblPr>
                <a:noFill/>
                <a:tableStyleId>{AB5314E7-A887-454F-9617-4B6D3BD48EAB}</a:tableStyleId>
              </a:tblPr>
              <a:tblGrid>
                <a:gridCol w="2012190">
                  <a:extLst>
                    <a:ext uri="{9D8B030D-6E8A-4147-A177-3AD203B41FA5}">
                      <a16:colId xmlns:a16="http://schemas.microsoft.com/office/drawing/2014/main" val="20000"/>
                    </a:ext>
                  </a:extLst>
                </a:gridCol>
              </a:tblGrid>
              <a:tr h="485810">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Rechenzentrum</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2498500">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endPar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bl>
          </a:graphicData>
        </a:graphic>
      </p:graphicFrame>
      <p:sp>
        <p:nvSpPr>
          <p:cNvPr id="3" name="Google Shape;1257;p36">
            <a:extLst>
              <a:ext uri="{FF2B5EF4-FFF2-40B4-BE49-F238E27FC236}">
                <a16:creationId xmlns:a16="http://schemas.microsoft.com/office/drawing/2014/main" id="{F3F053EA-DE58-B320-2C32-44969DABA173}"/>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WIESO KI EINE ENORME</a:t>
            </a:r>
          </a:p>
          <a:p>
            <a:r>
              <a:rPr lang="de-DE" noProof="1"/>
              <a:t>BELASTUNG FÜR DIE UMWELT IST</a:t>
            </a:r>
          </a:p>
        </p:txBody>
      </p:sp>
      <p:sp>
        <p:nvSpPr>
          <p:cNvPr id="4" name="Google Shape;1259;p36">
            <a:extLst>
              <a:ext uri="{FF2B5EF4-FFF2-40B4-BE49-F238E27FC236}">
                <a16:creationId xmlns:a16="http://schemas.microsoft.com/office/drawing/2014/main" id="{25E3D480-516B-2329-1C99-DC1D3FDD7216}"/>
              </a:ext>
            </a:extLst>
          </p:cNvPr>
          <p:cNvSpPr txBox="1"/>
          <p:nvPr/>
        </p:nvSpPr>
        <p:spPr>
          <a:xfrm>
            <a:off x="364189" y="1719216"/>
            <a:ext cx="6404048" cy="975979"/>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sz="1600" noProof="1">
                <a:solidFill>
                  <a:schemeClr val="dk1"/>
                </a:solidFill>
                <a:latin typeface="Montserrat"/>
                <a:ea typeface="Montserrat"/>
                <a:cs typeface="Montserrat"/>
                <a:sym typeface="Montserrat"/>
              </a:rPr>
              <a:t>Die Antworten einer KI werden in riesigen Rechenzentren berechnet. Diese bestehen aus ganz vielen hochleistungs-fähigen Computern. Für deren Betrieb braucht es: </a:t>
            </a:r>
          </a:p>
        </p:txBody>
      </p:sp>
      <p:sp>
        <p:nvSpPr>
          <p:cNvPr id="8" name="Google Shape;1259;p36">
            <a:extLst>
              <a:ext uri="{FF2B5EF4-FFF2-40B4-BE49-F238E27FC236}">
                <a16:creationId xmlns:a16="http://schemas.microsoft.com/office/drawing/2014/main" id="{E60F7F4B-F2A1-4CFC-7725-8F053D18DE38}"/>
              </a:ext>
            </a:extLst>
          </p:cNvPr>
          <p:cNvSpPr txBox="1"/>
          <p:nvPr/>
        </p:nvSpPr>
        <p:spPr>
          <a:xfrm>
            <a:off x="364190" y="2700434"/>
            <a:ext cx="6270702" cy="1114542"/>
          </a:xfrm>
          <a:prstGeom prst="rect">
            <a:avLst/>
          </a:prstGeom>
          <a:noFill/>
          <a:ln>
            <a:noFill/>
          </a:ln>
        </p:spPr>
        <p:txBody>
          <a:bodyPr spcFirstLastPara="1" wrap="square" lIns="91425" tIns="91425" rIns="91425" bIns="91425" anchor="t" anchorCtr="0">
            <a:noAutofit/>
          </a:bodyPr>
          <a:lstStyle/>
          <a:p>
            <a:pPr marL="342900" lvl="0" indent="-342900">
              <a:buClr>
                <a:schemeClr val="tx1"/>
              </a:buClr>
              <a:buFont typeface="+mj-lt"/>
              <a:buAutoNum type="arabicPeriod"/>
            </a:pPr>
            <a:r>
              <a:rPr lang="de-DE" sz="1600" b="1" noProof="1">
                <a:solidFill>
                  <a:schemeClr val="dk1"/>
                </a:solidFill>
                <a:latin typeface="Montserrat"/>
                <a:ea typeface="Montserrat"/>
                <a:cs typeface="Montserrat"/>
                <a:sym typeface="Montserrat"/>
              </a:rPr>
              <a:t>Strom</a:t>
            </a:r>
            <a:br>
              <a:rPr lang="de-DE" sz="1600" b="1" noProof="1">
                <a:solidFill>
                  <a:schemeClr val="dk1"/>
                </a:solidFill>
                <a:latin typeface="Montserrat"/>
                <a:ea typeface="Montserrat"/>
                <a:cs typeface="Montserrat"/>
                <a:sym typeface="Montserrat"/>
              </a:rPr>
            </a:br>
            <a:r>
              <a:rPr lang="de-DE" sz="1600" noProof="1">
                <a:solidFill>
                  <a:schemeClr val="dk1"/>
                </a:solidFill>
                <a:latin typeface="Montserrat"/>
                <a:ea typeface="Montserrat"/>
                <a:cs typeface="Montserrat"/>
                <a:sym typeface="Montserrat"/>
              </a:rPr>
              <a:t>Computer brauchen Strom. Kommt dieser aus Kohle oder Gas, wird dabei umweltschädliches CO₂ produziert.</a:t>
            </a:r>
          </a:p>
        </p:txBody>
      </p:sp>
      <p:sp>
        <p:nvSpPr>
          <p:cNvPr id="9" name="Google Shape;1259;p36">
            <a:extLst>
              <a:ext uri="{FF2B5EF4-FFF2-40B4-BE49-F238E27FC236}">
                <a16:creationId xmlns:a16="http://schemas.microsoft.com/office/drawing/2014/main" id="{5A305393-3B5E-43C6-0471-4340DCBD28DC}"/>
              </a:ext>
            </a:extLst>
          </p:cNvPr>
          <p:cNvSpPr txBox="1"/>
          <p:nvPr/>
        </p:nvSpPr>
        <p:spPr>
          <a:xfrm>
            <a:off x="364189" y="3687982"/>
            <a:ext cx="6270701" cy="1114542"/>
          </a:xfrm>
          <a:prstGeom prst="rect">
            <a:avLst/>
          </a:prstGeom>
          <a:noFill/>
          <a:ln>
            <a:noFill/>
          </a:ln>
        </p:spPr>
        <p:txBody>
          <a:bodyPr spcFirstLastPara="1" wrap="square" lIns="91425" tIns="91425" rIns="91425" bIns="91425" anchor="t" anchorCtr="0">
            <a:noAutofit/>
          </a:bodyPr>
          <a:lstStyle/>
          <a:p>
            <a:pPr marL="342900" lvl="0" indent="-342900">
              <a:buClr>
                <a:schemeClr val="tx1"/>
              </a:buClr>
              <a:buFont typeface="+mj-lt"/>
              <a:buAutoNum type="arabicPeriod" startAt="2"/>
            </a:pPr>
            <a:r>
              <a:rPr lang="de-DE" sz="1600" b="1" noProof="1">
                <a:solidFill>
                  <a:schemeClr val="dk1"/>
                </a:solidFill>
                <a:latin typeface="Montserrat"/>
                <a:ea typeface="Montserrat"/>
                <a:cs typeface="Montserrat"/>
                <a:sym typeface="Montserrat"/>
              </a:rPr>
              <a:t>Wasser</a:t>
            </a:r>
            <a:br>
              <a:rPr lang="de-DE" sz="1600" b="1" noProof="1">
                <a:solidFill>
                  <a:schemeClr val="dk1"/>
                </a:solidFill>
                <a:latin typeface="Montserrat"/>
                <a:ea typeface="Montserrat"/>
                <a:cs typeface="Montserrat"/>
                <a:sym typeface="Montserrat"/>
              </a:rPr>
            </a:br>
            <a:r>
              <a:rPr lang="de-DE" sz="1600" noProof="1">
                <a:solidFill>
                  <a:schemeClr val="dk1"/>
                </a:solidFill>
                <a:latin typeface="Montserrat"/>
                <a:ea typeface="Montserrat"/>
                <a:cs typeface="Montserrat"/>
                <a:sym typeface="Montserrat"/>
              </a:rPr>
              <a:t>Leistungsstarke Computer müssen gekühlt werden. Dazu gibt es neben Klimaanlagen (Strom) auch wasserbetriebene Kühlanlagen. </a:t>
            </a:r>
          </a:p>
        </p:txBody>
      </p:sp>
    </p:spTree>
    <p:extLst>
      <p:ext uri="{BB962C8B-B14F-4D97-AF65-F5344CB8AC3E}">
        <p14:creationId xmlns:p14="http://schemas.microsoft.com/office/powerpoint/2010/main" val="1833346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323">
          <a:extLst>
            <a:ext uri="{FF2B5EF4-FFF2-40B4-BE49-F238E27FC236}">
              <a16:creationId xmlns:a16="http://schemas.microsoft.com/office/drawing/2014/main" id="{AE5A72CE-EE9A-EC81-D314-E908ED3BB312}"/>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08C93E5A-08A0-949D-D631-EB055DE95048}"/>
              </a:ext>
            </a:extLst>
          </p:cNvPr>
          <p:cNvPicPr>
            <a:picLocks noChangeAspect="1" noChangeArrowheads="1"/>
          </p:cNvPicPr>
          <p:nvPr/>
        </p:nvPicPr>
        <p:blipFill rotWithShape="1">
          <a:blip r:embed="rId3"/>
          <a:srcRect l="15242" r="31046"/>
          <a:stretch>
            <a:fillRect/>
          </a:stretch>
        </p:blipFill>
        <p:spPr bwMode="auto">
          <a:xfrm>
            <a:off x="6779941" y="2302158"/>
            <a:ext cx="2012190" cy="249228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Google Shape;1258;p36">
            <a:extLst>
              <a:ext uri="{FF2B5EF4-FFF2-40B4-BE49-F238E27FC236}">
                <a16:creationId xmlns:a16="http://schemas.microsoft.com/office/drawing/2014/main" id="{FB212052-5641-5ACE-DC15-B88AC520C03C}"/>
              </a:ext>
            </a:extLst>
          </p:cNvPr>
          <p:cNvGraphicFramePr/>
          <p:nvPr>
            <p:extLst>
              <p:ext uri="{D42A27DB-BD31-4B8C-83A1-F6EECF244321}">
                <p14:modId xmlns:p14="http://schemas.microsoft.com/office/powerpoint/2010/main" val="3491675802"/>
              </p:ext>
            </p:extLst>
          </p:nvPr>
        </p:nvGraphicFramePr>
        <p:xfrm>
          <a:off x="6779941" y="1810129"/>
          <a:ext cx="2012190" cy="2984310"/>
        </p:xfrm>
        <a:graphic>
          <a:graphicData uri="http://schemas.openxmlformats.org/drawingml/2006/table">
            <a:tbl>
              <a:tblPr>
                <a:noFill/>
                <a:tableStyleId>{AB5314E7-A887-454F-9617-4B6D3BD48EAB}</a:tableStyleId>
              </a:tblPr>
              <a:tblGrid>
                <a:gridCol w="2012190">
                  <a:extLst>
                    <a:ext uri="{9D8B030D-6E8A-4147-A177-3AD203B41FA5}">
                      <a16:colId xmlns:a16="http://schemas.microsoft.com/office/drawing/2014/main" val="20000"/>
                    </a:ext>
                  </a:extLst>
                </a:gridCol>
              </a:tblGrid>
              <a:tr h="485810">
                <a:tc>
                  <a:txBody>
                    <a:bodyPr/>
                    <a:lstStyle/>
                    <a:p>
                      <a:pPr marL="0" marR="0" lvl="0" indent="0" algn="ctr" defTabSz="914400" rtl="0" eaLnBrk="1" fontAlgn="auto" latinLnBrk="0" hangingPunct="1">
                        <a:lnSpc>
                          <a:spcPct val="100000"/>
                        </a:lnSpc>
                        <a:spcBef>
                          <a:spcPts val="0"/>
                        </a:spcBef>
                        <a:spcAft>
                          <a:spcPts val="1600"/>
                        </a:spcAft>
                        <a:buClr>
                          <a:srgbClr val="000000"/>
                        </a:buClr>
                        <a:buSzTx/>
                        <a:buFont typeface="Arial"/>
                        <a:buNone/>
                        <a:tabLst/>
                        <a:defRPr/>
                      </a:pPr>
                      <a:r>
                        <a:rPr kumimoji="0" lang="de-DE" sz="1400" b="1" i="0" u="none" strike="noStrike" kern="0" cap="none" spc="0" normalizeH="0" baseline="0" noProof="1">
                          <a:ln>
                            <a:noFill/>
                          </a:ln>
                          <a:solidFill>
                            <a:schemeClr val="tx1"/>
                          </a:solidFill>
                          <a:effectLst/>
                          <a:uLnTx/>
                          <a:uFillTx/>
                          <a:latin typeface="Montserrat"/>
                          <a:ea typeface="Montserrat"/>
                          <a:cs typeface="Montserrat"/>
                          <a:sym typeface="Montserrat"/>
                        </a:rPr>
                        <a:t>Lithiumabbau</a:t>
                      </a:r>
                      <a:endParaRPr kumimoji="0" lang="de-DE" sz="1200" b="0"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extLst>
                  <a:ext uri="{0D108BD9-81ED-4DB2-BD59-A6C34878D82A}">
                    <a16:rowId xmlns:a16="http://schemas.microsoft.com/office/drawing/2014/main" val="10000"/>
                  </a:ext>
                </a:extLst>
              </a:tr>
              <a:tr h="2498500">
                <a:tc>
                  <a:txBody>
                    <a:bodyPr/>
                    <a:lstStyle/>
                    <a:p>
                      <a:pPr marL="0" marR="0" lvl="0" indent="0" algn="ctr" defTabSz="914400" rtl="0" eaLnBrk="1" fontAlgn="auto" latinLnBrk="0" hangingPunct="1">
                        <a:lnSpc>
                          <a:spcPct val="100000"/>
                        </a:lnSpc>
                        <a:spcBef>
                          <a:spcPts val="0"/>
                        </a:spcBef>
                        <a:spcAft>
                          <a:spcPts val="1600"/>
                        </a:spcAft>
                        <a:buClr>
                          <a:schemeClr val="tx1"/>
                        </a:buClr>
                        <a:buSzTx/>
                        <a:buFont typeface="Arial" panose="020B0604020202020204" pitchFamily="34" charset="0"/>
                        <a:buNone/>
                        <a:tabLst/>
                        <a:defRPr/>
                      </a:pPr>
                      <a:endParaRPr kumimoji="0" lang="de-DE" sz="1200" b="1" i="0" u="none" strike="noStrike" kern="0" cap="none" spc="0" normalizeH="0" baseline="0" noProof="1">
                        <a:ln>
                          <a:noFill/>
                        </a:ln>
                        <a:solidFill>
                          <a:schemeClr val="tx1"/>
                        </a:solidFill>
                        <a:effectLst/>
                        <a:uLnTx/>
                        <a:uFillTx/>
                        <a:latin typeface="Montserrat"/>
                        <a:ea typeface="Montserrat"/>
                        <a:cs typeface="Montserrat"/>
                        <a:sym typeface="Montserrat"/>
                      </a:endParaRPr>
                    </a:p>
                  </a:txBody>
                  <a:tcPr marL="91425" marR="91425" marT="91425" marB="91425">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lgn="ctr">
                      <a:solidFill>
                        <a:schemeClr val="dk2"/>
                      </a:solidFill>
                      <a:prstDash val="solid"/>
                      <a:round/>
                      <a:headEnd type="none" w="sm" len="sm"/>
                      <a:tailEnd type="none" w="sm" len="sm"/>
                    </a:lnB>
                    <a:noFill/>
                  </a:tcPr>
                </a:tc>
                <a:extLst>
                  <a:ext uri="{0D108BD9-81ED-4DB2-BD59-A6C34878D82A}">
                    <a16:rowId xmlns:a16="http://schemas.microsoft.com/office/drawing/2014/main" val="10001"/>
                  </a:ext>
                </a:extLst>
              </a:tr>
            </a:tbl>
          </a:graphicData>
        </a:graphic>
      </p:graphicFrame>
      <p:sp>
        <p:nvSpPr>
          <p:cNvPr id="3" name="Google Shape;1257;p36">
            <a:extLst>
              <a:ext uri="{FF2B5EF4-FFF2-40B4-BE49-F238E27FC236}">
                <a16:creationId xmlns:a16="http://schemas.microsoft.com/office/drawing/2014/main" id="{A7BFD739-F72E-15F6-3890-BCD08DF777D3}"/>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WIESO KI EINE ENORME</a:t>
            </a:r>
          </a:p>
          <a:p>
            <a:r>
              <a:rPr lang="de-DE" noProof="1"/>
              <a:t>BELASTUNG FÜR DIE UMWELT IST</a:t>
            </a:r>
          </a:p>
        </p:txBody>
      </p:sp>
      <p:sp>
        <p:nvSpPr>
          <p:cNvPr id="4" name="Google Shape;1259;p36">
            <a:extLst>
              <a:ext uri="{FF2B5EF4-FFF2-40B4-BE49-F238E27FC236}">
                <a16:creationId xmlns:a16="http://schemas.microsoft.com/office/drawing/2014/main" id="{E053ABED-0267-E655-AA3E-E79319F15E5B}"/>
              </a:ext>
            </a:extLst>
          </p:cNvPr>
          <p:cNvSpPr txBox="1"/>
          <p:nvPr/>
        </p:nvSpPr>
        <p:spPr>
          <a:xfrm>
            <a:off x="364189" y="1719217"/>
            <a:ext cx="6404048" cy="697412"/>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sz="1600" noProof="1">
                <a:solidFill>
                  <a:schemeClr val="dk1"/>
                </a:solidFill>
                <a:latin typeface="Montserrat"/>
                <a:ea typeface="Montserrat"/>
                <a:cs typeface="Montserrat"/>
                <a:sym typeface="Montserrat"/>
              </a:rPr>
              <a:t>Außerdem müssen solche Computer und Rechenzentren hergestellt werden. Dazu braucht es:</a:t>
            </a:r>
          </a:p>
        </p:txBody>
      </p:sp>
      <p:sp>
        <p:nvSpPr>
          <p:cNvPr id="2" name="Google Shape;1259;p36">
            <a:extLst>
              <a:ext uri="{FF2B5EF4-FFF2-40B4-BE49-F238E27FC236}">
                <a16:creationId xmlns:a16="http://schemas.microsoft.com/office/drawing/2014/main" id="{6D913B54-6136-6DF8-AC08-2CE029CFA905}"/>
              </a:ext>
            </a:extLst>
          </p:cNvPr>
          <p:cNvSpPr txBox="1"/>
          <p:nvPr/>
        </p:nvSpPr>
        <p:spPr>
          <a:xfrm>
            <a:off x="700425" y="2455093"/>
            <a:ext cx="4697667" cy="391109"/>
          </a:xfrm>
          <a:prstGeom prst="rect">
            <a:avLst/>
          </a:prstGeom>
          <a:noFill/>
          <a:ln>
            <a:noFill/>
          </a:ln>
        </p:spPr>
        <p:txBody>
          <a:bodyPr spcFirstLastPara="1" wrap="square" lIns="91425" tIns="91425" rIns="91425" bIns="91425" anchor="t" anchorCtr="0">
            <a:noAutofit/>
          </a:bodyPr>
          <a:lstStyle/>
          <a:p>
            <a:pPr lvl="0">
              <a:buClr>
                <a:schemeClr val="tx1"/>
              </a:buClr>
            </a:pPr>
            <a:r>
              <a:rPr lang="de-DE" sz="1600" b="1" noProof="1">
                <a:solidFill>
                  <a:schemeClr val="dk1"/>
                </a:solidFill>
                <a:latin typeface="Montserrat"/>
                <a:ea typeface="Montserrat"/>
                <a:cs typeface="Montserrat"/>
                <a:sym typeface="Montserrat"/>
              </a:rPr>
              <a:t>Seltene Metalle, Lithium und Kupfer</a:t>
            </a:r>
          </a:p>
        </p:txBody>
      </p:sp>
      <p:sp>
        <p:nvSpPr>
          <p:cNvPr id="6" name="Google Shape;1259;p36">
            <a:extLst>
              <a:ext uri="{FF2B5EF4-FFF2-40B4-BE49-F238E27FC236}">
                <a16:creationId xmlns:a16="http://schemas.microsoft.com/office/drawing/2014/main" id="{76E36E3F-5D42-576E-4A76-479C3832486A}"/>
              </a:ext>
            </a:extLst>
          </p:cNvPr>
          <p:cNvSpPr txBox="1"/>
          <p:nvPr/>
        </p:nvSpPr>
        <p:spPr>
          <a:xfrm>
            <a:off x="375893" y="2908658"/>
            <a:ext cx="6404048" cy="429573"/>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sz="1600" noProof="1">
                <a:solidFill>
                  <a:schemeClr val="dk1"/>
                </a:solidFill>
                <a:latin typeface="Montserrat"/>
                <a:ea typeface="Montserrat"/>
                <a:cs typeface="Montserrat"/>
                <a:sym typeface="Montserrat"/>
              </a:rPr>
              <a:t>Der Abbau dieser Rohstoffe belastet stark die Umwelt.</a:t>
            </a:r>
          </a:p>
        </p:txBody>
      </p:sp>
      <p:sp>
        <p:nvSpPr>
          <p:cNvPr id="7" name="Google Shape;1259;p36">
            <a:extLst>
              <a:ext uri="{FF2B5EF4-FFF2-40B4-BE49-F238E27FC236}">
                <a16:creationId xmlns:a16="http://schemas.microsoft.com/office/drawing/2014/main" id="{A5F1AFDD-90F5-F718-8CE3-AB7C87555238}"/>
              </a:ext>
            </a:extLst>
          </p:cNvPr>
          <p:cNvSpPr txBox="1"/>
          <p:nvPr/>
        </p:nvSpPr>
        <p:spPr>
          <a:xfrm>
            <a:off x="321130" y="3644534"/>
            <a:ext cx="6008233" cy="1099902"/>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de-DE" sz="1600" noProof="1">
                <a:solidFill>
                  <a:schemeClr val="dk1"/>
                </a:solidFill>
                <a:latin typeface="Montserrat"/>
                <a:ea typeface="Montserrat"/>
                <a:cs typeface="Montserrat"/>
                <a:sym typeface="Montserrat"/>
              </a:rPr>
              <a:t>Allerdings gibt es auch Möglichkeiten, wie KI der Umwelt helfen kann. Schaut euch dazu das folgende Video des Bundesministeriums für Umwelt, Klimaschutz, Naturschutz und nukleare Sicherheit an.</a:t>
            </a:r>
          </a:p>
        </p:txBody>
      </p:sp>
      <p:pic>
        <p:nvPicPr>
          <p:cNvPr id="10" name="Grafik 9" descr="Pfeil: Leichte Kurve mit einfarbiger Füllung">
            <a:extLst>
              <a:ext uri="{FF2B5EF4-FFF2-40B4-BE49-F238E27FC236}">
                <a16:creationId xmlns:a16="http://schemas.microsoft.com/office/drawing/2014/main" id="{DB24E93E-CA2D-747C-CA80-804FFE04F2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90383" y="4529649"/>
            <a:ext cx="510618" cy="429573"/>
          </a:xfrm>
          <a:prstGeom prst="rect">
            <a:avLst/>
          </a:prstGeom>
        </p:spPr>
      </p:pic>
    </p:spTree>
    <p:extLst>
      <p:ext uri="{BB962C8B-B14F-4D97-AF65-F5344CB8AC3E}">
        <p14:creationId xmlns:p14="http://schemas.microsoft.com/office/powerpoint/2010/main" val="2784188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79"/>
        <p:cNvGrpSpPr/>
        <p:nvPr/>
      </p:nvGrpSpPr>
      <p:grpSpPr>
        <a:xfrm>
          <a:off x="0" y="0"/>
          <a:ext cx="0" cy="0"/>
          <a:chOff x="0" y="0"/>
          <a:chExt cx="0" cy="0"/>
        </a:xfrm>
      </p:grpSpPr>
      <p:pic>
        <p:nvPicPr>
          <p:cNvPr id="8" name="Umweltschutz_KI_BMU.mp4">
            <a:hlinkClick r:id="" action="ppaction://media"/>
            <a:extLst>
              <a:ext uri="{FF2B5EF4-FFF2-40B4-BE49-F238E27FC236}">
                <a16:creationId xmlns:a16="http://schemas.microsoft.com/office/drawing/2014/main" id="{CB18AD3A-8CB8-7060-11A7-182B4F6F5AB9}"/>
              </a:ext>
            </a:extLst>
          </p:cNvPr>
          <p:cNvPicPr>
            <a:picLocks noChangeAspect="1"/>
          </p:cNvPicPr>
          <p:nvPr>
            <a:videoFile r:link="rId1"/>
            <p:extLst>
              <p:ext uri="{DAA4B4D4-6D71-4841-9C94-3DE7FCFB9230}">
                <p14:media xmlns:p14="http://schemas.microsoft.com/office/powerpoint/2010/main" r:embed="rId2">
                  <p14:trim end="10862.486"/>
                </p14:media>
              </p:ext>
            </p:extLst>
          </p:nvPr>
        </p:nvPicPr>
        <p:blipFill>
          <a:blip r:embed="rId5"/>
          <a:stretch>
            <a:fillRect/>
          </a:stretch>
        </p:blipFill>
        <p:spPr>
          <a:xfrm>
            <a:off x="363913" y="204701"/>
            <a:ext cx="8416174" cy="4734098"/>
          </a:xfrm>
          <a:prstGeom prst="roundRect">
            <a:avLst>
              <a:gd name="adj" fmla="val 0"/>
            </a:avLst>
          </a:prstGeom>
          <a:ln w="19050">
            <a:solidFill>
              <a:srgbClr val="AE77D6"/>
            </a:solidFill>
          </a:ln>
        </p:spPr>
      </p:pic>
    </p:spTree>
    <p:extLst>
      <p:ext uri="{BB962C8B-B14F-4D97-AF65-F5344CB8AC3E}">
        <p14:creationId xmlns:p14="http://schemas.microsoft.com/office/powerpoint/2010/main" val="159991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449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57;p36">
            <a:extLst>
              <a:ext uri="{FF2B5EF4-FFF2-40B4-BE49-F238E27FC236}">
                <a16:creationId xmlns:a16="http://schemas.microsoft.com/office/drawing/2014/main" id="{1E0994E6-8BB7-A057-E6CE-3D43129F2F01}"/>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 MAN KI</a:t>
            </a:r>
          </a:p>
          <a:p>
            <a:pPr>
              <a:spcAft>
                <a:spcPts val="600"/>
              </a:spcAft>
            </a:pPr>
            <a:r>
              <a:rPr lang="de-DE" noProof="1"/>
              <a:t>SINNVOLL NUTZEN KANN</a:t>
            </a:r>
          </a:p>
        </p:txBody>
      </p:sp>
      <p:sp>
        <p:nvSpPr>
          <p:cNvPr id="4" name="Google Shape;1259;p36">
            <a:extLst>
              <a:ext uri="{FF2B5EF4-FFF2-40B4-BE49-F238E27FC236}">
                <a16:creationId xmlns:a16="http://schemas.microsoft.com/office/drawing/2014/main" id="{13021201-F09C-1DFF-CDC7-4EE42E7824B0}"/>
              </a:ext>
            </a:extLst>
          </p:cNvPr>
          <p:cNvSpPr txBox="1"/>
          <p:nvPr/>
        </p:nvSpPr>
        <p:spPr>
          <a:xfrm>
            <a:off x="700425" y="3150229"/>
            <a:ext cx="7704000" cy="466653"/>
          </a:xfrm>
          <a:prstGeom prst="rect">
            <a:avLst/>
          </a:prstGeom>
          <a:noFill/>
          <a:ln>
            <a:noFill/>
          </a:ln>
        </p:spPr>
        <p:txBody>
          <a:bodyPr spcFirstLastPara="1" wrap="square" lIns="91425" tIns="91425" rIns="91425" bIns="91425" anchor="t" anchorCtr="0">
            <a:noAutofit/>
          </a:bodyPr>
          <a:lstStyle/>
          <a:p>
            <a:pPr lvl="0" algn="ctr"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Tauscht euch darüber aus, worauf ihr achtet, wenn ihr KI nutzt.</a:t>
            </a:r>
          </a:p>
        </p:txBody>
      </p:sp>
      <p:pic>
        <p:nvPicPr>
          <p:cNvPr id="8" name="Grafik 7" descr="Welt mit einfarbiger Füllung">
            <a:extLst>
              <a:ext uri="{FF2B5EF4-FFF2-40B4-BE49-F238E27FC236}">
                <a16:creationId xmlns:a16="http://schemas.microsoft.com/office/drawing/2014/main" id="{9B8D66A1-EEE9-15F8-E491-E58C9201AE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66256" y="2021951"/>
            <a:ext cx="914400" cy="914400"/>
          </a:xfrm>
          <a:prstGeom prst="rect">
            <a:avLst/>
          </a:prstGeom>
        </p:spPr>
      </p:pic>
      <p:pic>
        <p:nvPicPr>
          <p:cNvPr id="10" name="Grafik 9" descr="Sperren mit einfarbiger Füllung">
            <a:extLst>
              <a:ext uri="{FF2B5EF4-FFF2-40B4-BE49-F238E27FC236}">
                <a16:creationId xmlns:a16="http://schemas.microsoft.com/office/drawing/2014/main" id="{300C7881-B98E-F3DC-BF3B-ECAE01D537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563344" y="2021951"/>
            <a:ext cx="914400" cy="914400"/>
          </a:xfrm>
          <a:prstGeom prst="rect">
            <a:avLst/>
          </a:prstGeom>
        </p:spPr>
      </p:pic>
      <p:pic>
        <p:nvPicPr>
          <p:cNvPr id="12" name="Grafik 11" descr="Gehirn mit einfarbiger Füllung">
            <a:extLst>
              <a:ext uri="{FF2B5EF4-FFF2-40B4-BE49-F238E27FC236}">
                <a16:creationId xmlns:a16="http://schemas.microsoft.com/office/drawing/2014/main" id="{62656BEC-28BB-EB1C-FAEF-C4416FFAC1D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114800" y="2021951"/>
            <a:ext cx="914400" cy="914400"/>
          </a:xfrm>
          <a:prstGeom prst="rect">
            <a:avLst/>
          </a:prstGeom>
        </p:spPr>
      </p:pic>
      <p:sp>
        <p:nvSpPr>
          <p:cNvPr id="13" name="Google Shape;1259;p36">
            <a:extLst>
              <a:ext uri="{FF2B5EF4-FFF2-40B4-BE49-F238E27FC236}">
                <a16:creationId xmlns:a16="http://schemas.microsoft.com/office/drawing/2014/main" id="{F9D7C1F2-3945-175F-8B0F-B653019F48DE}"/>
              </a:ext>
            </a:extLst>
          </p:cNvPr>
          <p:cNvSpPr txBox="1"/>
          <p:nvPr/>
        </p:nvSpPr>
        <p:spPr>
          <a:xfrm>
            <a:off x="720000" y="4129870"/>
            <a:ext cx="7704000" cy="466653"/>
          </a:xfrm>
          <a:prstGeom prst="rect">
            <a:avLst/>
          </a:prstGeom>
          <a:noFill/>
          <a:ln>
            <a:noFill/>
          </a:ln>
        </p:spPr>
        <p:txBody>
          <a:bodyPr spcFirstLastPara="1" wrap="square" lIns="91425" tIns="91425" rIns="91425" bIns="91425" anchor="t" anchorCtr="0">
            <a:noAutofit/>
          </a:bodyPr>
          <a:lstStyle/>
          <a:p>
            <a:pPr lvl="0" algn="ctr"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Hier ein paar Tipps für die Nutzung von KI</a:t>
            </a:r>
          </a:p>
        </p:txBody>
      </p:sp>
      <p:pic>
        <p:nvPicPr>
          <p:cNvPr id="14" name="Grafik 13" descr="Pfeil: Leichte Kurve mit einfarbiger Füllung">
            <a:extLst>
              <a:ext uri="{FF2B5EF4-FFF2-40B4-BE49-F238E27FC236}">
                <a16:creationId xmlns:a16="http://schemas.microsoft.com/office/drawing/2014/main" id="{E1012EB3-3974-64A5-20CF-255ACD0FA0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738160" y="4407017"/>
            <a:ext cx="510618" cy="429573"/>
          </a:xfrm>
          <a:prstGeom prst="rect">
            <a:avLst/>
          </a:prstGeom>
        </p:spPr>
      </p:pic>
    </p:spTree>
    <p:extLst>
      <p:ext uri="{BB962C8B-B14F-4D97-AF65-F5344CB8AC3E}">
        <p14:creationId xmlns:p14="http://schemas.microsoft.com/office/powerpoint/2010/main" val="2166017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4F80C-7FDA-92D0-4CF9-39AD4410E79D}"/>
            </a:ext>
          </a:extLst>
        </p:cNvPr>
        <p:cNvGrpSpPr/>
        <p:nvPr/>
      </p:nvGrpSpPr>
      <p:grpSpPr>
        <a:xfrm>
          <a:off x="0" y="0"/>
          <a:ext cx="0" cy="0"/>
          <a:chOff x="0" y="0"/>
          <a:chExt cx="0" cy="0"/>
        </a:xfrm>
      </p:grpSpPr>
      <p:sp>
        <p:nvSpPr>
          <p:cNvPr id="2" name="Google Shape;1257;p36">
            <a:extLst>
              <a:ext uri="{FF2B5EF4-FFF2-40B4-BE49-F238E27FC236}">
                <a16:creationId xmlns:a16="http://schemas.microsoft.com/office/drawing/2014/main" id="{9B619553-EDCE-0E82-0138-70EBFE4194F4}"/>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 MAN KI</a:t>
            </a:r>
          </a:p>
          <a:p>
            <a:pPr>
              <a:spcAft>
                <a:spcPts val="600"/>
              </a:spcAft>
            </a:pPr>
            <a:r>
              <a:rPr lang="de-DE" noProof="1"/>
              <a:t>SINNVOLL NUTZEN KANN</a:t>
            </a:r>
          </a:p>
        </p:txBody>
      </p:sp>
      <p:graphicFrame>
        <p:nvGraphicFramePr>
          <p:cNvPr id="3" name="Google Shape;1258;p36">
            <a:extLst>
              <a:ext uri="{FF2B5EF4-FFF2-40B4-BE49-F238E27FC236}">
                <a16:creationId xmlns:a16="http://schemas.microsoft.com/office/drawing/2014/main" id="{B9D50ABC-9FEC-8316-86CD-76817C434443}"/>
              </a:ext>
            </a:extLst>
          </p:cNvPr>
          <p:cNvGraphicFramePr/>
          <p:nvPr>
            <p:extLst>
              <p:ext uri="{D42A27DB-BD31-4B8C-83A1-F6EECF244321}">
                <p14:modId xmlns:p14="http://schemas.microsoft.com/office/powerpoint/2010/main" val="1543629038"/>
              </p:ext>
            </p:extLst>
          </p:nvPr>
        </p:nvGraphicFramePr>
        <p:xfrm>
          <a:off x="440046" y="1872521"/>
          <a:ext cx="7616559" cy="466653"/>
        </p:xfrm>
        <a:graphic>
          <a:graphicData uri="http://schemas.openxmlformats.org/drawingml/2006/table">
            <a:tbl>
              <a:tblPr>
                <a:noFill/>
                <a:tableStyleId>{AB5314E7-A887-454F-9617-4B6D3BD48EAB}</a:tableStyleId>
              </a:tblPr>
              <a:tblGrid>
                <a:gridCol w="605595">
                  <a:extLst>
                    <a:ext uri="{9D8B030D-6E8A-4147-A177-3AD203B41FA5}">
                      <a16:colId xmlns:a16="http://schemas.microsoft.com/office/drawing/2014/main" val="20000"/>
                    </a:ext>
                  </a:extLst>
                </a:gridCol>
                <a:gridCol w="7010964">
                  <a:extLst>
                    <a:ext uri="{9D8B030D-6E8A-4147-A177-3AD203B41FA5}">
                      <a16:colId xmlns:a16="http://schemas.microsoft.com/office/drawing/2014/main" val="20001"/>
                    </a:ext>
                  </a:extLst>
                </a:gridCol>
              </a:tblGrid>
              <a:tr h="466653">
                <a:tc>
                  <a:txBody>
                    <a:bodyPr/>
                    <a:lstStyle/>
                    <a:p>
                      <a:pPr marL="0" lvl="0" indent="0" algn="ctr" rtl="0">
                        <a:spcBef>
                          <a:spcPts val="0"/>
                        </a:spcBef>
                        <a:spcAft>
                          <a:spcPts val="0"/>
                        </a:spcAft>
                        <a:buNone/>
                      </a:pPr>
                      <a:r>
                        <a:rPr lang="de-DE" sz="1800" noProof="1">
                          <a:solidFill>
                            <a:schemeClr val="dk1"/>
                          </a:solidFill>
                          <a:latin typeface="Montserrat Black"/>
                          <a:ea typeface="Montserrat Black"/>
                          <a:cs typeface="Montserrat Black"/>
                          <a:sym typeface="Montserrat Black"/>
                        </a:rPr>
                        <a:t>1.</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600" b="1" noProof="1">
                          <a:solidFill>
                            <a:schemeClr val="dk1"/>
                          </a:solidFill>
                          <a:latin typeface="Montserrat"/>
                          <a:ea typeface="Montserrat"/>
                          <a:cs typeface="Montserrat"/>
                          <a:sym typeface="Montserrat"/>
                        </a:rPr>
                        <a:t> Informationen überprüfen</a:t>
                      </a:r>
                      <a:endParaRPr lang="de-DE" sz="16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4" name="Google Shape;1259;p36">
            <a:extLst>
              <a:ext uri="{FF2B5EF4-FFF2-40B4-BE49-F238E27FC236}">
                <a16:creationId xmlns:a16="http://schemas.microsoft.com/office/drawing/2014/main" id="{72F9A343-7B2F-F6BB-0F1B-BA25B82A8B81}"/>
              </a:ext>
            </a:extLst>
          </p:cNvPr>
          <p:cNvSpPr txBox="1"/>
          <p:nvPr/>
        </p:nvSpPr>
        <p:spPr>
          <a:xfrm>
            <a:off x="776293" y="2530942"/>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KI kann Fehler machen oder falsche Informationen erfinden.</a:t>
            </a:r>
          </a:p>
        </p:txBody>
      </p:sp>
      <p:sp>
        <p:nvSpPr>
          <p:cNvPr id="5" name="Google Shape;1259;p36">
            <a:extLst>
              <a:ext uri="{FF2B5EF4-FFF2-40B4-BE49-F238E27FC236}">
                <a16:creationId xmlns:a16="http://schemas.microsoft.com/office/drawing/2014/main" id="{64DBCA29-B09F-36C6-C896-BD08BD8D6EB6}"/>
              </a:ext>
            </a:extLst>
          </p:cNvPr>
          <p:cNvSpPr txBox="1"/>
          <p:nvPr/>
        </p:nvSpPr>
        <p:spPr>
          <a:xfrm>
            <a:off x="776293" y="2997595"/>
            <a:ext cx="7298273" cy="1092491"/>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Daher sollte man:</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wichtige Infos nachprüfen</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mehrere Quellen vergleichen</a:t>
            </a:r>
          </a:p>
        </p:txBody>
      </p:sp>
      <p:sp>
        <p:nvSpPr>
          <p:cNvPr id="6" name="Google Shape;1259;p36">
            <a:extLst>
              <a:ext uri="{FF2B5EF4-FFF2-40B4-BE49-F238E27FC236}">
                <a16:creationId xmlns:a16="http://schemas.microsoft.com/office/drawing/2014/main" id="{20726FAC-98C4-644D-5ECF-BDBCDD882702}"/>
              </a:ext>
            </a:extLst>
          </p:cNvPr>
          <p:cNvSpPr txBox="1"/>
          <p:nvPr/>
        </p:nvSpPr>
        <p:spPr>
          <a:xfrm>
            <a:off x="776293" y="4061017"/>
            <a:ext cx="7704000" cy="466653"/>
          </a:xfrm>
          <a:prstGeom prst="rect">
            <a:avLst/>
          </a:prstGeom>
          <a:noFill/>
          <a:ln>
            <a:noFill/>
          </a:ln>
        </p:spPr>
        <p:txBody>
          <a:bodyPr spcFirstLastPara="1" wrap="square" lIns="91425" tIns="91425" rIns="91425" bIns="91425" anchor="t" anchorCtr="0">
            <a:noAutofit/>
          </a:bodyPr>
          <a:lstStyle/>
          <a:p>
            <a:pPr lvl="0">
              <a:lnSpc>
                <a:spcPct val="120000"/>
              </a:lnSpc>
              <a:buClr>
                <a:schemeClr val="tx1"/>
              </a:buClr>
            </a:pPr>
            <a:r>
              <a:rPr lang="de-DE" sz="1600" b="1" noProof="1">
                <a:solidFill>
                  <a:schemeClr val="dk1"/>
                </a:solidFill>
                <a:latin typeface="Montserrat"/>
                <a:ea typeface="Montserrat"/>
                <a:cs typeface="Montserrat"/>
                <a:sym typeface="Montserrat"/>
              </a:rPr>
              <a:t>Wichtig: Glaube nicht alles sofort, was KI dir sagt!</a:t>
            </a:r>
          </a:p>
          <a:p>
            <a:pPr lvl="0">
              <a:lnSpc>
                <a:spcPct val="120000"/>
              </a:lnSpc>
              <a:buClr>
                <a:schemeClr val="tx1"/>
              </a:buClr>
            </a:pPr>
            <a:endParaRPr lang="de-DE" sz="1600" b="1" noProof="1">
              <a:solidFill>
                <a:schemeClr val="dk1"/>
              </a:solidFill>
              <a:latin typeface="Montserrat"/>
              <a:ea typeface="Montserrat"/>
              <a:cs typeface="Montserrat"/>
              <a:sym typeface="Montserrat"/>
            </a:endParaRPr>
          </a:p>
          <a:p>
            <a:pPr lvl="0" rtl="0">
              <a:lnSpc>
                <a:spcPct val="120000"/>
              </a:lnSpc>
              <a:spcBef>
                <a:spcPts val="0"/>
              </a:spcBef>
              <a:spcAft>
                <a:spcPts val="0"/>
              </a:spcAft>
              <a:buClr>
                <a:schemeClr val="tx1"/>
              </a:buClr>
            </a:pPr>
            <a:endParaRPr lang="de-DE" sz="1600" b="1" noProof="1">
              <a:solidFill>
                <a:schemeClr val="dk1"/>
              </a:solidFill>
              <a:latin typeface="Montserrat"/>
              <a:ea typeface="Montserrat"/>
              <a:cs typeface="Montserrat"/>
              <a:sym typeface="Montserrat"/>
            </a:endParaRPr>
          </a:p>
        </p:txBody>
      </p:sp>
    </p:spTree>
    <p:extLst>
      <p:ext uri="{BB962C8B-B14F-4D97-AF65-F5344CB8AC3E}">
        <p14:creationId xmlns:p14="http://schemas.microsoft.com/office/powerpoint/2010/main" val="1826908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9E12B-C143-6F68-6A87-C6A2F6C46F62}"/>
            </a:ext>
          </a:extLst>
        </p:cNvPr>
        <p:cNvGrpSpPr/>
        <p:nvPr/>
      </p:nvGrpSpPr>
      <p:grpSpPr>
        <a:xfrm>
          <a:off x="0" y="0"/>
          <a:ext cx="0" cy="0"/>
          <a:chOff x="0" y="0"/>
          <a:chExt cx="0" cy="0"/>
        </a:xfrm>
      </p:grpSpPr>
      <p:sp>
        <p:nvSpPr>
          <p:cNvPr id="2" name="Google Shape;1257;p36">
            <a:extLst>
              <a:ext uri="{FF2B5EF4-FFF2-40B4-BE49-F238E27FC236}">
                <a16:creationId xmlns:a16="http://schemas.microsoft.com/office/drawing/2014/main" id="{2E820CD3-2A7D-A961-3C46-19E0E36CA058}"/>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 MAN KI</a:t>
            </a:r>
          </a:p>
          <a:p>
            <a:pPr>
              <a:spcAft>
                <a:spcPts val="600"/>
              </a:spcAft>
            </a:pPr>
            <a:r>
              <a:rPr lang="de-DE" noProof="1"/>
              <a:t>SINNVOLL NUTZEN KANN</a:t>
            </a:r>
          </a:p>
        </p:txBody>
      </p:sp>
      <p:graphicFrame>
        <p:nvGraphicFramePr>
          <p:cNvPr id="3" name="Google Shape;1258;p36">
            <a:extLst>
              <a:ext uri="{FF2B5EF4-FFF2-40B4-BE49-F238E27FC236}">
                <a16:creationId xmlns:a16="http://schemas.microsoft.com/office/drawing/2014/main" id="{67F0228E-33AD-329B-2408-91A79CE1B092}"/>
              </a:ext>
            </a:extLst>
          </p:cNvPr>
          <p:cNvGraphicFramePr/>
          <p:nvPr>
            <p:extLst>
              <p:ext uri="{D42A27DB-BD31-4B8C-83A1-F6EECF244321}">
                <p14:modId xmlns:p14="http://schemas.microsoft.com/office/powerpoint/2010/main" val="372318195"/>
              </p:ext>
            </p:extLst>
          </p:nvPr>
        </p:nvGraphicFramePr>
        <p:xfrm>
          <a:off x="440046" y="1872521"/>
          <a:ext cx="7616559" cy="466653"/>
        </p:xfrm>
        <a:graphic>
          <a:graphicData uri="http://schemas.openxmlformats.org/drawingml/2006/table">
            <a:tbl>
              <a:tblPr>
                <a:noFill/>
                <a:tableStyleId>{AB5314E7-A887-454F-9617-4B6D3BD48EAB}</a:tableStyleId>
              </a:tblPr>
              <a:tblGrid>
                <a:gridCol w="605595">
                  <a:extLst>
                    <a:ext uri="{9D8B030D-6E8A-4147-A177-3AD203B41FA5}">
                      <a16:colId xmlns:a16="http://schemas.microsoft.com/office/drawing/2014/main" val="20000"/>
                    </a:ext>
                  </a:extLst>
                </a:gridCol>
                <a:gridCol w="7010964">
                  <a:extLst>
                    <a:ext uri="{9D8B030D-6E8A-4147-A177-3AD203B41FA5}">
                      <a16:colId xmlns:a16="http://schemas.microsoft.com/office/drawing/2014/main" val="20001"/>
                    </a:ext>
                  </a:extLst>
                </a:gridCol>
              </a:tblGrid>
              <a:tr h="466653">
                <a:tc>
                  <a:txBody>
                    <a:bodyPr/>
                    <a:lstStyle/>
                    <a:p>
                      <a:pPr marL="0" lvl="0" indent="0" algn="ctr" rtl="0">
                        <a:spcBef>
                          <a:spcPts val="0"/>
                        </a:spcBef>
                        <a:spcAft>
                          <a:spcPts val="0"/>
                        </a:spcAft>
                        <a:buNone/>
                      </a:pPr>
                      <a:r>
                        <a:rPr lang="de-DE" sz="1800" noProof="1">
                          <a:solidFill>
                            <a:schemeClr val="dk1"/>
                          </a:solidFill>
                          <a:latin typeface="Montserrat Black"/>
                          <a:ea typeface="Montserrat Black"/>
                          <a:cs typeface="Montserrat Black"/>
                          <a:sym typeface="Montserrat Black"/>
                        </a:rPr>
                        <a:t>2.</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600" b="1" noProof="1">
                          <a:solidFill>
                            <a:schemeClr val="dk1"/>
                          </a:solidFill>
                          <a:latin typeface="Montserrat"/>
                          <a:ea typeface="Montserrat"/>
                          <a:cs typeface="Montserrat"/>
                          <a:sym typeface="Montserrat"/>
                        </a:rPr>
                        <a:t> KI als Hilfe nutzen</a:t>
                      </a:r>
                      <a:endParaRPr lang="de-DE" sz="16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4" name="Google Shape;1259;p36">
            <a:extLst>
              <a:ext uri="{FF2B5EF4-FFF2-40B4-BE49-F238E27FC236}">
                <a16:creationId xmlns:a16="http://schemas.microsoft.com/office/drawing/2014/main" id="{5DF56D0E-25FE-5601-EFC9-200E02F0BAF5}"/>
              </a:ext>
            </a:extLst>
          </p:cNvPr>
          <p:cNvSpPr txBox="1"/>
          <p:nvPr/>
        </p:nvSpPr>
        <p:spPr>
          <a:xfrm>
            <a:off x="776293" y="2530942"/>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KI soll helfen – nicht alles alleine machen.</a:t>
            </a:r>
          </a:p>
        </p:txBody>
      </p:sp>
      <p:sp>
        <p:nvSpPr>
          <p:cNvPr id="5" name="Google Shape;1259;p36">
            <a:extLst>
              <a:ext uri="{FF2B5EF4-FFF2-40B4-BE49-F238E27FC236}">
                <a16:creationId xmlns:a16="http://schemas.microsoft.com/office/drawing/2014/main" id="{DB890631-95FE-EAA7-0C0A-C133CC70A68E}"/>
              </a:ext>
            </a:extLst>
          </p:cNvPr>
          <p:cNvSpPr txBox="1"/>
          <p:nvPr/>
        </p:nvSpPr>
        <p:spPr>
          <a:xfrm>
            <a:off x="776293" y="2997595"/>
            <a:ext cx="7298273" cy="1549691"/>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Nutze daher KI um: </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Ideen zu sammeln</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etwas erklären zu lassen</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Texte (bspw. nach Rechtschreibung / Grammatik) zu kontrollieren</a:t>
            </a:r>
          </a:p>
        </p:txBody>
      </p:sp>
      <p:sp>
        <p:nvSpPr>
          <p:cNvPr id="6" name="Google Shape;1259;p36">
            <a:extLst>
              <a:ext uri="{FF2B5EF4-FFF2-40B4-BE49-F238E27FC236}">
                <a16:creationId xmlns:a16="http://schemas.microsoft.com/office/drawing/2014/main" id="{82E9CC17-F9EC-44B4-BC66-A40B1579E7F3}"/>
              </a:ext>
            </a:extLst>
          </p:cNvPr>
          <p:cNvSpPr txBox="1"/>
          <p:nvPr/>
        </p:nvSpPr>
        <p:spPr>
          <a:xfrm>
            <a:off x="776293" y="4332866"/>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b="1" noProof="1">
                <a:solidFill>
                  <a:schemeClr val="dk1"/>
                </a:solidFill>
                <a:latin typeface="Montserrat"/>
                <a:ea typeface="Montserrat"/>
                <a:cs typeface="Montserrat"/>
                <a:sym typeface="Montserrat"/>
              </a:rPr>
              <a:t>Wichtig: Denke immer selbst mit!</a:t>
            </a:r>
          </a:p>
        </p:txBody>
      </p:sp>
    </p:spTree>
    <p:extLst>
      <p:ext uri="{BB962C8B-B14F-4D97-AF65-F5344CB8AC3E}">
        <p14:creationId xmlns:p14="http://schemas.microsoft.com/office/powerpoint/2010/main" val="5635045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6BB1A-3605-01D7-7A4D-EE6A4D260955}"/>
            </a:ext>
          </a:extLst>
        </p:cNvPr>
        <p:cNvGrpSpPr/>
        <p:nvPr/>
      </p:nvGrpSpPr>
      <p:grpSpPr>
        <a:xfrm>
          <a:off x="0" y="0"/>
          <a:ext cx="0" cy="0"/>
          <a:chOff x="0" y="0"/>
          <a:chExt cx="0" cy="0"/>
        </a:xfrm>
      </p:grpSpPr>
      <p:sp>
        <p:nvSpPr>
          <p:cNvPr id="2" name="Google Shape;1257;p36">
            <a:extLst>
              <a:ext uri="{FF2B5EF4-FFF2-40B4-BE49-F238E27FC236}">
                <a16:creationId xmlns:a16="http://schemas.microsoft.com/office/drawing/2014/main" id="{20439AD3-8377-C927-CA23-BB544D342EE9}"/>
              </a:ext>
            </a:extLst>
          </p:cNvPr>
          <p:cNvSpPr txBox="1">
            <a:spLocks/>
          </p:cNvSpPr>
          <p:nvPr/>
        </p:nvSpPr>
        <p:spPr>
          <a:xfrm>
            <a:off x="700425" y="306910"/>
            <a:ext cx="7704000" cy="13738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WIE MAN KI</a:t>
            </a:r>
          </a:p>
          <a:p>
            <a:pPr>
              <a:spcAft>
                <a:spcPts val="600"/>
              </a:spcAft>
            </a:pPr>
            <a:r>
              <a:rPr lang="de-DE" noProof="1"/>
              <a:t>SINNVOLL NUTZEN KANN</a:t>
            </a:r>
          </a:p>
        </p:txBody>
      </p:sp>
      <p:graphicFrame>
        <p:nvGraphicFramePr>
          <p:cNvPr id="3" name="Google Shape;1258;p36">
            <a:extLst>
              <a:ext uri="{FF2B5EF4-FFF2-40B4-BE49-F238E27FC236}">
                <a16:creationId xmlns:a16="http://schemas.microsoft.com/office/drawing/2014/main" id="{BCA127A0-CE49-4EFF-7F95-548EA27EC9BF}"/>
              </a:ext>
            </a:extLst>
          </p:cNvPr>
          <p:cNvGraphicFramePr/>
          <p:nvPr>
            <p:extLst>
              <p:ext uri="{D42A27DB-BD31-4B8C-83A1-F6EECF244321}">
                <p14:modId xmlns:p14="http://schemas.microsoft.com/office/powerpoint/2010/main" val="2600790447"/>
              </p:ext>
            </p:extLst>
          </p:nvPr>
        </p:nvGraphicFramePr>
        <p:xfrm>
          <a:off x="440046" y="1872521"/>
          <a:ext cx="7616559" cy="466653"/>
        </p:xfrm>
        <a:graphic>
          <a:graphicData uri="http://schemas.openxmlformats.org/drawingml/2006/table">
            <a:tbl>
              <a:tblPr>
                <a:noFill/>
                <a:tableStyleId>{AB5314E7-A887-454F-9617-4B6D3BD48EAB}</a:tableStyleId>
              </a:tblPr>
              <a:tblGrid>
                <a:gridCol w="605595">
                  <a:extLst>
                    <a:ext uri="{9D8B030D-6E8A-4147-A177-3AD203B41FA5}">
                      <a16:colId xmlns:a16="http://schemas.microsoft.com/office/drawing/2014/main" val="20000"/>
                    </a:ext>
                  </a:extLst>
                </a:gridCol>
                <a:gridCol w="7010964">
                  <a:extLst>
                    <a:ext uri="{9D8B030D-6E8A-4147-A177-3AD203B41FA5}">
                      <a16:colId xmlns:a16="http://schemas.microsoft.com/office/drawing/2014/main" val="20001"/>
                    </a:ext>
                  </a:extLst>
                </a:gridCol>
              </a:tblGrid>
              <a:tr h="466653">
                <a:tc>
                  <a:txBody>
                    <a:bodyPr/>
                    <a:lstStyle/>
                    <a:p>
                      <a:pPr marL="0" lvl="0" indent="0" algn="ctr" rtl="0">
                        <a:spcBef>
                          <a:spcPts val="0"/>
                        </a:spcBef>
                        <a:spcAft>
                          <a:spcPts val="0"/>
                        </a:spcAft>
                        <a:buNone/>
                      </a:pPr>
                      <a:r>
                        <a:rPr lang="de-DE" sz="1800" noProof="1">
                          <a:solidFill>
                            <a:schemeClr val="dk1"/>
                          </a:solidFill>
                          <a:latin typeface="Montserrat Black"/>
                          <a:ea typeface="Montserrat Black"/>
                          <a:cs typeface="Montserrat Black"/>
                          <a:sym typeface="Montserrat Black"/>
                        </a:rPr>
                        <a:t>3.</a:t>
                      </a: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rgbClr val="733C9B">
                        <a:alpha val="33020"/>
                      </a:srgbClr>
                    </a:solidFill>
                  </a:tcPr>
                </a:tc>
                <a:tc>
                  <a:txBody>
                    <a:bodyPr/>
                    <a:lstStyle/>
                    <a:p>
                      <a:pPr marL="0" lvl="0" indent="0" algn="l" rtl="0">
                        <a:spcBef>
                          <a:spcPts val="0"/>
                        </a:spcBef>
                        <a:spcAft>
                          <a:spcPts val="1600"/>
                        </a:spcAft>
                        <a:buNone/>
                      </a:pPr>
                      <a:r>
                        <a:rPr lang="de-DE" sz="1600" b="1" noProof="1">
                          <a:solidFill>
                            <a:schemeClr val="dk1"/>
                          </a:solidFill>
                          <a:latin typeface="Montserrat"/>
                          <a:ea typeface="Montserrat"/>
                          <a:cs typeface="Montserrat"/>
                          <a:sym typeface="Montserrat"/>
                        </a:rPr>
                        <a:t> Keine persönlichen Daten teilen</a:t>
                      </a:r>
                      <a:endParaRPr lang="de-DE" sz="1600" noProof="1">
                        <a:solidFill>
                          <a:schemeClr val="dk1"/>
                        </a:solidFill>
                        <a:latin typeface="Montserrat"/>
                        <a:ea typeface="Montserrat"/>
                        <a:cs typeface="Montserrat"/>
                        <a:sym typeface="Montserrat"/>
                      </a:endParaRPr>
                    </a:p>
                  </a:txBody>
                  <a:tcPr marL="91425" marR="91425" marT="91425" marB="91425" anchor="ctr">
                    <a:lnL w="19050" cap="flat" cmpd="sng">
                      <a:solidFill>
                        <a:schemeClr val="dk2"/>
                      </a:solidFill>
                      <a:prstDash val="solid"/>
                      <a:round/>
                      <a:headEnd type="none" w="sm" len="sm"/>
                      <a:tailEnd type="none" w="sm" len="sm"/>
                    </a:lnL>
                    <a:lnR w="19050" cap="flat" cmpd="sng">
                      <a:solidFill>
                        <a:schemeClr val="dk2"/>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
        <p:nvSpPr>
          <p:cNvPr id="4" name="Google Shape;1259;p36">
            <a:extLst>
              <a:ext uri="{FF2B5EF4-FFF2-40B4-BE49-F238E27FC236}">
                <a16:creationId xmlns:a16="http://schemas.microsoft.com/office/drawing/2014/main" id="{406ADEB9-B271-386E-B095-B6FB3C67BC84}"/>
              </a:ext>
            </a:extLst>
          </p:cNvPr>
          <p:cNvSpPr txBox="1"/>
          <p:nvPr/>
        </p:nvSpPr>
        <p:spPr>
          <a:xfrm>
            <a:off x="776293" y="2530942"/>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KI ist häufig mit dem Internet verbunden.</a:t>
            </a:r>
          </a:p>
        </p:txBody>
      </p:sp>
      <p:sp>
        <p:nvSpPr>
          <p:cNvPr id="5" name="Google Shape;1259;p36">
            <a:extLst>
              <a:ext uri="{FF2B5EF4-FFF2-40B4-BE49-F238E27FC236}">
                <a16:creationId xmlns:a16="http://schemas.microsoft.com/office/drawing/2014/main" id="{435B5506-0066-9E6F-0D7C-60F48463D771}"/>
              </a:ext>
            </a:extLst>
          </p:cNvPr>
          <p:cNvSpPr txBox="1"/>
          <p:nvPr/>
        </p:nvSpPr>
        <p:spPr>
          <a:xfrm>
            <a:off x="776293" y="2997595"/>
            <a:ext cx="7298273" cy="1549691"/>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noProof="1">
                <a:solidFill>
                  <a:schemeClr val="dk1"/>
                </a:solidFill>
                <a:latin typeface="Montserrat"/>
                <a:ea typeface="Montserrat"/>
                <a:cs typeface="Montserrat"/>
                <a:sym typeface="Montserrat"/>
              </a:rPr>
              <a:t>Teile ihr daher u.a. folgende Dinge nicht mit:</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Passwörter</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Adressen</a:t>
            </a:r>
          </a:p>
          <a:p>
            <a:pPr marL="285750" lvl="0" indent="-285750" rtl="0">
              <a:lnSpc>
                <a:spcPct val="120000"/>
              </a:lnSpc>
              <a:spcBef>
                <a:spcPts val="0"/>
              </a:spcBef>
              <a:spcAft>
                <a:spcPts val="0"/>
              </a:spcAft>
              <a:buClr>
                <a:schemeClr val="tx1"/>
              </a:buClr>
              <a:buFont typeface="Arial" panose="020B0604020202020204" pitchFamily="34" charset="0"/>
              <a:buChar char="•"/>
            </a:pPr>
            <a:r>
              <a:rPr lang="de-DE" sz="1600" noProof="1">
                <a:solidFill>
                  <a:schemeClr val="dk1"/>
                </a:solidFill>
                <a:latin typeface="Montserrat"/>
                <a:ea typeface="Montserrat"/>
                <a:cs typeface="Montserrat"/>
                <a:sym typeface="Montserrat"/>
              </a:rPr>
              <a:t>private Informationen</a:t>
            </a:r>
          </a:p>
        </p:txBody>
      </p:sp>
      <p:sp>
        <p:nvSpPr>
          <p:cNvPr id="6" name="Google Shape;1259;p36">
            <a:extLst>
              <a:ext uri="{FF2B5EF4-FFF2-40B4-BE49-F238E27FC236}">
                <a16:creationId xmlns:a16="http://schemas.microsoft.com/office/drawing/2014/main" id="{43516904-347D-D642-1CBE-0C99CB9447B7}"/>
              </a:ext>
            </a:extLst>
          </p:cNvPr>
          <p:cNvSpPr txBox="1"/>
          <p:nvPr/>
        </p:nvSpPr>
        <p:spPr>
          <a:xfrm>
            <a:off x="776293" y="4332866"/>
            <a:ext cx="7704000" cy="466653"/>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0"/>
              </a:spcAft>
              <a:buClr>
                <a:schemeClr val="tx1"/>
              </a:buClr>
            </a:pPr>
            <a:r>
              <a:rPr lang="de-DE" sz="1600" b="1" noProof="1">
                <a:solidFill>
                  <a:schemeClr val="dk1"/>
                </a:solidFill>
                <a:latin typeface="Montserrat"/>
                <a:ea typeface="Montserrat"/>
                <a:cs typeface="Montserrat"/>
                <a:sym typeface="Montserrat"/>
              </a:rPr>
              <a:t>Wichtig: Nutze bspw. Fakeadressen und tausche sie danach aus!</a:t>
            </a:r>
          </a:p>
        </p:txBody>
      </p:sp>
    </p:spTree>
    <p:extLst>
      <p:ext uri="{BB962C8B-B14F-4D97-AF65-F5344CB8AC3E}">
        <p14:creationId xmlns:p14="http://schemas.microsoft.com/office/powerpoint/2010/main" val="3039374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57;p36">
            <a:extLst>
              <a:ext uri="{FF2B5EF4-FFF2-40B4-BE49-F238E27FC236}">
                <a16:creationId xmlns:a16="http://schemas.microsoft.com/office/drawing/2014/main" id="{3B036103-2D51-B169-7D0B-E3F629FB4D1F}"/>
              </a:ext>
            </a:extLst>
          </p:cNvPr>
          <p:cNvSpPr txBox="1">
            <a:spLocks/>
          </p:cNvSpPr>
          <p:nvPr/>
        </p:nvSpPr>
        <p:spPr>
          <a:xfrm>
            <a:off x="700425" y="306910"/>
            <a:ext cx="7704000" cy="77017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Montserrat Black"/>
              <a:buNone/>
              <a:defRPr sz="3200" b="0" i="0" u="none" strike="noStrike" cap="none">
                <a:solidFill>
                  <a:schemeClr val="dk1"/>
                </a:solidFill>
                <a:latin typeface="Montserrat Black"/>
                <a:ea typeface="Montserrat Black"/>
                <a:cs typeface="Montserrat Black"/>
                <a:sym typeface="Montserrat Black"/>
              </a:defRPr>
            </a:lvl1pPr>
            <a:lvl2pPr marR="0" lvl="1"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spcAft>
                <a:spcPts val="600"/>
              </a:spcAft>
            </a:pPr>
            <a:r>
              <a:rPr lang="de-DE" noProof="1"/>
              <a:t>NICE TO KNOW</a:t>
            </a:r>
          </a:p>
        </p:txBody>
      </p:sp>
      <p:pic>
        <p:nvPicPr>
          <p:cNvPr id="6" name="Grafik 5" descr="Ein Bild, das Text, Software, Webseite, Website enthält.&#10;&#10;KI-generierte Inhalte können fehlerhaft sein.">
            <a:extLst>
              <a:ext uri="{FF2B5EF4-FFF2-40B4-BE49-F238E27FC236}">
                <a16:creationId xmlns:a16="http://schemas.microsoft.com/office/drawing/2014/main" id="{40AADC2A-5C02-BF89-4402-179935181EC5}"/>
              </a:ext>
            </a:extLst>
          </p:cNvPr>
          <p:cNvPicPr>
            <a:picLocks noChangeAspect="1"/>
          </p:cNvPicPr>
          <p:nvPr/>
        </p:nvPicPr>
        <p:blipFill>
          <a:blip r:embed="rId2"/>
          <a:stretch>
            <a:fillRect/>
          </a:stretch>
        </p:blipFill>
        <p:spPr>
          <a:xfrm>
            <a:off x="53576" y="1155700"/>
            <a:ext cx="5421241" cy="3987800"/>
          </a:xfrm>
          <a:prstGeom prst="rect">
            <a:avLst/>
          </a:prstGeom>
        </p:spPr>
      </p:pic>
      <p:sp>
        <p:nvSpPr>
          <p:cNvPr id="7" name="Rechteck 6">
            <a:extLst>
              <a:ext uri="{FF2B5EF4-FFF2-40B4-BE49-F238E27FC236}">
                <a16:creationId xmlns:a16="http://schemas.microsoft.com/office/drawing/2014/main" id="{E342CC60-6572-594E-2EE5-D8B4775D3B7C}"/>
              </a:ext>
            </a:extLst>
          </p:cNvPr>
          <p:cNvSpPr/>
          <p:nvPr/>
        </p:nvSpPr>
        <p:spPr>
          <a:xfrm>
            <a:off x="400050" y="2366682"/>
            <a:ext cx="2743200" cy="820271"/>
          </a:xfrm>
          <a:prstGeom prst="rect">
            <a:avLst/>
          </a:prstGeom>
          <a:noFill/>
          <a:ln w="19050">
            <a:solidFill>
              <a:srgbClr val="AE77D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Google Shape;1259;p36">
            <a:extLst>
              <a:ext uri="{FF2B5EF4-FFF2-40B4-BE49-F238E27FC236}">
                <a16:creationId xmlns:a16="http://schemas.microsoft.com/office/drawing/2014/main" id="{5C19E289-9024-62E4-2B9C-9E823EDB0694}"/>
              </a:ext>
            </a:extLst>
          </p:cNvPr>
          <p:cNvSpPr txBox="1"/>
          <p:nvPr/>
        </p:nvSpPr>
        <p:spPr>
          <a:xfrm>
            <a:off x="5474817" y="1366552"/>
            <a:ext cx="3546110" cy="2818838"/>
          </a:xfrm>
          <a:prstGeom prst="rect">
            <a:avLst/>
          </a:prstGeom>
          <a:noFill/>
          <a:ln>
            <a:noFill/>
          </a:ln>
        </p:spPr>
        <p:txBody>
          <a:bodyPr spcFirstLastPara="1" wrap="square" lIns="91425" tIns="91425" rIns="91425" bIns="91425" anchor="t" anchorCtr="0">
            <a:noAutofit/>
          </a:bodyPr>
          <a:lstStyle/>
          <a:p>
            <a:pPr lvl="0" rtl="0">
              <a:lnSpc>
                <a:spcPct val="120000"/>
              </a:lnSpc>
              <a:spcBef>
                <a:spcPts val="0"/>
              </a:spcBef>
              <a:spcAft>
                <a:spcPts val="1200"/>
              </a:spcAft>
              <a:buClr>
                <a:schemeClr val="tx1"/>
              </a:buClr>
            </a:pPr>
            <a:r>
              <a:rPr lang="de-DE" sz="1600" noProof="1">
                <a:solidFill>
                  <a:schemeClr val="dk1"/>
                </a:solidFill>
                <a:latin typeface="Montserrat"/>
                <a:ea typeface="Montserrat"/>
                <a:cs typeface="Montserrat"/>
                <a:sym typeface="Montserrat"/>
              </a:rPr>
              <a:t>Die erste Antwort, die häufig kommt, wenn man etwas googelt, ist ebenso eine</a:t>
            </a:r>
            <a:br>
              <a:rPr lang="de-DE" sz="1600" noProof="1">
                <a:solidFill>
                  <a:schemeClr val="dk1"/>
                </a:solidFill>
                <a:latin typeface="Montserrat"/>
                <a:ea typeface="Montserrat"/>
                <a:cs typeface="Montserrat"/>
                <a:sym typeface="Montserrat"/>
              </a:rPr>
            </a:br>
            <a:r>
              <a:rPr lang="de-DE" sz="1600" noProof="1">
                <a:solidFill>
                  <a:schemeClr val="dk1"/>
                </a:solidFill>
                <a:latin typeface="Montserrat"/>
                <a:ea typeface="Montserrat"/>
                <a:cs typeface="Montserrat"/>
                <a:sym typeface="Montserrat"/>
              </a:rPr>
              <a:t>KI-Antwort.</a:t>
            </a:r>
          </a:p>
          <a:p>
            <a:pPr lvl="0" rtl="0">
              <a:lnSpc>
                <a:spcPct val="120000"/>
              </a:lnSpc>
              <a:spcBef>
                <a:spcPts val="0"/>
              </a:spcBef>
              <a:spcAft>
                <a:spcPts val="1200"/>
              </a:spcAft>
              <a:buClr>
                <a:schemeClr val="tx1"/>
              </a:buClr>
            </a:pPr>
            <a:r>
              <a:rPr lang="de-DE" sz="1600" b="1" noProof="1">
                <a:solidFill>
                  <a:schemeClr val="dk1"/>
                </a:solidFill>
                <a:latin typeface="Montserrat"/>
                <a:ea typeface="Montserrat"/>
                <a:cs typeface="Montserrat"/>
                <a:sym typeface="Montserrat"/>
              </a:rPr>
              <a:t>Wichtig: Auch darin können Fehler enthalten sein!</a:t>
            </a:r>
          </a:p>
        </p:txBody>
      </p:sp>
      <p:pic>
        <p:nvPicPr>
          <p:cNvPr id="10" name="Grafik 9" descr="Benutzer mit einfarbiger Füllung">
            <a:extLst>
              <a:ext uri="{FF2B5EF4-FFF2-40B4-BE49-F238E27FC236}">
                <a16:creationId xmlns:a16="http://schemas.microsoft.com/office/drawing/2014/main" id="{7C49C980-5119-A7E9-4860-44A5EB79DE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21547" y="1693453"/>
            <a:ext cx="109818" cy="109818"/>
          </a:xfrm>
          <a:prstGeom prst="rect">
            <a:avLst/>
          </a:prstGeom>
        </p:spPr>
      </p:pic>
    </p:spTree>
    <p:extLst>
      <p:ext uri="{BB962C8B-B14F-4D97-AF65-F5344CB8AC3E}">
        <p14:creationId xmlns:p14="http://schemas.microsoft.com/office/powerpoint/2010/main" val="2101098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238">
          <a:extLst>
            <a:ext uri="{FF2B5EF4-FFF2-40B4-BE49-F238E27FC236}">
              <a16:creationId xmlns:a16="http://schemas.microsoft.com/office/drawing/2014/main" id="{4A79E0AA-19C8-4540-5FAB-DDEA97AEE469}"/>
            </a:ext>
          </a:extLst>
        </p:cNvPr>
        <p:cNvGrpSpPr/>
        <p:nvPr/>
      </p:nvGrpSpPr>
      <p:grpSpPr>
        <a:xfrm>
          <a:off x="0" y="0"/>
          <a:ext cx="0" cy="0"/>
          <a:chOff x="0" y="0"/>
          <a:chExt cx="0" cy="0"/>
        </a:xfrm>
      </p:grpSpPr>
      <p:sp>
        <p:nvSpPr>
          <p:cNvPr id="1251" name="Google Shape;1251;p35">
            <a:extLst>
              <a:ext uri="{FF2B5EF4-FFF2-40B4-BE49-F238E27FC236}">
                <a16:creationId xmlns:a16="http://schemas.microsoft.com/office/drawing/2014/main" id="{4E65042A-0E80-4878-ACFE-5FFBD46FAE22}"/>
              </a:ext>
            </a:extLst>
          </p:cNvPr>
          <p:cNvSpPr txBox="1">
            <a:spLocks noGrp="1"/>
          </p:cNvSpPr>
          <p:nvPr>
            <p:ph type="ctrTitle"/>
          </p:nvPr>
        </p:nvSpPr>
        <p:spPr>
          <a:xfrm>
            <a:off x="595661" y="1358491"/>
            <a:ext cx="7033800" cy="998780"/>
          </a:xfrm>
          <a:prstGeom prst="rect">
            <a:avLst/>
          </a:prstGeom>
        </p:spPr>
        <p:txBody>
          <a:bodyPr spcFirstLastPara="1" wrap="square" lIns="91425" tIns="91425" rIns="91425" bIns="91425" anchor="b" anchorCtr="0">
            <a:noAutofit/>
          </a:bodyPr>
          <a:lstStyle/>
          <a:p>
            <a:pPr marL="0" lvl="0" indent="0" algn="l" rtl="0">
              <a:lnSpc>
                <a:spcPct val="100000"/>
              </a:lnSpc>
              <a:spcBef>
                <a:spcPts val="0"/>
              </a:spcBef>
              <a:spcAft>
                <a:spcPts val="0"/>
              </a:spcAft>
              <a:buNone/>
            </a:pPr>
            <a:r>
              <a:rPr lang="de-DE" sz="5200" noProof="1">
                <a:solidFill>
                  <a:schemeClr val="accent6"/>
                </a:solidFill>
              </a:rPr>
              <a:t>DANKE! </a:t>
            </a:r>
            <a:endParaRPr lang="de-DE" sz="5200" noProof="1">
              <a:solidFill>
                <a:schemeClr val="accent6"/>
              </a:solidFill>
              <a:latin typeface="Montserrat Black"/>
              <a:ea typeface="Montserrat Black"/>
              <a:cs typeface="Montserrat Black"/>
              <a:sym typeface="Montserrat Black"/>
            </a:endParaRPr>
          </a:p>
        </p:txBody>
      </p:sp>
      <p:sp>
        <p:nvSpPr>
          <p:cNvPr id="2" name="Google Shape;1251;p35">
            <a:extLst>
              <a:ext uri="{FF2B5EF4-FFF2-40B4-BE49-F238E27FC236}">
                <a16:creationId xmlns:a16="http://schemas.microsoft.com/office/drawing/2014/main" id="{C28F1BBA-A774-1A6C-3655-B31C831E55D4}"/>
              </a:ext>
            </a:extLst>
          </p:cNvPr>
          <p:cNvSpPr txBox="1">
            <a:spLocks/>
          </p:cNvSpPr>
          <p:nvPr/>
        </p:nvSpPr>
        <p:spPr>
          <a:xfrm>
            <a:off x="595661" y="3120681"/>
            <a:ext cx="7033800" cy="99878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rgbClr val="191919"/>
              </a:buClr>
              <a:buSzPts val="5200"/>
              <a:buFont typeface="Montserrat Black"/>
              <a:buNone/>
              <a:defRPr sz="9600" b="0" i="0" u="none" strike="noStrike" cap="none">
                <a:solidFill>
                  <a:schemeClr val="dk1"/>
                </a:solidFill>
                <a:latin typeface="Montserrat Black"/>
                <a:ea typeface="Montserrat Black"/>
                <a:cs typeface="Montserrat Black"/>
                <a:sym typeface="Montserrat Black"/>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nSpc>
                <a:spcPct val="110000"/>
              </a:lnSpc>
            </a:pPr>
            <a:r>
              <a:rPr lang="de-DE" sz="3200" noProof="1">
                <a:solidFill>
                  <a:schemeClr val="dk2"/>
                </a:solidFill>
              </a:rPr>
              <a:t>BEI RÜCKFRAGEN UND ANMERKUNGEN KÖNNT IHR EUCH GERNE BEI UNS MELDEN!</a:t>
            </a:r>
          </a:p>
        </p:txBody>
      </p:sp>
      <p:sp>
        <p:nvSpPr>
          <p:cNvPr id="4" name="Google Shape;1252;p35">
            <a:extLst>
              <a:ext uri="{FF2B5EF4-FFF2-40B4-BE49-F238E27FC236}">
                <a16:creationId xmlns:a16="http://schemas.microsoft.com/office/drawing/2014/main" id="{D4BC7BFE-7E49-9964-15A1-EA2799F0D15B}"/>
              </a:ext>
            </a:extLst>
          </p:cNvPr>
          <p:cNvSpPr txBox="1">
            <a:spLocks noGrp="1"/>
          </p:cNvSpPr>
          <p:nvPr>
            <p:ph type="subTitle" idx="1"/>
          </p:nvPr>
        </p:nvSpPr>
        <p:spPr>
          <a:xfrm>
            <a:off x="595661" y="4517171"/>
            <a:ext cx="4528800" cy="36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sz="1200" noProof="1">
                <a:solidFill>
                  <a:srgbClr val="AE77D6"/>
                </a:solidFill>
              </a:rPr>
              <a:t>Quellen unter: www.sv-dsl.de/ki-stunde</a:t>
            </a:r>
          </a:p>
        </p:txBody>
      </p:sp>
    </p:spTree>
    <p:extLst>
      <p:ext uri="{BB962C8B-B14F-4D97-AF65-F5344CB8AC3E}">
        <p14:creationId xmlns:p14="http://schemas.microsoft.com/office/powerpoint/2010/main" val="2600913037"/>
      </p:ext>
    </p:extLst>
  </p:cSld>
  <p:clrMapOvr>
    <a:masterClrMapping/>
  </p:clrMapOvr>
</p:sld>
</file>

<file path=ppt/theme/theme1.xml><?xml version="1.0" encoding="utf-8"?>
<a:theme xmlns:a="http://schemas.openxmlformats.org/drawingml/2006/main" name="Artificial Intelligence (AI) Technology Consulting by Slidesgo">
  <a:themeElements>
    <a:clrScheme name="Simple Light">
      <a:dk1>
        <a:srgbClr val="FFFFFF"/>
      </a:dk1>
      <a:lt1>
        <a:srgbClr val="27173A"/>
      </a:lt1>
      <a:dk2>
        <a:srgbClr val="AE77D6"/>
      </a:dk2>
      <a:lt2>
        <a:srgbClr val="5A1387"/>
      </a:lt2>
      <a:accent1>
        <a:srgbClr val="76F3FB"/>
      </a:accent1>
      <a:accent2>
        <a:srgbClr val="729BCB"/>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1452</Words>
  <Application>Microsoft Macintosh PowerPoint</Application>
  <PresentationFormat>Bildschirmpräsentation (16:9)</PresentationFormat>
  <Paragraphs>227</Paragraphs>
  <Slides>26</Slides>
  <Notes>13</Notes>
  <HiddenSlides>0</HiddenSlides>
  <MMClips>4</MMClips>
  <ScaleCrop>false</ScaleCrop>
  <HeadingPairs>
    <vt:vector size="6" baseType="variant">
      <vt:variant>
        <vt:lpstr>Verwendete Schriftarten</vt:lpstr>
      </vt:variant>
      <vt:variant>
        <vt:i4>5</vt:i4>
      </vt:variant>
      <vt:variant>
        <vt:lpstr>Design</vt:lpstr>
      </vt:variant>
      <vt:variant>
        <vt:i4>1</vt:i4>
      </vt:variant>
      <vt:variant>
        <vt:lpstr>Folientitel</vt:lpstr>
      </vt:variant>
      <vt:variant>
        <vt:i4>26</vt:i4>
      </vt:variant>
    </vt:vector>
  </HeadingPairs>
  <TitlesOfParts>
    <vt:vector size="32" baseType="lpstr">
      <vt:lpstr>Montserrat Black</vt:lpstr>
      <vt:lpstr>Arial</vt:lpstr>
      <vt:lpstr>Montserrat</vt:lpstr>
      <vt:lpstr>Bebas Neue</vt:lpstr>
      <vt:lpstr>Anaheim</vt:lpstr>
      <vt:lpstr>Artificial Intelligence (AI) Technology Consulting by Slidesgo</vt:lpstr>
      <vt:lpstr>KÜNSTLICHE INTELLIGENZ</vt:lpstr>
      <vt:lpstr>PowerPoint-Präsentation</vt:lpstr>
      <vt:lpstr>PowerPoint-Präsentation</vt:lpstr>
      <vt:lpstr>PowerPoint-Präsentation</vt:lpstr>
      <vt:lpstr>WELCHE KI’S KENNT IHR?</vt:lpstr>
      <vt:lpstr>PowerPoint-Präsentation</vt:lpstr>
      <vt:lpstr>PowerPoint-Präsentation</vt:lpstr>
      <vt:lpstr>WOFÜR NUTZT IHR KI?</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DANKE!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Timon Friese</cp:lastModifiedBy>
  <cp:revision>2</cp:revision>
  <cp:lastPrinted>2026-05-14T14:17:53Z</cp:lastPrinted>
  <dcterms:modified xsi:type="dcterms:W3CDTF">2026-05-14T18:53:55Z</dcterms:modified>
</cp:coreProperties>
</file>