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3" r:id="rId20"/>
    <p:sldId id="271" r:id="rId21"/>
    <p:sldId id="272" r:id="rId22"/>
    <p:sldId id="277" r:id="rId23"/>
  </p:sldIdLst>
  <p:sldSz cx="18288000" cy="10287000"/>
  <p:notesSz cx="6858000" cy="9144000"/>
  <p:embeddedFontLst>
    <p:embeddedFont>
      <p:font typeface="Fredoka" panose="020B0604020202020204" charset="-79"/>
      <p:regular r:id="rId25"/>
      <p:bold r:id="rId26"/>
    </p:embeddedFont>
    <p:embeddedFont>
      <p:font typeface="Overpass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goZQTT8OGw8k1VyEYZx5pIkNPP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6D0"/>
    <a:srgbClr val="BAD6D3"/>
    <a:srgbClr val="BFE3D6"/>
    <a:srgbClr val="FAF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C0C93-CDD7-4699-9286-8A03DE5A6094}" v="2397" dt="2024-02-17T20:24:29.706"/>
    <p1510:client id="{964D7704-FD53-76A4-3133-93319710A6D9}" v="13" dt="2024-02-17T20:28:11.356"/>
  </p1510:revLst>
</p1510:revInfo>
</file>

<file path=ppt/tableStyles.xml><?xml version="1.0" encoding="utf-8"?>
<a:tblStyleLst xmlns:a="http://schemas.openxmlformats.org/drawingml/2006/main" def="{A835FD13-CCD0-4608-AD80-8A6A61473E86}">
  <a:tblStyle styleId="{A835FD13-CCD0-4608-AD80-8A6A61473E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345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ll Raguse" userId="S::estell.raguse@dreieichschule.onmicrosoft.com::77a1b21b-49d9-4d63-b1d2-e200598bf7d6" providerId="AD" clId="Web-{964D7704-FD53-76A4-3133-93319710A6D9}"/>
    <pc:docChg chg="addSld delSld modSld">
      <pc:chgData name="Estell Raguse" userId="S::estell.raguse@dreieichschule.onmicrosoft.com::77a1b21b-49d9-4d63-b1d2-e200598bf7d6" providerId="AD" clId="Web-{964D7704-FD53-76A4-3133-93319710A6D9}" dt="2024-02-17T20:28:11.340" v="4"/>
      <pc:docMkLst>
        <pc:docMk/>
      </pc:docMkLst>
      <pc:sldChg chg="delSp add del">
        <pc:chgData name="Estell Raguse" userId="S::estell.raguse@dreieichschule.onmicrosoft.com::77a1b21b-49d9-4d63-b1d2-e200598bf7d6" providerId="AD" clId="Web-{964D7704-FD53-76A4-3133-93319710A6D9}" dt="2024-02-17T20:28:11.340" v="4"/>
        <pc:sldMkLst>
          <pc:docMk/>
          <pc:sldMk cId="0" sldId="273"/>
        </pc:sldMkLst>
        <pc:picChg chg="del">
          <ac:chgData name="Estell Raguse" userId="S::estell.raguse@dreieichschule.onmicrosoft.com::77a1b21b-49d9-4d63-b1d2-e200598bf7d6" providerId="AD" clId="Web-{964D7704-FD53-76A4-3133-93319710A6D9}" dt="2024-02-17T20:28:11.340" v="4"/>
          <ac:picMkLst>
            <pc:docMk/>
            <pc:sldMk cId="0" sldId="273"/>
            <ac:picMk id="13" creationId="{6740400F-BAB6-4206-1EC8-1541634AC8EB}"/>
          </ac:picMkLst>
        </pc:picChg>
        <pc:picChg chg="del">
          <ac:chgData name="Estell Raguse" userId="S::estell.raguse@dreieichschule.onmicrosoft.com::77a1b21b-49d9-4d63-b1d2-e200598bf7d6" providerId="AD" clId="Web-{964D7704-FD53-76A4-3133-93319710A6D9}" dt="2024-02-17T20:28:03.684" v="3"/>
          <ac:picMkLst>
            <pc:docMk/>
            <pc:sldMk cId="0" sldId="273"/>
            <ac:picMk id="14" creationId="{FEAE437F-3ADE-0098-FBA2-F0D139E8FC45}"/>
          </ac:picMkLst>
        </pc:picChg>
        <pc:picChg chg="del">
          <ac:chgData name="Estell Raguse" userId="S::estell.raguse@dreieichschule.onmicrosoft.com::77a1b21b-49d9-4d63-b1d2-e200598bf7d6" providerId="AD" clId="Web-{964D7704-FD53-76A4-3133-93319710A6D9}" dt="2024-02-17T20:28:00.465" v="2"/>
          <ac:picMkLst>
            <pc:docMk/>
            <pc:sldMk cId="0" sldId="273"/>
            <ac:picMk id="15" creationId="{989E505A-3F30-7750-AD0E-5561E46EC3AE}"/>
          </ac:picMkLst>
        </pc:picChg>
      </pc:sldChg>
    </pc:docChg>
  </pc:docChgLst>
  <pc:docChgLst>
    <pc:chgData name="Estell Raguse" userId="S::estell.raguse@dreieichschule.onmicrosoft.com::77a1b21b-49d9-4d63-b1d2-e200598bf7d6" providerId="AD" clId="Web-{0F5C0C93-CDD7-4699-9286-8A03DE5A6094}"/>
    <pc:docChg chg="addSld modSld sldOrd">
      <pc:chgData name="Estell Raguse" userId="S::estell.raguse@dreieichschule.onmicrosoft.com::77a1b21b-49d9-4d63-b1d2-e200598bf7d6" providerId="AD" clId="Web-{0F5C0C93-CDD7-4699-9286-8A03DE5A6094}" dt="2024-02-17T20:24:29.706" v="1378" actId="688"/>
      <pc:docMkLst>
        <pc:docMk/>
      </pc:docMkLst>
      <pc:sldChg chg="modSp">
        <pc:chgData name="Estell Raguse" userId="S::estell.raguse@dreieichschule.onmicrosoft.com::77a1b21b-49d9-4d63-b1d2-e200598bf7d6" providerId="AD" clId="Web-{0F5C0C93-CDD7-4699-9286-8A03DE5A6094}" dt="2024-02-17T18:56:11.647" v="8" actId="20577"/>
        <pc:sldMkLst>
          <pc:docMk/>
          <pc:sldMk cId="0" sldId="269"/>
        </pc:sldMkLst>
        <pc:spChg chg="mod">
          <ac:chgData name="Estell Raguse" userId="S::estell.raguse@dreieichschule.onmicrosoft.com::77a1b21b-49d9-4d63-b1d2-e200598bf7d6" providerId="AD" clId="Web-{0F5C0C93-CDD7-4699-9286-8A03DE5A6094}" dt="2024-02-17T18:56:11.647" v="8" actId="20577"/>
          <ac:spMkLst>
            <pc:docMk/>
            <pc:sldMk cId="0" sldId="269"/>
            <ac:spMk id="233" creationId="{00000000-0000-0000-0000-000000000000}"/>
          </ac:spMkLst>
        </pc:spChg>
      </pc:sldChg>
      <pc:sldChg chg="modSp">
        <pc:chgData name="Estell Raguse" userId="S::estell.raguse@dreieichschule.onmicrosoft.com::77a1b21b-49d9-4d63-b1d2-e200598bf7d6" providerId="AD" clId="Web-{0F5C0C93-CDD7-4699-9286-8A03DE5A6094}" dt="2024-02-17T18:58:54.185" v="22" actId="1076"/>
        <pc:sldMkLst>
          <pc:docMk/>
          <pc:sldMk cId="0" sldId="270"/>
        </pc:sldMkLst>
        <pc:graphicFrameChg chg="mod modGraphic">
          <ac:chgData name="Estell Raguse" userId="S::estell.raguse@dreieichschule.onmicrosoft.com::77a1b21b-49d9-4d63-b1d2-e200598bf7d6" providerId="AD" clId="Web-{0F5C0C93-CDD7-4699-9286-8A03DE5A6094}" dt="2024-02-17T18:58:54.185" v="22" actId="1076"/>
          <ac:graphicFrameMkLst>
            <pc:docMk/>
            <pc:sldMk cId="0" sldId="270"/>
            <ac:graphicFrameMk id="246" creationId="{00000000-0000-0000-0000-000000000000}"/>
          </ac:graphicFrameMkLst>
        </pc:graphicFrameChg>
      </pc:sldChg>
      <pc:sldChg chg="modSp">
        <pc:chgData name="Estell Raguse" userId="S::estell.raguse@dreieichschule.onmicrosoft.com::77a1b21b-49d9-4d63-b1d2-e200598bf7d6" providerId="AD" clId="Web-{0F5C0C93-CDD7-4699-9286-8A03DE5A6094}" dt="2024-02-17T20:05:45.875" v="1256" actId="14100"/>
        <pc:sldMkLst>
          <pc:docMk/>
          <pc:sldMk cId="0" sldId="272"/>
        </pc:sldMkLst>
        <pc:spChg chg="mod">
          <ac:chgData name="Estell Raguse" userId="S::estell.raguse@dreieichschule.onmicrosoft.com::77a1b21b-49d9-4d63-b1d2-e200598bf7d6" providerId="AD" clId="Web-{0F5C0C93-CDD7-4699-9286-8A03DE5A6094}" dt="2024-02-17T20:05:45.875" v="1256" actId="14100"/>
          <ac:spMkLst>
            <pc:docMk/>
            <pc:sldMk cId="0" sldId="272"/>
            <ac:spMk id="263" creationId="{00000000-0000-0000-0000-000000000000}"/>
          </ac:spMkLst>
        </pc:spChg>
      </pc:sldChg>
      <pc:sldChg chg="addSp delSp modSp ord addAnim">
        <pc:chgData name="Estell Raguse" userId="S::estell.raguse@dreieichschule.onmicrosoft.com::77a1b21b-49d9-4d63-b1d2-e200598bf7d6" providerId="AD" clId="Web-{0F5C0C93-CDD7-4699-9286-8A03DE5A6094}" dt="2024-02-17T20:24:29.706" v="1378" actId="688"/>
        <pc:sldMkLst>
          <pc:docMk/>
          <pc:sldMk cId="0" sldId="273"/>
        </pc:sldMkLst>
        <pc:spChg chg="add del ord">
          <ac:chgData name="Estell Raguse" userId="S::estell.raguse@dreieichschule.onmicrosoft.com::77a1b21b-49d9-4d63-b1d2-e200598bf7d6" providerId="AD" clId="Web-{0F5C0C93-CDD7-4699-9286-8A03DE5A6094}" dt="2024-02-17T20:18:35.462" v="1324"/>
          <ac:spMkLst>
            <pc:docMk/>
            <pc:sldMk cId="0" sldId="273"/>
            <ac:spMk id="9" creationId="{1AF971B1-9788-0842-4CC0-0EAF21363958}"/>
          </ac:spMkLst>
        </pc:spChg>
        <pc:spChg chg="add mod ord">
          <ac:chgData name="Estell Raguse" userId="S::estell.raguse@dreieichschule.onmicrosoft.com::77a1b21b-49d9-4d63-b1d2-e200598bf7d6" providerId="AD" clId="Web-{0F5C0C93-CDD7-4699-9286-8A03DE5A6094}" dt="2024-02-17T20:24:13.752" v="1377" actId="1076"/>
          <ac:spMkLst>
            <pc:docMk/>
            <pc:sldMk cId="0" sldId="273"/>
            <ac:spMk id="21" creationId="{B1A99C81-B681-86D5-59B1-8C38AC3A76EC}"/>
          </ac:spMkLst>
        </pc:spChg>
        <pc:spChg chg="add mod ord">
          <ac:chgData name="Estell Raguse" userId="S::estell.raguse@dreieichschule.onmicrosoft.com::77a1b21b-49d9-4d63-b1d2-e200598bf7d6" providerId="AD" clId="Web-{0F5C0C93-CDD7-4699-9286-8A03DE5A6094}" dt="2024-02-17T20:21:49.483" v="1360"/>
          <ac:spMkLst>
            <pc:docMk/>
            <pc:sldMk cId="0" sldId="273"/>
            <ac:spMk id="23" creationId="{376D5B52-41AE-560B-FBB1-07B2658B51D8}"/>
          </ac:spMkLst>
        </pc:spChg>
        <pc:spChg chg="del">
          <ac:chgData name="Estell Raguse" userId="S::estell.raguse@dreieichschule.onmicrosoft.com::77a1b21b-49d9-4d63-b1d2-e200598bf7d6" providerId="AD" clId="Web-{0F5C0C93-CDD7-4699-9286-8A03DE5A6094}" dt="2024-02-17T20:08:43.786" v="1305"/>
          <ac:spMkLst>
            <pc:docMk/>
            <pc:sldMk cId="0" sldId="273"/>
            <ac:spMk id="277" creationId="{00000000-0000-0000-0000-000000000000}"/>
          </ac:spMkLst>
        </pc:spChg>
        <pc:grpChg chg="del">
          <ac:chgData name="Estell Raguse" userId="S::estell.raguse@dreieichschule.onmicrosoft.com::77a1b21b-49d9-4d63-b1d2-e200598bf7d6" providerId="AD" clId="Web-{0F5C0C93-CDD7-4699-9286-8A03DE5A6094}" dt="2024-02-17T20:08:29.879" v="1301"/>
          <ac:grpSpMkLst>
            <pc:docMk/>
            <pc:sldMk cId="0" sldId="273"/>
            <ac:grpSpMk id="272" creationId="{00000000-0000-0000-0000-000000000000}"/>
          </ac:grpSpMkLst>
        </pc:grpChg>
        <pc:picChg chg="add del mod">
          <ac:chgData name="Estell Raguse" userId="S::estell.raguse@dreieichschule.onmicrosoft.com::77a1b21b-49d9-4d63-b1d2-e200598bf7d6" providerId="AD" clId="Web-{0F5C0C93-CDD7-4699-9286-8A03DE5A6094}" dt="2024-02-17T20:09:02.927" v="1307"/>
          <ac:picMkLst>
            <pc:docMk/>
            <pc:sldMk cId="0" sldId="273"/>
            <ac:picMk id="2" creationId="{40E406FB-1C8B-BD33-316F-35E56697EA74}"/>
          </ac:picMkLst>
        </pc:picChg>
        <pc:picChg chg="add mod ord">
          <ac:chgData name="Estell Raguse" userId="S::estell.raguse@dreieichschule.onmicrosoft.com::77a1b21b-49d9-4d63-b1d2-e200598bf7d6" providerId="AD" clId="Web-{0F5C0C93-CDD7-4699-9286-8A03DE5A6094}" dt="2024-02-17T20:23:52.361" v="1375"/>
          <ac:picMkLst>
            <pc:docMk/>
            <pc:sldMk cId="0" sldId="273"/>
            <ac:picMk id="3" creationId="{4830191A-38FF-2D8F-EDD4-45B6830CFA0E}"/>
          </ac:picMkLst>
        </pc:picChg>
        <pc:picChg chg="add ord">
          <ac:chgData name="Estell Raguse" userId="S::estell.raguse@dreieichschule.onmicrosoft.com::77a1b21b-49d9-4d63-b1d2-e200598bf7d6" providerId="AD" clId="Web-{0F5C0C93-CDD7-4699-9286-8A03DE5A6094}" dt="2024-02-17T20:20:33.496" v="1353"/>
          <ac:picMkLst>
            <pc:docMk/>
            <pc:sldMk cId="0" sldId="273"/>
            <ac:picMk id="5" creationId="{3F59B1E4-7892-48F4-7C27-5399419484FB}"/>
          </ac:picMkLst>
        </pc:picChg>
        <pc:picChg chg="add mod">
          <ac:chgData name="Estell Raguse" userId="S::estell.raguse@dreieichschule.onmicrosoft.com::77a1b21b-49d9-4d63-b1d2-e200598bf7d6" providerId="AD" clId="Web-{0F5C0C93-CDD7-4699-9286-8A03DE5A6094}" dt="2024-02-17T20:19:03.212" v="1331" actId="1076"/>
          <ac:picMkLst>
            <pc:docMk/>
            <pc:sldMk cId="0" sldId="273"/>
            <ac:picMk id="7" creationId="{E054FAF0-660E-E4D2-F984-ABD4AA89037E}"/>
          </ac:picMkLst>
        </pc:picChg>
        <pc:picChg chg="add del mod">
          <ac:chgData name="Estell Raguse" userId="S::estell.raguse@dreieichschule.onmicrosoft.com::77a1b21b-49d9-4d63-b1d2-e200598bf7d6" providerId="AD" clId="Web-{0F5C0C93-CDD7-4699-9286-8A03DE5A6094}" dt="2024-02-17T20:18:31.696" v="1323"/>
          <ac:picMkLst>
            <pc:docMk/>
            <pc:sldMk cId="0" sldId="273"/>
            <ac:picMk id="11" creationId="{FCFBB84D-FF34-EF4D-326D-AD2BA74CBEF3}"/>
          </ac:picMkLst>
        </pc:picChg>
        <pc:picChg chg="add mod ord">
          <ac:chgData name="Estell Raguse" userId="S::estell.raguse@dreieichschule.onmicrosoft.com::77a1b21b-49d9-4d63-b1d2-e200598bf7d6" providerId="AD" clId="Web-{0F5C0C93-CDD7-4699-9286-8A03DE5A6094}" dt="2024-02-17T20:20:26.121" v="1352"/>
          <ac:picMkLst>
            <pc:docMk/>
            <pc:sldMk cId="0" sldId="273"/>
            <ac:picMk id="12" creationId="{5D0E6709-8FAF-E6EF-2346-99AF888D0ACC}"/>
          </ac:picMkLst>
        </pc:picChg>
        <pc:picChg chg="add mod">
          <ac:chgData name="Estell Raguse" userId="S::estell.raguse@dreieichschule.onmicrosoft.com::77a1b21b-49d9-4d63-b1d2-e200598bf7d6" providerId="AD" clId="Web-{0F5C0C93-CDD7-4699-9286-8A03DE5A6094}" dt="2024-02-17T20:19:28.119" v="1337" actId="1076"/>
          <ac:picMkLst>
            <pc:docMk/>
            <pc:sldMk cId="0" sldId="273"/>
            <ac:picMk id="13" creationId="{6740400F-BAB6-4206-1EC8-1541634AC8EB}"/>
          </ac:picMkLst>
        </pc:picChg>
        <pc:picChg chg="add mod">
          <ac:chgData name="Estell Raguse" userId="S::estell.raguse@dreieichschule.onmicrosoft.com::77a1b21b-49d9-4d63-b1d2-e200598bf7d6" providerId="AD" clId="Web-{0F5C0C93-CDD7-4699-9286-8A03DE5A6094}" dt="2024-02-17T20:19:40.057" v="1341" actId="1076"/>
          <ac:picMkLst>
            <pc:docMk/>
            <pc:sldMk cId="0" sldId="273"/>
            <ac:picMk id="14" creationId="{FEAE437F-3ADE-0098-FBA2-F0D139E8FC45}"/>
          </ac:picMkLst>
        </pc:picChg>
        <pc:picChg chg="add mod">
          <ac:chgData name="Estell Raguse" userId="S::estell.raguse@dreieichschule.onmicrosoft.com::77a1b21b-49d9-4d63-b1d2-e200598bf7d6" providerId="AD" clId="Web-{0F5C0C93-CDD7-4699-9286-8A03DE5A6094}" dt="2024-02-17T20:19:52.917" v="1344" actId="1076"/>
          <ac:picMkLst>
            <pc:docMk/>
            <pc:sldMk cId="0" sldId="273"/>
            <ac:picMk id="15" creationId="{989E505A-3F30-7750-AD0E-5561E46EC3AE}"/>
          </ac:picMkLst>
        </pc:picChg>
        <pc:picChg chg="add mod">
          <ac:chgData name="Estell Raguse" userId="S::estell.raguse@dreieichschule.onmicrosoft.com::77a1b21b-49d9-4d63-b1d2-e200598bf7d6" providerId="AD" clId="Web-{0F5C0C93-CDD7-4699-9286-8A03DE5A6094}" dt="2024-02-17T20:20:18.011" v="1351" actId="1076"/>
          <ac:picMkLst>
            <pc:docMk/>
            <pc:sldMk cId="0" sldId="273"/>
            <ac:picMk id="17" creationId="{CFA64CF4-2992-8E68-AE0A-BED32265A3E3}"/>
          </ac:picMkLst>
        </pc:picChg>
        <pc:picChg chg="add mod ord">
          <ac:chgData name="Estell Raguse" userId="S::estell.raguse@dreieichschule.onmicrosoft.com::77a1b21b-49d9-4d63-b1d2-e200598bf7d6" providerId="AD" clId="Web-{0F5C0C93-CDD7-4699-9286-8A03DE5A6094}" dt="2024-02-17T20:24:04.690" v="1376" actId="1076"/>
          <ac:picMkLst>
            <pc:docMk/>
            <pc:sldMk cId="0" sldId="273"/>
            <ac:picMk id="19" creationId="{E5B13B9C-FF31-77A9-9178-9DB96097581D}"/>
          </ac:picMkLst>
        </pc:picChg>
        <pc:picChg chg="add mod ord">
          <ac:chgData name="Estell Raguse" userId="S::estell.raguse@dreieichschule.onmicrosoft.com::77a1b21b-49d9-4d63-b1d2-e200598bf7d6" providerId="AD" clId="Web-{0F5C0C93-CDD7-4699-9286-8A03DE5A6094}" dt="2024-02-17T20:24:29.706" v="1378" actId="688"/>
          <ac:picMkLst>
            <pc:docMk/>
            <pc:sldMk cId="0" sldId="273"/>
            <ac:picMk id="24" creationId="{8DA39385-219C-CC7E-11A0-AEE9E9776724}"/>
          </ac:picMkLst>
        </pc:picChg>
        <pc:picChg chg="del">
          <ac:chgData name="Estell Raguse" userId="S::estell.raguse@dreieichschule.onmicrosoft.com::77a1b21b-49d9-4d63-b1d2-e200598bf7d6" providerId="AD" clId="Web-{0F5C0C93-CDD7-4699-9286-8A03DE5A6094}" dt="2024-02-17T20:08:32.567" v="1302"/>
          <ac:picMkLst>
            <pc:docMk/>
            <pc:sldMk cId="0" sldId="273"/>
            <ac:picMk id="271" creationId="{00000000-0000-0000-0000-000000000000}"/>
          </ac:picMkLst>
        </pc:picChg>
        <pc:picChg chg="del">
          <ac:chgData name="Estell Raguse" userId="S::estell.raguse@dreieichschule.onmicrosoft.com::77a1b21b-49d9-4d63-b1d2-e200598bf7d6" providerId="AD" clId="Web-{0F5C0C93-CDD7-4699-9286-8A03DE5A6094}" dt="2024-02-17T20:08:37.833" v="1303"/>
          <ac:picMkLst>
            <pc:docMk/>
            <pc:sldMk cId="0" sldId="273"/>
            <ac:picMk id="275" creationId="{00000000-0000-0000-0000-000000000000}"/>
          </ac:picMkLst>
        </pc:picChg>
        <pc:picChg chg="del">
          <ac:chgData name="Estell Raguse" userId="S::estell.raguse@dreieichschule.onmicrosoft.com::77a1b21b-49d9-4d63-b1d2-e200598bf7d6" providerId="AD" clId="Web-{0F5C0C93-CDD7-4699-9286-8A03DE5A6094}" dt="2024-02-17T20:08:40.801" v="1304"/>
          <ac:picMkLst>
            <pc:docMk/>
            <pc:sldMk cId="0" sldId="273"/>
            <ac:picMk id="276" creationId="{00000000-0000-0000-0000-000000000000}"/>
          </ac:picMkLst>
        </pc:picChg>
      </pc:sldChg>
      <pc:sldChg chg="modSp add ord replId">
        <pc:chgData name="Estell Raguse" userId="S::estell.raguse@dreieichschule.onmicrosoft.com::77a1b21b-49d9-4d63-b1d2-e200598bf7d6" providerId="AD" clId="Web-{0F5C0C93-CDD7-4699-9286-8A03DE5A6094}" dt="2024-02-17T19:25:53.952" v="903"/>
        <pc:sldMkLst>
          <pc:docMk/>
          <pc:sldMk cId="2882843820" sldId="274"/>
        </pc:sldMkLst>
        <pc:spChg chg="mod">
          <ac:chgData name="Estell Raguse" userId="S::estell.raguse@dreieichschule.onmicrosoft.com::77a1b21b-49d9-4d63-b1d2-e200598bf7d6" providerId="AD" clId="Web-{0F5C0C93-CDD7-4699-9286-8A03DE5A6094}" dt="2024-02-17T19:01:36.080" v="135" actId="1076"/>
          <ac:spMkLst>
            <pc:docMk/>
            <pc:sldMk cId="2882843820" sldId="274"/>
            <ac:spMk id="233" creationId="{00000000-0000-0000-0000-000000000000}"/>
          </ac:spMkLst>
        </pc:spChg>
      </pc:sldChg>
      <pc:sldChg chg="addSp delSp modSp add ord replId">
        <pc:chgData name="Estell Raguse" userId="S::estell.raguse@dreieichschule.onmicrosoft.com::77a1b21b-49d9-4d63-b1d2-e200598bf7d6" providerId="AD" clId="Web-{0F5C0C93-CDD7-4699-9286-8A03DE5A6094}" dt="2024-02-17T20:05:01.576" v="1251" actId="1076"/>
        <pc:sldMkLst>
          <pc:docMk/>
          <pc:sldMk cId="1250624154" sldId="275"/>
        </pc:sldMkLst>
        <pc:spChg chg="add del mod">
          <ac:chgData name="Estell Raguse" userId="S::estell.raguse@dreieichschule.onmicrosoft.com::77a1b21b-49d9-4d63-b1d2-e200598bf7d6" providerId="AD" clId="Web-{0F5C0C93-CDD7-4699-9286-8A03DE5A6094}" dt="2024-02-17T19:24:03.323" v="857"/>
          <ac:spMkLst>
            <pc:docMk/>
            <pc:sldMk cId="1250624154" sldId="275"/>
            <ac:spMk id="2" creationId="{D4736C29-F75E-3758-BB99-592793CC6318}"/>
          </ac:spMkLst>
        </pc:spChg>
        <pc:spChg chg="add mod">
          <ac:chgData name="Estell Raguse" userId="S::estell.raguse@dreieichschule.onmicrosoft.com::77a1b21b-49d9-4d63-b1d2-e200598bf7d6" providerId="AD" clId="Web-{0F5C0C93-CDD7-4699-9286-8A03DE5A6094}" dt="2024-02-17T19:58:37.208" v="1223" actId="20577"/>
          <ac:spMkLst>
            <pc:docMk/>
            <pc:sldMk cId="1250624154" sldId="275"/>
            <ac:spMk id="3" creationId="{7347963A-AD91-DA25-CEBD-0C9CF3353C95}"/>
          </ac:spMkLst>
        </pc:spChg>
        <pc:spChg chg="add del mod ord">
          <ac:chgData name="Estell Raguse" userId="S::estell.raguse@dreieichschule.onmicrosoft.com::77a1b21b-49d9-4d63-b1d2-e200598bf7d6" providerId="AD" clId="Web-{0F5C0C93-CDD7-4699-9286-8A03DE5A6094}" dt="2024-02-17T20:04:12.841" v="1234"/>
          <ac:spMkLst>
            <pc:docMk/>
            <pc:sldMk cId="1250624154" sldId="275"/>
            <ac:spMk id="4" creationId="{41BF462E-842F-1EE3-9CE1-7CFB0EC8EDFD}"/>
          </ac:spMkLst>
        </pc:spChg>
        <pc:spChg chg="add del mod">
          <ac:chgData name="Estell Raguse" userId="S::estell.raguse@dreieichschule.onmicrosoft.com::77a1b21b-49d9-4d63-b1d2-e200598bf7d6" providerId="AD" clId="Web-{0F5C0C93-CDD7-4699-9286-8A03DE5A6094}" dt="2024-02-17T19:41:58.123" v="1109"/>
          <ac:spMkLst>
            <pc:docMk/>
            <pc:sldMk cId="1250624154" sldId="275"/>
            <ac:spMk id="5" creationId="{72FF9593-33A2-AEA9-032C-A4A89388201A}"/>
          </ac:spMkLst>
        </pc:spChg>
        <pc:spChg chg="add del mod ord">
          <ac:chgData name="Estell Raguse" userId="S::estell.raguse@dreieichschule.onmicrosoft.com::77a1b21b-49d9-4d63-b1d2-e200598bf7d6" providerId="AD" clId="Web-{0F5C0C93-CDD7-4699-9286-8A03DE5A6094}" dt="2024-02-17T19:47:23.038" v="1136"/>
          <ac:spMkLst>
            <pc:docMk/>
            <pc:sldMk cId="1250624154" sldId="275"/>
            <ac:spMk id="7" creationId="{CB922933-3D70-481D-37CB-586E68549500}"/>
          </ac:spMkLst>
        </pc:spChg>
        <pc:spChg chg="add del mod">
          <ac:chgData name="Estell Raguse" userId="S::estell.raguse@dreieichschule.onmicrosoft.com::77a1b21b-49d9-4d63-b1d2-e200598bf7d6" providerId="AD" clId="Web-{0F5C0C93-CDD7-4699-9286-8A03DE5A6094}" dt="2024-02-17T19:46:34.490" v="1133"/>
          <ac:spMkLst>
            <pc:docMk/>
            <pc:sldMk cId="1250624154" sldId="275"/>
            <ac:spMk id="8" creationId="{4736352E-9CDE-EDFB-B2A4-CBC81ED27991}"/>
          </ac:spMkLst>
        </pc:spChg>
        <pc:spChg chg="add del mod ord">
          <ac:chgData name="Estell Raguse" userId="S::estell.raguse@dreieichschule.onmicrosoft.com::77a1b21b-49d9-4d63-b1d2-e200598bf7d6" providerId="AD" clId="Web-{0F5C0C93-CDD7-4699-9286-8A03DE5A6094}" dt="2024-02-17T19:54:09.747" v="1177"/>
          <ac:spMkLst>
            <pc:docMk/>
            <pc:sldMk cId="1250624154" sldId="275"/>
            <ac:spMk id="9" creationId="{A8A67F45-8F54-4477-6124-DC751F657031}"/>
          </ac:spMkLst>
        </pc:spChg>
        <pc:spChg chg="add del mod ord">
          <ac:chgData name="Estell Raguse" userId="S::estell.raguse@dreieichschule.onmicrosoft.com::77a1b21b-49d9-4d63-b1d2-e200598bf7d6" providerId="AD" clId="Web-{0F5C0C93-CDD7-4699-9286-8A03DE5A6094}" dt="2024-02-17T19:54:08.325" v="1176"/>
          <ac:spMkLst>
            <pc:docMk/>
            <pc:sldMk cId="1250624154" sldId="275"/>
            <ac:spMk id="10" creationId="{84037238-7BBF-7CF3-123E-1B9ECDF693CE}"/>
          </ac:spMkLst>
        </pc:spChg>
        <pc:spChg chg="add mod ord">
          <ac:chgData name="Estell Raguse" userId="S::estell.raguse@dreieichschule.onmicrosoft.com::77a1b21b-49d9-4d63-b1d2-e200598bf7d6" providerId="AD" clId="Web-{0F5C0C93-CDD7-4699-9286-8A03DE5A6094}" dt="2024-02-17T19:58:28.911" v="1221" actId="1076"/>
          <ac:spMkLst>
            <pc:docMk/>
            <pc:sldMk cId="1250624154" sldId="275"/>
            <ac:spMk id="11" creationId="{24524E88-1B28-BFC1-C75D-766339A59632}"/>
          </ac:spMkLst>
        </pc:spChg>
        <pc:spChg chg="mod">
          <ac:chgData name="Estell Raguse" userId="S::estell.raguse@dreieichschule.onmicrosoft.com::77a1b21b-49d9-4d63-b1d2-e200598bf7d6" providerId="AD" clId="Web-{0F5C0C93-CDD7-4699-9286-8A03DE5A6094}" dt="2024-02-17T19:55:42.844" v="1196" actId="14100"/>
          <ac:spMkLst>
            <pc:docMk/>
            <pc:sldMk cId="1250624154" sldId="275"/>
            <ac:spMk id="218" creationId="{00000000-0000-0000-0000-000000000000}"/>
          </ac:spMkLst>
        </pc:spChg>
        <pc:spChg chg="mod">
          <ac:chgData name="Estell Raguse" userId="S::estell.raguse@dreieichschule.onmicrosoft.com::77a1b21b-49d9-4d63-b1d2-e200598bf7d6" providerId="AD" clId="Web-{0F5C0C93-CDD7-4699-9286-8A03DE5A6094}" dt="2024-02-17T20:04:52.967" v="1250" actId="1076"/>
          <ac:spMkLst>
            <pc:docMk/>
            <pc:sldMk cId="1250624154" sldId="275"/>
            <ac:spMk id="219" creationId="{00000000-0000-0000-0000-000000000000}"/>
          </ac:spMkLst>
        </pc:spChg>
        <pc:spChg chg="mod">
          <ac:chgData name="Estell Raguse" userId="S::estell.raguse@dreieichschule.onmicrosoft.com::77a1b21b-49d9-4d63-b1d2-e200598bf7d6" providerId="AD" clId="Web-{0F5C0C93-CDD7-4699-9286-8A03DE5A6094}" dt="2024-02-17T19:02:30.098" v="201" actId="20577"/>
          <ac:spMkLst>
            <pc:docMk/>
            <pc:sldMk cId="1250624154" sldId="275"/>
            <ac:spMk id="221" creationId="{00000000-0000-0000-0000-000000000000}"/>
          </ac:spMkLst>
        </pc:spChg>
        <pc:spChg chg="mod">
          <ac:chgData name="Estell Raguse" userId="S::estell.raguse@dreieichschule.onmicrosoft.com::77a1b21b-49d9-4d63-b1d2-e200598bf7d6" providerId="AD" clId="Web-{0F5C0C93-CDD7-4699-9286-8A03DE5A6094}" dt="2024-02-17T19:59:00.162" v="1225" actId="20577"/>
          <ac:spMkLst>
            <pc:docMk/>
            <pc:sldMk cId="1250624154" sldId="275"/>
            <ac:spMk id="223" creationId="{00000000-0000-0000-0000-000000000000}"/>
          </ac:spMkLst>
        </pc:spChg>
        <pc:spChg chg="mod">
          <ac:chgData name="Estell Raguse" userId="S::estell.raguse@dreieichschule.onmicrosoft.com::77a1b21b-49d9-4d63-b1d2-e200598bf7d6" providerId="AD" clId="Web-{0F5C0C93-CDD7-4699-9286-8A03DE5A6094}" dt="2024-02-17T19:28:07.440" v="984" actId="1076"/>
          <ac:spMkLst>
            <pc:docMk/>
            <pc:sldMk cId="1250624154" sldId="275"/>
            <ac:spMk id="224" creationId="{00000000-0000-0000-0000-000000000000}"/>
          </ac:spMkLst>
        </pc:spChg>
        <pc:spChg chg="mod">
          <ac:chgData name="Estell Raguse" userId="S::estell.raguse@dreieichschule.onmicrosoft.com::77a1b21b-49d9-4d63-b1d2-e200598bf7d6" providerId="AD" clId="Web-{0F5C0C93-CDD7-4699-9286-8A03DE5A6094}" dt="2024-02-17T20:04:38.216" v="1248" actId="20577"/>
          <ac:spMkLst>
            <pc:docMk/>
            <pc:sldMk cId="1250624154" sldId="275"/>
            <ac:spMk id="226" creationId="{00000000-0000-0000-0000-000000000000}"/>
          </ac:spMkLst>
        </pc:spChg>
        <pc:spChg chg="mod">
          <ac:chgData name="Estell Raguse" userId="S::estell.raguse@dreieichschule.onmicrosoft.com::77a1b21b-49d9-4d63-b1d2-e200598bf7d6" providerId="AD" clId="Web-{0F5C0C93-CDD7-4699-9286-8A03DE5A6094}" dt="2024-02-17T19:55:02.858" v="1188" actId="1076"/>
          <ac:spMkLst>
            <pc:docMk/>
            <pc:sldMk cId="1250624154" sldId="275"/>
            <ac:spMk id="227" creationId="{00000000-0000-0000-0000-000000000000}"/>
          </ac:spMkLst>
        </pc:spChg>
        <pc:grpChg chg="mod">
          <ac:chgData name="Estell Raguse" userId="S::estell.raguse@dreieichschule.onmicrosoft.com::77a1b21b-49d9-4d63-b1d2-e200598bf7d6" providerId="AD" clId="Web-{0F5C0C93-CDD7-4699-9286-8A03DE5A6094}" dt="2024-02-17T20:05:01.576" v="1251" actId="1076"/>
          <ac:grpSpMkLst>
            <pc:docMk/>
            <pc:sldMk cId="1250624154" sldId="275"/>
            <ac:grpSpMk id="222" creationId="{00000000-0000-0000-0000-000000000000}"/>
          </ac:grpSpMkLst>
        </pc:grpChg>
        <pc:grpChg chg="mod">
          <ac:chgData name="Estell Raguse" userId="S::estell.raguse@dreieichschule.onmicrosoft.com::77a1b21b-49d9-4d63-b1d2-e200598bf7d6" providerId="AD" clId="Web-{0F5C0C93-CDD7-4699-9286-8A03DE5A6094}" dt="2024-02-17T19:55:13.921" v="1190" actId="1076"/>
          <ac:grpSpMkLst>
            <pc:docMk/>
            <pc:sldMk cId="1250624154" sldId="275"/>
            <ac:grpSpMk id="225" creationId="{00000000-0000-0000-0000-000000000000}"/>
          </ac:grpSpMkLst>
        </pc:grpChg>
        <pc:picChg chg="mod">
          <ac:chgData name="Estell Raguse" userId="S::estell.raguse@dreieichschule.onmicrosoft.com::77a1b21b-49d9-4d63-b1d2-e200598bf7d6" providerId="AD" clId="Web-{0F5C0C93-CDD7-4699-9286-8A03DE5A6094}" dt="2024-02-17T19:53:33.934" v="1172" actId="1076"/>
          <ac:picMkLst>
            <pc:docMk/>
            <pc:sldMk cId="1250624154" sldId="275"/>
            <ac:picMk id="220" creationId="{00000000-0000-0000-0000-000000000000}"/>
          </ac:picMkLst>
        </pc:picChg>
      </pc:sldChg>
      <pc:sldChg chg="modSp add ord replId">
        <pc:chgData name="Estell Raguse" userId="S::estell.raguse@dreieichschule.onmicrosoft.com::77a1b21b-49d9-4d63-b1d2-e200598bf7d6" providerId="AD" clId="Web-{0F5C0C93-CDD7-4699-9286-8A03DE5A6094}" dt="2024-02-17T20:08:06.629" v="1299"/>
        <pc:sldMkLst>
          <pc:docMk/>
          <pc:sldMk cId="3197635375" sldId="276"/>
        </pc:sldMkLst>
        <pc:spChg chg="mod">
          <ac:chgData name="Estell Raguse" userId="S::estell.raguse@dreieichschule.onmicrosoft.com::77a1b21b-49d9-4d63-b1d2-e200598bf7d6" providerId="AD" clId="Web-{0F5C0C93-CDD7-4699-9286-8A03DE5A6094}" dt="2024-02-17T20:07:15.862" v="1296" actId="1076"/>
          <ac:spMkLst>
            <pc:docMk/>
            <pc:sldMk cId="3197635375" sldId="276"/>
            <ac:spMk id="233" creationId="{00000000-0000-0000-0000-000000000000}"/>
          </ac:spMkLst>
        </pc:spChg>
      </pc:sldChg>
      <pc:sldChg chg="add ord replId">
        <pc:chgData name="Estell Raguse" userId="S::estell.raguse@dreieichschule.onmicrosoft.com::77a1b21b-49d9-4d63-b1d2-e200598bf7d6" providerId="AD" clId="Web-{0F5C0C93-CDD7-4699-9286-8A03DE5A6094}" dt="2024-02-17T20:07:38.456" v="1298"/>
        <pc:sldMkLst>
          <pc:docMk/>
          <pc:sldMk cId="3152543796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b8586424c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b8586424c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8586424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b8586424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8586424c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b8586424c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8ae024c69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b8ae024c69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8586424c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b8586424c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9462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342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8586424c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b8586424c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0639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8ae024c6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2b8ae024c6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799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8ae024c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2b8ae024c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8ae024c6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2b8ae024c6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orrectiv.org/aktuelles/neue-rechte/2024/01/10/geheimplan-remigration-vertreibung-afd-rechtsextreme-november-treffen/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AA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1212401" y="3011403"/>
            <a:ext cx="15555150" cy="4189805"/>
            <a:chOff x="0" y="-152400"/>
            <a:chExt cx="20740200" cy="5586407"/>
          </a:xfrm>
        </p:grpSpPr>
        <p:sp>
          <p:nvSpPr>
            <p:cNvPr id="85" name="Google Shape;85;p1"/>
            <p:cNvSpPr txBox="1"/>
            <p:nvPr/>
          </p:nvSpPr>
          <p:spPr>
            <a:xfrm>
              <a:off x="0" y="1278948"/>
              <a:ext cx="20740200" cy="256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500" b="0" i="0" u="none" strike="noStrike" cap="none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4</a:t>
              </a:r>
              <a:r>
                <a:rPr lang="en-US" sz="12500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 J</a:t>
              </a:r>
              <a:r>
                <a:rPr lang="en-US" sz="12500" b="0" i="0" u="none" strike="noStrike" cap="none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ahre </a:t>
              </a:r>
              <a:r>
                <a:rPr lang="en-US" sz="12500" b="0" i="0" u="none" strike="noStrike" cap="none" err="1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nac</a:t>
              </a:r>
              <a:r>
                <a:rPr lang="en-US" sz="12500" err="1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h</a:t>
              </a:r>
              <a:r>
                <a:rPr lang="en-US" sz="12500" b="0" i="0" u="none" strike="noStrike" cap="none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 Hanau</a:t>
              </a:r>
              <a:endParaRPr/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0" y="4592507"/>
              <a:ext cx="207402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1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DSL gedenkt - Gemeinsam gegen Hass</a:t>
              </a:r>
              <a:endParaRPr/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-152400"/>
              <a:ext cx="20740121" cy="8153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00" b="0" i="0" u="none" strike="noStrike" cap="none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Eine Präsentation der SV und der AG Schule gegen Rassismus</a:t>
              </a:r>
              <a:endParaRPr/>
            </a:p>
          </p:txBody>
        </p:sp>
      </p:grp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l="64771" t="21972"/>
          <a:stretch/>
        </p:blipFill>
        <p:spPr>
          <a:xfrm rot="5400000">
            <a:off x="2310738" y="4172522"/>
            <a:ext cx="3803740" cy="8425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094170">
            <a:off x="14148180" y="-2590072"/>
            <a:ext cx="7036829" cy="7237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8586424cd_0_37"/>
          <p:cNvSpPr txBox="1"/>
          <p:nvPr/>
        </p:nvSpPr>
        <p:spPr>
          <a:xfrm>
            <a:off x="3238950" y="3166645"/>
            <a:ext cx="118101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0">
              <a:latin typeface="Fredoka"/>
              <a:ea typeface="Fredoka"/>
              <a:cs typeface="Fredoka"/>
              <a:sym typeface="Fredoka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Was meint ihr?</a:t>
            </a:r>
            <a:endParaRPr sz="90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9" name="Google Shape;189;g2b8586424cd_0_37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g2b8586424cd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b8586424cd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781681">
            <a:off x="3731731" y="4683918"/>
            <a:ext cx="9133702" cy="861751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/>
          <p:nvPr/>
        </p:nvSpPr>
        <p:spPr>
          <a:xfrm>
            <a:off x="7872400" y="754781"/>
            <a:ext cx="9522381" cy="3146187"/>
          </a:xfrm>
          <a:custGeom>
            <a:avLst/>
            <a:gdLst/>
            <a:ahLst/>
            <a:cxnLst/>
            <a:rect l="l" t="t" r="r" b="b"/>
            <a:pathLst>
              <a:path w="4512977" h="1199690" extrusionOk="0">
                <a:moveTo>
                  <a:pt x="4388517" y="1199690"/>
                </a:moveTo>
                <a:lnTo>
                  <a:pt x="124460" y="1199690"/>
                </a:lnTo>
                <a:cubicBezTo>
                  <a:pt x="55880" y="1199690"/>
                  <a:pt x="0" y="1143810"/>
                  <a:pt x="0" y="10752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388517" y="0"/>
                </a:lnTo>
                <a:cubicBezTo>
                  <a:pt x="4457097" y="0"/>
                  <a:pt x="4512977" y="55880"/>
                  <a:pt x="4512977" y="124460"/>
                </a:cubicBezTo>
                <a:lnTo>
                  <a:pt x="4512977" y="1075230"/>
                </a:lnTo>
                <a:cubicBezTo>
                  <a:pt x="4512977" y="1143810"/>
                  <a:pt x="4457097" y="1199690"/>
                  <a:pt x="4388517" y="1199690"/>
                </a:cubicBezTo>
                <a:close/>
              </a:path>
            </a:pathLst>
          </a:custGeom>
          <a:solidFill>
            <a:srgbClr val="D8A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7873663" y="3249080"/>
            <a:ext cx="9522381" cy="3901992"/>
          </a:xfrm>
          <a:custGeom>
            <a:avLst/>
            <a:gdLst/>
            <a:ahLst/>
            <a:cxnLst/>
            <a:rect l="l" t="t" r="r" b="b"/>
            <a:pathLst>
              <a:path w="4512977" h="1199690" extrusionOk="0">
                <a:moveTo>
                  <a:pt x="4388517" y="1199690"/>
                </a:moveTo>
                <a:lnTo>
                  <a:pt x="124460" y="1199690"/>
                </a:lnTo>
                <a:cubicBezTo>
                  <a:pt x="55880" y="1199690"/>
                  <a:pt x="0" y="1143810"/>
                  <a:pt x="0" y="10752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388517" y="0"/>
                </a:lnTo>
                <a:cubicBezTo>
                  <a:pt x="4457097" y="0"/>
                  <a:pt x="4512977" y="55880"/>
                  <a:pt x="4512977" y="124460"/>
                </a:cubicBezTo>
                <a:lnTo>
                  <a:pt x="4512977" y="1075230"/>
                </a:lnTo>
                <a:cubicBezTo>
                  <a:pt x="4512977" y="1143810"/>
                  <a:pt x="4457097" y="1199690"/>
                  <a:pt x="4388517" y="1199690"/>
                </a:cubicBezTo>
                <a:close/>
              </a:path>
            </a:pathLst>
          </a:custGeom>
          <a:solidFill>
            <a:srgbClr val="D8A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8"/>
          <p:cNvSpPr/>
          <p:nvPr/>
        </p:nvSpPr>
        <p:spPr>
          <a:xfrm>
            <a:off x="7872380" y="6414592"/>
            <a:ext cx="9524987" cy="2884463"/>
          </a:xfrm>
          <a:custGeom>
            <a:avLst/>
            <a:gdLst/>
            <a:ahLst/>
            <a:cxnLst/>
            <a:rect l="l" t="t" r="r" b="b"/>
            <a:pathLst>
              <a:path w="4512977" h="1199690" extrusionOk="0">
                <a:moveTo>
                  <a:pt x="4388517" y="1199690"/>
                </a:moveTo>
                <a:lnTo>
                  <a:pt x="124460" y="1199690"/>
                </a:lnTo>
                <a:cubicBezTo>
                  <a:pt x="55880" y="1199690"/>
                  <a:pt x="0" y="1143810"/>
                  <a:pt x="0" y="10752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388517" y="0"/>
                </a:lnTo>
                <a:cubicBezTo>
                  <a:pt x="4457097" y="0"/>
                  <a:pt x="4512977" y="55880"/>
                  <a:pt x="4512977" y="124460"/>
                </a:cubicBezTo>
                <a:lnTo>
                  <a:pt x="4512977" y="1075230"/>
                </a:lnTo>
                <a:cubicBezTo>
                  <a:pt x="4512977" y="1143810"/>
                  <a:pt x="4457097" y="1199690"/>
                  <a:pt x="4388517" y="1199690"/>
                </a:cubicBezTo>
                <a:close/>
              </a:path>
            </a:pathLst>
          </a:custGeom>
          <a:solidFill>
            <a:srgbClr val="D8A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8"/>
          <p:cNvSpPr/>
          <p:nvPr/>
        </p:nvSpPr>
        <p:spPr>
          <a:xfrm rot="5820624">
            <a:off x="-147850" y="-1833905"/>
            <a:ext cx="4514573" cy="5305588"/>
          </a:xfrm>
          <a:custGeom>
            <a:avLst/>
            <a:gdLst/>
            <a:ahLst/>
            <a:cxnLst/>
            <a:rect l="l" t="t" r="r" b="b"/>
            <a:pathLst>
              <a:path w="4514573" h="5305588" extrusionOk="0">
                <a:moveTo>
                  <a:pt x="0" y="0"/>
                </a:moveTo>
                <a:lnTo>
                  <a:pt x="4514574" y="0"/>
                </a:lnTo>
                <a:lnTo>
                  <a:pt x="4514574" y="5305588"/>
                </a:lnTo>
                <a:lnTo>
                  <a:pt x="0" y="5305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201" name="Google Shape;201;p8"/>
          <p:cNvGraphicFramePr/>
          <p:nvPr>
            <p:extLst>
              <p:ext uri="{D42A27DB-BD31-4B8C-83A1-F6EECF244321}">
                <p14:modId xmlns:p14="http://schemas.microsoft.com/office/powerpoint/2010/main" val="3049021957"/>
              </p:ext>
            </p:extLst>
          </p:nvPr>
        </p:nvGraphicFramePr>
        <p:xfrm>
          <a:off x="8104159" y="670583"/>
          <a:ext cx="9098775" cy="3153982"/>
        </p:xfrm>
        <a:graphic>
          <a:graphicData uri="http://schemas.openxmlformats.org/drawingml/2006/table">
            <a:tbl>
              <a:tblPr>
                <a:noFill/>
                <a:tableStyleId>{A835FD13-CCD0-4608-AD80-8A6A61473E86}</a:tableStyleId>
              </a:tblPr>
              <a:tblGrid>
                <a:gridCol w="90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198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 err="1"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Rassismus</a:t>
                      </a:r>
                      <a:endParaRPr sz="1100" u="none" strike="noStrike" cap="none" dirty="0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6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Man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spaltet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die Menschen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hier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völlig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willkürlich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nach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ihrer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Herkunft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und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schreibt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ihnen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aufgrunddessen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einen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höheren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bzw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.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geringeren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Wert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zu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. Ein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solcher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Denkansatz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ist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grundlegend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falsch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.</a:t>
                      </a:r>
                      <a:endParaRPr sz="2199" dirty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0" marR="0" lvl="0" indent="0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99" dirty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4" name="Google Shape;204;p8"/>
          <p:cNvSpPr txBox="1"/>
          <p:nvPr/>
        </p:nvSpPr>
        <p:spPr>
          <a:xfrm>
            <a:off x="1028700" y="3383072"/>
            <a:ext cx="6436200" cy="3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Fredoka"/>
                <a:ea typeface="Fredoka"/>
                <a:cs typeface="Fredoka"/>
                <a:sym typeface="Fredoka"/>
              </a:rPr>
              <a:t>Probleme auf verschiedenen Ebenen</a:t>
            </a:r>
            <a:endParaRPr/>
          </a:p>
        </p:txBody>
      </p:sp>
      <p:sp>
        <p:nvSpPr>
          <p:cNvPr id="205" name="Google Shape;205;p8"/>
          <p:cNvSpPr txBox="1"/>
          <p:nvPr/>
        </p:nvSpPr>
        <p:spPr>
          <a:xfrm>
            <a:off x="1028700" y="8682778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" name="Google Shape;202;p8"/>
          <p:cNvGraphicFramePr/>
          <p:nvPr>
            <p:extLst>
              <p:ext uri="{D42A27DB-BD31-4B8C-83A1-F6EECF244321}">
                <p14:modId xmlns:p14="http://schemas.microsoft.com/office/powerpoint/2010/main" val="2844890873"/>
              </p:ext>
            </p:extLst>
          </p:nvPr>
        </p:nvGraphicFramePr>
        <p:xfrm>
          <a:off x="8084202" y="3172616"/>
          <a:ext cx="9098775" cy="6063301"/>
        </p:xfrm>
        <a:graphic>
          <a:graphicData uri="http://schemas.openxmlformats.org/drawingml/2006/table">
            <a:tbl>
              <a:tblPr>
                <a:noFill/>
                <a:tableStyleId>{A835FD13-CCD0-4608-AD80-8A6A61473E86}</a:tableStyleId>
              </a:tblPr>
              <a:tblGrid>
                <a:gridCol w="90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3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 err="1"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Demokratie</a:t>
                      </a:r>
                      <a:endParaRPr sz="1100" u="none" strike="noStrike" cap="none" dirty="0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5300">
                <a:tc>
                  <a:txBody>
                    <a:bodyPr/>
                    <a:lstStyle/>
                    <a:p>
                      <a:pPr marL="457200" marR="0" lvl="0" indent="-368236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Bundestagsabgeordnete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der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AfD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nahmen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an dem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geheimen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Treffen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teil;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sie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äußerten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keine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Kritik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an dem Plan</a:t>
                      </a:r>
                      <a:endParaRPr sz="2199" dirty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8236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Während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eine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Demokratie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zwar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davon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lebt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dass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es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viele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verschiedene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Meinungen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gibt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verstößt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rassistisches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Gedankengut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gegen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unsere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Verfassung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. Sie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regelt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dass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jeder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ungeachtet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seiner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Herkunft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oder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seinem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Aussehen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gleich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behandelt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werden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muss.</a:t>
                      </a:r>
                      <a:endParaRPr sz="2199" dirty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8236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viele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sind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beunruhigt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weil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die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AfD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bereits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öfter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mit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Rechtsextremen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in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Verbindung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gebracht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wurde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und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zuletzt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viele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Wählerstimmen</a:t>
                      </a:r>
                      <a:r>
                        <a:rPr lang="en-US" sz="2199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gewinnt</a:t>
                      </a:r>
                      <a:endParaRPr sz="2199" dirty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8586424cd_0_44"/>
          <p:cNvSpPr txBox="1"/>
          <p:nvPr/>
        </p:nvSpPr>
        <p:spPr>
          <a:xfrm>
            <a:off x="1948500" y="3619650"/>
            <a:ext cx="139833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Würdet ihr an einer Demo teilnehmen wollen?</a:t>
            </a:r>
            <a:endParaRPr/>
          </a:p>
        </p:txBody>
      </p:sp>
      <p:sp>
        <p:nvSpPr>
          <p:cNvPr id="211" name="Google Shape;211;g2b8586424cd_0_44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" name="Google Shape;212;g2b8586424cd_0_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b8586424cd_0_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/>
          <p:nvPr/>
        </p:nvSpPr>
        <p:spPr>
          <a:xfrm>
            <a:off x="4691800" y="719677"/>
            <a:ext cx="7339367" cy="3733703"/>
          </a:xfrm>
          <a:custGeom>
            <a:avLst/>
            <a:gdLst/>
            <a:ahLst/>
            <a:cxnLst/>
            <a:rect l="l" t="t" r="r" b="b"/>
            <a:pathLst>
              <a:path w="7339367" h="2934148" extrusionOk="0">
                <a:moveTo>
                  <a:pt x="0" y="0"/>
                </a:moveTo>
                <a:lnTo>
                  <a:pt x="7339367" y="0"/>
                </a:lnTo>
                <a:lnTo>
                  <a:pt x="7339367" y="2934147"/>
                </a:lnTo>
                <a:lnTo>
                  <a:pt x="0" y="2934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19" name="Google Shape;219;p11"/>
          <p:cNvSpPr/>
          <p:nvPr/>
        </p:nvSpPr>
        <p:spPr>
          <a:xfrm rot="10800000">
            <a:off x="1201888" y="3674812"/>
            <a:ext cx="7331412" cy="6096411"/>
          </a:xfrm>
          <a:custGeom>
            <a:avLst/>
            <a:gdLst/>
            <a:ahLst/>
            <a:cxnLst/>
            <a:rect l="l" t="t" r="r" b="b"/>
            <a:pathLst>
              <a:path w="7331412" h="2930967" extrusionOk="0">
                <a:moveTo>
                  <a:pt x="0" y="0"/>
                </a:moveTo>
                <a:lnTo>
                  <a:pt x="7331411" y="0"/>
                </a:lnTo>
                <a:lnTo>
                  <a:pt x="7331411" y="2930968"/>
                </a:lnTo>
                <a:lnTo>
                  <a:pt x="0" y="2930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320369">
            <a:off x="11716879" y="2860634"/>
            <a:ext cx="10343361" cy="912474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9388826" y="4571545"/>
            <a:ext cx="8169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 err="1">
                <a:latin typeface="Fredoka"/>
                <a:ea typeface="Fredoka"/>
                <a:cs typeface="Fredoka"/>
                <a:sym typeface="Fredoka"/>
              </a:rPr>
              <a:t>Bekannte</a:t>
            </a:r>
            <a:r>
              <a:rPr lang="en-US" sz="9000" dirty="0">
                <a:latin typeface="Fredoka"/>
                <a:ea typeface="Fredoka"/>
                <a:cs typeface="Fredoka"/>
                <a:sym typeface="Fredoka"/>
              </a:rPr>
              <a:t> Demo-</a:t>
            </a:r>
            <a:r>
              <a:rPr lang="en-US" sz="9000" dirty="0" err="1">
                <a:latin typeface="Fredoka"/>
                <a:ea typeface="Fredoka"/>
                <a:cs typeface="Fredoka"/>
                <a:sym typeface="Fredoka"/>
              </a:rPr>
              <a:t>Sprüche</a:t>
            </a:r>
            <a:endParaRPr dirty="0"/>
          </a:p>
        </p:txBody>
      </p:sp>
      <p:grpSp>
        <p:nvGrpSpPr>
          <p:cNvPr id="222" name="Google Shape;222;p11"/>
          <p:cNvGrpSpPr/>
          <p:nvPr/>
        </p:nvGrpSpPr>
        <p:grpSpPr>
          <a:xfrm>
            <a:off x="5400588" y="1298055"/>
            <a:ext cx="5921775" cy="2386022"/>
            <a:chOff x="4409167" y="127658"/>
            <a:chExt cx="7895700" cy="3181363"/>
          </a:xfrm>
        </p:grpSpPr>
        <p:sp>
          <p:nvSpPr>
            <p:cNvPr id="223" name="Google Shape;223;p11"/>
            <p:cNvSpPr txBox="1"/>
            <p:nvPr/>
          </p:nvSpPr>
          <p:spPr>
            <a:xfrm>
              <a:off x="4409167" y="996021"/>
              <a:ext cx="7895700" cy="231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>
                  <a:latin typeface="Overpass"/>
                  <a:ea typeface="Overpass"/>
                  <a:cs typeface="Overpass"/>
                  <a:sym typeface="Overpass"/>
                </a:rPr>
                <a:t>Anspielung auf die NS Vergangenheit Deutschlands; nie wieder will man eine Wiederholung der schrecklichen Nazi Zeit, daher muss man </a:t>
              </a:r>
              <a:r>
                <a:rPr lang="en-US" sz="2300" b="1">
                  <a:latin typeface="Overpass"/>
                  <a:ea typeface="Overpass"/>
                  <a:cs typeface="Overpass"/>
                  <a:sym typeface="Overpass"/>
                </a:rPr>
                <a:t>jetzt</a:t>
              </a:r>
              <a:r>
                <a:rPr lang="en-US" sz="2300">
                  <a:latin typeface="Overpass"/>
                  <a:ea typeface="Overpass"/>
                  <a:cs typeface="Overpass"/>
                  <a:sym typeface="Overpass"/>
                </a:rPr>
                <a:t> handeln</a:t>
              </a:r>
              <a:endParaRPr/>
            </a:p>
          </p:txBody>
        </p:sp>
        <p:sp>
          <p:nvSpPr>
            <p:cNvPr id="224" name="Google Shape;224;p11"/>
            <p:cNvSpPr txBox="1"/>
            <p:nvPr/>
          </p:nvSpPr>
          <p:spPr>
            <a:xfrm>
              <a:off x="4409167" y="127658"/>
              <a:ext cx="7895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latin typeface="Fredoka"/>
                  <a:ea typeface="Fredoka"/>
                  <a:cs typeface="Fredoka"/>
                  <a:sym typeface="Fredoka"/>
                </a:rPr>
                <a:t>“Nie wieder ist jetzt!”</a:t>
              </a:r>
              <a:endParaRPr/>
            </a:p>
          </p:txBody>
        </p:sp>
      </p:grpSp>
      <p:grpSp>
        <p:nvGrpSpPr>
          <p:cNvPr id="225" name="Google Shape;225;p11"/>
          <p:cNvGrpSpPr/>
          <p:nvPr/>
        </p:nvGrpSpPr>
        <p:grpSpPr>
          <a:xfrm>
            <a:off x="1602551" y="4721235"/>
            <a:ext cx="6388113" cy="4595042"/>
            <a:chOff x="-534217" y="549208"/>
            <a:chExt cx="8517484" cy="6126722"/>
          </a:xfrm>
        </p:grpSpPr>
        <p:sp>
          <p:nvSpPr>
            <p:cNvPr id="226" name="Google Shape;226;p11"/>
            <p:cNvSpPr txBox="1"/>
            <p:nvPr/>
          </p:nvSpPr>
          <p:spPr>
            <a:xfrm>
              <a:off x="-534217" y="2381421"/>
              <a:ext cx="8137200" cy="429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7465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300"/>
                <a:buFont typeface="Overpass"/>
                <a:buChar char="-"/>
              </a:pP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kontroverser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Spruch</a:t>
              </a:r>
              <a:endParaRPr sz="23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-37465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300"/>
                <a:buFont typeface="Overpass"/>
                <a:buChar char="-"/>
              </a:pP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man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beschränkt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sich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nur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auf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eine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Gruppe</a:t>
              </a:r>
              <a:endParaRPr sz="23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-37465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300"/>
                <a:buFont typeface="Overpass"/>
                <a:buChar char="-"/>
              </a:pP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man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reduziert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Menschen auf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ein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stereotypes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Merkmal</a:t>
              </a:r>
              <a:endParaRPr sz="23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→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lieber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solidarische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antirassistische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Sprüche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oder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welche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, die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sich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direkt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gegen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die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AfD</a:t>
              </a:r>
              <a:r>
                <a:rPr lang="en-US" sz="23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  <a:sym typeface="Overpass"/>
                </a:rPr>
                <a:t>richten</a:t>
              </a:r>
              <a:endParaRPr sz="2300" dirty="0"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227" name="Google Shape;227;p11"/>
            <p:cNvSpPr txBox="1"/>
            <p:nvPr/>
          </p:nvSpPr>
          <p:spPr>
            <a:xfrm>
              <a:off x="-153933" y="549208"/>
              <a:ext cx="8137200" cy="16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latin typeface="Fredoka"/>
                  <a:ea typeface="Fredoka"/>
                  <a:cs typeface="Fredoka"/>
                  <a:sym typeface="Fredoka"/>
                </a:rPr>
                <a:t>“</a:t>
              </a:r>
              <a:r>
                <a:rPr lang="en-US" sz="3600" dirty="0" err="1">
                  <a:latin typeface="Fredoka"/>
                  <a:ea typeface="Fredoka"/>
                  <a:cs typeface="Fredoka"/>
                  <a:sym typeface="Fredoka"/>
                </a:rPr>
                <a:t>AfD-Verbot</a:t>
              </a:r>
              <a:r>
                <a:rPr lang="en-US" sz="3600" dirty="0">
                  <a:latin typeface="Fredoka"/>
                  <a:ea typeface="Fredoka"/>
                  <a:cs typeface="Fredoka"/>
                  <a:sym typeface="Fredoka"/>
                </a:rPr>
                <a:t>, </a:t>
              </a:r>
              <a:r>
                <a:rPr lang="en-US" sz="3600" dirty="0" err="1">
                  <a:latin typeface="Fredoka"/>
                  <a:ea typeface="Fredoka"/>
                  <a:cs typeface="Fredoka"/>
                  <a:sym typeface="Fredoka"/>
                </a:rPr>
                <a:t>weil</a:t>
              </a:r>
              <a:r>
                <a:rPr lang="en-US" sz="3600" dirty="0">
                  <a:latin typeface="Fredoka"/>
                  <a:ea typeface="Fredoka"/>
                  <a:cs typeface="Fredoka"/>
                  <a:sym typeface="Fredoka"/>
                </a:rPr>
                <a:t> ich Döner mag”</a:t>
              </a:r>
              <a:endParaRPr dirty="0"/>
            </a:p>
          </p:txBody>
        </p:sp>
      </p:grpSp>
      <p:sp>
        <p:nvSpPr>
          <p:cNvPr id="228" name="Google Shape;228;p11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8586424cd_0_80"/>
          <p:cNvSpPr txBox="1"/>
          <p:nvPr/>
        </p:nvSpPr>
        <p:spPr>
          <a:xfrm>
            <a:off x="2152350" y="3619650"/>
            <a:ext cx="1398330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Entwickelt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gerne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eigene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Demo -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Sprüche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als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Klasse!</a:t>
            </a:r>
            <a:endParaRPr/>
          </a:p>
        </p:txBody>
      </p:sp>
      <p:sp>
        <p:nvSpPr>
          <p:cNvPr id="234" name="Google Shape;234;g2b8586424cd_0_80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g2b8586424cd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b8586424cd_0_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b8ae024c69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781681">
            <a:off x="3731731" y="4683917"/>
            <a:ext cx="9133702" cy="861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b8ae024c69_0_66"/>
          <p:cNvSpPr/>
          <p:nvPr/>
        </p:nvSpPr>
        <p:spPr>
          <a:xfrm>
            <a:off x="7872400" y="1066451"/>
            <a:ext cx="9522381" cy="3146187"/>
          </a:xfrm>
          <a:custGeom>
            <a:avLst/>
            <a:gdLst/>
            <a:ahLst/>
            <a:cxnLst/>
            <a:rect l="l" t="t" r="r" b="b"/>
            <a:pathLst>
              <a:path w="4512977" h="1199690" extrusionOk="0">
                <a:moveTo>
                  <a:pt x="4388517" y="1199690"/>
                </a:moveTo>
                <a:lnTo>
                  <a:pt x="124460" y="1199690"/>
                </a:lnTo>
                <a:cubicBezTo>
                  <a:pt x="55880" y="1199690"/>
                  <a:pt x="0" y="1143810"/>
                  <a:pt x="0" y="10752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388517" y="0"/>
                </a:lnTo>
                <a:cubicBezTo>
                  <a:pt x="4457097" y="0"/>
                  <a:pt x="4512977" y="55880"/>
                  <a:pt x="4512977" y="124460"/>
                </a:cubicBezTo>
                <a:lnTo>
                  <a:pt x="4512977" y="1075230"/>
                </a:lnTo>
                <a:cubicBezTo>
                  <a:pt x="4512977" y="1143810"/>
                  <a:pt x="4457097" y="1199690"/>
                  <a:pt x="4388517" y="1199690"/>
                </a:cubicBezTo>
                <a:close/>
              </a:path>
            </a:pathLst>
          </a:custGeom>
          <a:solidFill>
            <a:srgbClr val="D8A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b8ae024c69_0_66"/>
          <p:cNvSpPr/>
          <p:nvPr/>
        </p:nvSpPr>
        <p:spPr>
          <a:xfrm>
            <a:off x="7873663" y="3560750"/>
            <a:ext cx="9522381" cy="3901992"/>
          </a:xfrm>
          <a:custGeom>
            <a:avLst/>
            <a:gdLst/>
            <a:ahLst/>
            <a:cxnLst/>
            <a:rect l="l" t="t" r="r" b="b"/>
            <a:pathLst>
              <a:path w="4512977" h="1199690" extrusionOk="0">
                <a:moveTo>
                  <a:pt x="4388517" y="1199690"/>
                </a:moveTo>
                <a:lnTo>
                  <a:pt x="124460" y="1199690"/>
                </a:lnTo>
                <a:cubicBezTo>
                  <a:pt x="55880" y="1199690"/>
                  <a:pt x="0" y="1143810"/>
                  <a:pt x="0" y="10752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388517" y="0"/>
                </a:lnTo>
                <a:cubicBezTo>
                  <a:pt x="4457097" y="0"/>
                  <a:pt x="4512977" y="55880"/>
                  <a:pt x="4512977" y="124460"/>
                </a:cubicBezTo>
                <a:lnTo>
                  <a:pt x="4512977" y="1075230"/>
                </a:lnTo>
                <a:cubicBezTo>
                  <a:pt x="4512977" y="1143810"/>
                  <a:pt x="4457097" y="1199690"/>
                  <a:pt x="4388517" y="1199690"/>
                </a:cubicBezTo>
                <a:close/>
              </a:path>
            </a:pathLst>
          </a:custGeom>
          <a:solidFill>
            <a:srgbClr val="D8A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b8ae024c69_0_66"/>
          <p:cNvSpPr/>
          <p:nvPr/>
        </p:nvSpPr>
        <p:spPr>
          <a:xfrm>
            <a:off x="7872380" y="6726262"/>
            <a:ext cx="9522381" cy="2531346"/>
          </a:xfrm>
          <a:custGeom>
            <a:avLst/>
            <a:gdLst/>
            <a:ahLst/>
            <a:cxnLst/>
            <a:rect l="l" t="t" r="r" b="b"/>
            <a:pathLst>
              <a:path w="4512977" h="1199690" extrusionOk="0">
                <a:moveTo>
                  <a:pt x="4388517" y="1199690"/>
                </a:moveTo>
                <a:lnTo>
                  <a:pt x="124460" y="1199690"/>
                </a:lnTo>
                <a:cubicBezTo>
                  <a:pt x="55880" y="1199690"/>
                  <a:pt x="0" y="1143810"/>
                  <a:pt x="0" y="107523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388517" y="0"/>
                </a:lnTo>
                <a:cubicBezTo>
                  <a:pt x="4457097" y="0"/>
                  <a:pt x="4512977" y="55880"/>
                  <a:pt x="4512977" y="124460"/>
                </a:cubicBezTo>
                <a:lnTo>
                  <a:pt x="4512977" y="1075230"/>
                </a:lnTo>
                <a:cubicBezTo>
                  <a:pt x="4512977" y="1143810"/>
                  <a:pt x="4457097" y="1199690"/>
                  <a:pt x="4388517" y="1199690"/>
                </a:cubicBezTo>
                <a:close/>
              </a:path>
            </a:pathLst>
          </a:custGeom>
          <a:solidFill>
            <a:srgbClr val="D8A1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2b8ae024c69_0_66"/>
          <p:cNvSpPr/>
          <p:nvPr/>
        </p:nvSpPr>
        <p:spPr>
          <a:xfrm rot="5822171">
            <a:off x="-148874" y="-1835237"/>
            <a:ext cx="4514714" cy="5305754"/>
          </a:xfrm>
          <a:custGeom>
            <a:avLst/>
            <a:gdLst/>
            <a:ahLst/>
            <a:cxnLst/>
            <a:rect l="l" t="t" r="r" b="b"/>
            <a:pathLst>
              <a:path w="4514573" h="5305588" extrusionOk="0">
                <a:moveTo>
                  <a:pt x="0" y="0"/>
                </a:moveTo>
                <a:lnTo>
                  <a:pt x="4514574" y="0"/>
                </a:lnTo>
                <a:lnTo>
                  <a:pt x="4514574" y="5305588"/>
                </a:lnTo>
                <a:lnTo>
                  <a:pt x="0" y="5305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246" name="Google Shape;246;g2b8ae024c69_0_66"/>
          <p:cNvGraphicFramePr/>
          <p:nvPr>
            <p:extLst>
              <p:ext uri="{D42A27DB-BD31-4B8C-83A1-F6EECF244321}">
                <p14:modId xmlns:p14="http://schemas.microsoft.com/office/powerpoint/2010/main" val="3294202329"/>
              </p:ext>
            </p:extLst>
          </p:nvPr>
        </p:nvGraphicFramePr>
        <p:xfrm>
          <a:off x="8084194" y="1305676"/>
          <a:ext cx="9098775" cy="7593666"/>
        </p:xfrm>
        <a:graphic>
          <a:graphicData uri="http://schemas.openxmlformats.org/drawingml/2006/table">
            <a:tbl>
              <a:tblPr>
                <a:noFill/>
                <a:tableStyleId>{A835FD13-CCD0-4608-AD80-8A6A61473E86}</a:tableStyleId>
              </a:tblPr>
              <a:tblGrid>
                <a:gridCol w="909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62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Jeder </a:t>
                      </a:r>
                      <a:r>
                        <a:rPr lang="en-US" sz="3600" b="1" err="1"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kann</a:t>
                      </a:r>
                      <a:r>
                        <a:rPr lang="en-US" sz="3600" b="1"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: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5176">
                <a:tc>
                  <a:txBody>
                    <a:bodyPr/>
                    <a:lstStyle/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widersprechen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wenn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etwas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Rassistisches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gesagt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wird</a:t>
                      </a:r>
                      <a:endParaRPr sz="2199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sich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politisch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weiterbilden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endParaRPr sz="2199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andere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über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Vorurteile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aufklären</a:t>
                      </a:r>
                      <a:endParaRPr sz="2199" b="1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jeden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respektieren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so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wie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man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ist</a:t>
                      </a:r>
                      <a:endParaRPr sz="2199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sich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über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Rechtsextremismus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informieren</a:t>
                      </a:r>
                      <a:endParaRPr sz="2199" b="1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Institutionen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gegen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Rechtsextremismus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/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Rassismus</a:t>
                      </a:r>
                      <a:r>
                        <a:rPr lang="en-US" sz="2199" b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beitreten</a:t>
                      </a:r>
                      <a:endParaRPr sz="2199" b="1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rechtsextremistische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Zeichen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(z. B.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Hakenkreuze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) </a:t>
                      </a: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melden</a:t>
                      </a:r>
                      <a:r>
                        <a:rPr lang="en-US" sz="2199" b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und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darauf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verzichten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diese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weiterzuverbreiten</a:t>
                      </a:r>
                      <a:endParaRPr sz="2199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457200" marR="0" lvl="0" indent="-367665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199"/>
                        <a:buFont typeface="Overpass"/>
                        <a:buChar char="➔"/>
                      </a:pP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später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mal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nur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demokratische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Parteien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b="1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wählen</a:t>
                      </a:r>
                      <a:endParaRPr sz="2199" b="1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0" marR="0" lvl="0" indent="0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99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0" marR="0" lvl="0" indent="0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Überlegt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gerne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noch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weiter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was man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gegen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Rechtsextremismus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bzw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.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Rassismus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tun </a:t>
                      </a:r>
                      <a:r>
                        <a:rPr lang="en-US" sz="2199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kann</a:t>
                      </a:r>
                      <a:r>
                        <a:rPr lang="en-US" sz="2199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! </a:t>
                      </a:r>
                      <a:endParaRPr sz="2199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  <a:p>
                      <a:pPr marL="0" marR="0" lvl="0" indent="0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5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190500" marR="190500" marT="190500" marB="190500" anchor="ctr">
                    <a:lnL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8A1A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7" name="Google Shape;247;g2b8ae024c69_0_66"/>
          <p:cNvSpPr txBox="1"/>
          <p:nvPr/>
        </p:nvSpPr>
        <p:spPr>
          <a:xfrm>
            <a:off x="1028700" y="3383072"/>
            <a:ext cx="6436200" cy="398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Fredoka"/>
                <a:ea typeface="Fredoka"/>
                <a:cs typeface="Fredoka"/>
                <a:sym typeface="Fredoka"/>
              </a:rPr>
              <a:t>Es muss </a:t>
            </a:r>
            <a:r>
              <a:rPr lang="en-US" sz="7200" err="1">
                <a:latin typeface="Fredoka"/>
                <a:ea typeface="Fredoka"/>
                <a:cs typeface="Fredoka"/>
                <a:sym typeface="Fredoka"/>
              </a:rPr>
              <a:t>nicht</a:t>
            </a:r>
            <a:r>
              <a:rPr lang="en-US" sz="72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7200" err="1">
                <a:latin typeface="Fredoka"/>
                <a:ea typeface="Fredoka"/>
                <a:cs typeface="Fredoka"/>
                <a:sym typeface="Fredoka"/>
              </a:rPr>
              <a:t>immer</a:t>
            </a:r>
            <a:r>
              <a:rPr lang="en-US" sz="72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7200" err="1">
                <a:latin typeface="Fredoka"/>
                <a:ea typeface="Fredoka"/>
                <a:cs typeface="Fredoka"/>
                <a:sym typeface="Fredoka"/>
              </a:rPr>
              <a:t>etwas</a:t>
            </a:r>
            <a:r>
              <a:rPr lang="en-US" sz="72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7200" err="1">
                <a:latin typeface="Fredoka"/>
                <a:ea typeface="Fredoka"/>
                <a:cs typeface="Fredoka"/>
                <a:sym typeface="Fredoka"/>
              </a:rPr>
              <a:t>Großes</a:t>
            </a:r>
            <a:r>
              <a:rPr lang="en-US" sz="7200">
                <a:latin typeface="Fredoka"/>
                <a:ea typeface="Fredoka"/>
                <a:cs typeface="Fredoka"/>
                <a:sym typeface="Fredoka"/>
              </a:rPr>
              <a:t> sein…</a:t>
            </a:r>
            <a:endParaRPr/>
          </a:p>
        </p:txBody>
      </p:sp>
      <p:sp>
        <p:nvSpPr>
          <p:cNvPr id="248" name="Google Shape;248;g2b8ae024c69_0_66"/>
          <p:cNvSpPr txBox="1"/>
          <p:nvPr/>
        </p:nvSpPr>
        <p:spPr>
          <a:xfrm>
            <a:off x="1028700" y="8682778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8586424cd_0_80"/>
          <p:cNvSpPr txBox="1"/>
          <p:nvPr/>
        </p:nvSpPr>
        <p:spPr>
          <a:xfrm>
            <a:off x="1594141" y="2569685"/>
            <a:ext cx="15591474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0" dirty="0">
                <a:latin typeface="Fredoka"/>
                <a:cs typeface="Fredoka"/>
              </a:rPr>
              <a:t>Auch </a:t>
            </a:r>
            <a:r>
              <a:rPr lang="en-US" sz="9000" dirty="0" err="1">
                <a:latin typeface="Fredoka"/>
                <a:cs typeface="Fredoka"/>
              </a:rPr>
              <a:t>unsere</a:t>
            </a:r>
            <a:r>
              <a:rPr lang="en-US" sz="9000" dirty="0">
                <a:latin typeface="Fredoka"/>
                <a:cs typeface="Fredoka"/>
              </a:rPr>
              <a:t> Schule </a:t>
            </a:r>
            <a:r>
              <a:rPr lang="en-US" sz="9000" dirty="0" err="1">
                <a:latin typeface="Fredoka"/>
                <a:cs typeface="Fredoka"/>
              </a:rPr>
              <a:t>setzt</a:t>
            </a:r>
            <a:r>
              <a:rPr lang="en-US" sz="9000" dirty="0">
                <a:latin typeface="Fredoka"/>
                <a:cs typeface="Fredoka"/>
              </a:rPr>
              <a:t> </a:t>
            </a:r>
            <a:r>
              <a:rPr lang="en-US" sz="9000" dirty="0" err="1">
                <a:latin typeface="Fredoka"/>
                <a:cs typeface="Fredoka"/>
              </a:rPr>
              <a:t>ein</a:t>
            </a:r>
            <a:r>
              <a:rPr lang="en-US" sz="9000" dirty="0">
                <a:latin typeface="Fredoka"/>
                <a:cs typeface="Fredoka"/>
              </a:rPr>
              <a:t> </a:t>
            </a:r>
            <a:r>
              <a:rPr lang="en-US" sz="9000" dirty="0" err="1">
                <a:latin typeface="Fredoka"/>
                <a:cs typeface="Fredoka"/>
              </a:rPr>
              <a:t>klares</a:t>
            </a:r>
            <a:r>
              <a:rPr lang="en-US" sz="9000" dirty="0">
                <a:latin typeface="Fredoka"/>
                <a:cs typeface="Fredoka"/>
              </a:rPr>
              <a:t> Statement </a:t>
            </a:r>
            <a:r>
              <a:rPr lang="en-US" sz="9000" dirty="0" err="1">
                <a:latin typeface="Fredoka"/>
                <a:cs typeface="Fredoka"/>
              </a:rPr>
              <a:t>gegen</a:t>
            </a:r>
            <a:r>
              <a:rPr lang="en-US" sz="9000" dirty="0">
                <a:latin typeface="Fredoka"/>
                <a:cs typeface="Fredoka"/>
              </a:rPr>
              <a:t> </a:t>
            </a:r>
            <a:r>
              <a:rPr lang="en-US" sz="9000" dirty="0" err="1">
                <a:latin typeface="Fredoka"/>
                <a:cs typeface="Fredoka"/>
              </a:rPr>
              <a:t>Rechts</a:t>
            </a:r>
            <a:r>
              <a:rPr lang="en-US" sz="9000" dirty="0">
                <a:latin typeface="Fredoka"/>
                <a:cs typeface="Fredoka"/>
              </a:rPr>
              <a:t> und </a:t>
            </a:r>
            <a:r>
              <a:rPr lang="en-US" sz="9000" dirty="0" err="1">
                <a:latin typeface="Fredoka"/>
                <a:cs typeface="Fredoka"/>
              </a:rPr>
              <a:t>Rassismus</a:t>
            </a:r>
            <a:r>
              <a:rPr lang="en-US" sz="9000" dirty="0">
                <a:latin typeface="Fredoka"/>
                <a:cs typeface="Fredoka"/>
              </a:rPr>
              <a:t>:</a:t>
            </a:r>
          </a:p>
        </p:txBody>
      </p:sp>
      <p:sp>
        <p:nvSpPr>
          <p:cNvPr id="234" name="Google Shape;234;g2b8586424cd_0_80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g2b8586424cd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b8586424cd_0_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84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19;p11">
            <a:extLst>
              <a:ext uri="{FF2B5EF4-FFF2-40B4-BE49-F238E27FC236}">
                <a16:creationId xmlns:a16="http://schemas.microsoft.com/office/drawing/2014/main" id="{24524E88-1B28-BFC1-C75D-766339A59632}"/>
              </a:ext>
            </a:extLst>
          </p:cNvPr>
          <p:cNvSpPr/>
          <p:nvPr/>
        </p:nvSpPr>
        <p:spPr>
          <a:xfrm rot="10800000">
            <a:off x="7210643" y="5822866"/>
            <a:ext cx="4119633" cy="2757402"/>
          </a:xfrm>
          <a:custGeom>
            <a:avLst/>
            <a:gdLst/>
            <a:ahLst/>
            <a:cxnLst/>
            <a:rect l="l" t="t" r="r" b="b"/>
            <a:pathLst>
              <a:path w="7331412" h="2930967" extrusionOk="0">
                <a:moveTo>
                  <a:pt x="0" y="0"/>
                </a:moveTo>
                <a:lnTo>
                  <a:pt x="7331411" y="0"/>
                </a:lnTo>
                <a:lnTo>
                  <a:pt x="7331411" y="2930968"/>
                </a:lnTo>
                <a:lnTo>
                  <a:pt x="0" y="2930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18" name="Google Shape;218;p11"/>
          <p:cNvSpPr/>
          <p:nvPr/>
        </p:nvSpPr>
        <p:spPr>
          <a:xfrm>
            <a:off x="119801" y="284200"/>
            <a:ext cx="10418741" cy="5277010"/>
          </a:xfrm>
          <a:custGeom>
            <a:avLst/>
            <a:gdLst/>
            <a:ahLst/>
            <a:cxnLst/>
            <a:rect l="l" t="t" r="r" b="b"/>
            <a:pathLst>
              <a:path w="7339367" h="2934148" extrusionOk="0">
                <a:moveTo>
                  <a:pt x="0" y="0"/>
                </a:moveTo>
                <a:lnTo>
                  <a:pt x="7339367" y="0"/>
                </a:lnTo>
                <a:lnTo>
                  <a:pt x="7339367" y="2934147"/>
                </a:lnTo>
                <a:lnTo>
                  <a:pt x="0" y="2934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19" name="Google Shape;219;p11"/>
          <p:cNvSpPr/>
          <p:nvPr/>
        </p:nvSpPr>
        <p:spPr>
          <a:xfrm rot="10800000">
            <a:off x="-1202971" y="5143500"/>
            <a:ext cx="8093756" cy="4586204"/>
          </a:xfrm>
          <a:custGeom>
            <a:avLst/>
            <a:gdLst/>
            <a:ahLst/>
            <a:cxnLst/>
            <a:rect l="l" t="t" r="r" b="b"/>
            <a:pathLst>
              <a:path w="7331412" h="2930967" extrusionOk="0">
                <a:moveTo>
                  <a:pt x="0" y="0"/>
                </a:moveTo>
                <a:lnTo>
                  <a:pt x="7331411" y="0"/>
                </a:lnTo>
                <a:lnTo>
                  <a:pt x="7331411" y="2930968"/>
                </a:lnTo>
                <a:lnTo>
                  <a:pt x="0" y="2930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279631">
            <a:off x="11259679" y="2793399"/>
            <a:ext cx="10343361" cy="912474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 txBox="1"/>
          <p:nvPr/>
        </p:nvSpPr>
        <p:spPr>
          <a:xfrm>
            <a:off x="9398147" y="3345218"/>
            <a:ext cx="8169600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8000" dirty="0" err="1">
                <a:latin typeface="Fredoka"/>
                <a:cs typeface="Fredoka"/>
              </a:rPr>
              <a:t>Unsere</a:t>
            </a:r>
            <a:r>
              <a:rPr lang="en-US" sz="8000" dirty="0">
                <a:latin typeface="Fredoka"/>
                <a:cs typeface="Fredoka"/>
              </a:rPr>
              <a:t> Mauer </a:t>
            </a:r>
            <a:r>
              <a:rPr lang="en-US" sz="8000" dirty="0" err="1">
                <a:latin typeface="Fredoka"/>
                <a:cs typeface="Fredoka"/>
              </a:rPr>
              <a:t>gegen</a:t>
            </a:r>
            <a:r>
              <a:rPr lang="en-US" sz="8000" dirty="0">
                <a:latin typeface="Fredoka"/>
                <a:cs typeface="Fredoka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8000" dirty="0" err="1">
                <a:latin typeface="Fredoka"/>
                <a:cs typeface="Fredoka"/>
              </a:rPr>
              <a:t>Rechts</a:t>
            </a:r>
            <a:endParaRPr lang="de-DE" sz="1100" dirty="0"/>
          </a:p>
        </p:txBody>
      </p:sp>
      <p:grpSp>
        <p:nvGrpSpPr>
          <p:cNvPr id="222" name="Google Shape;222;p11"/>
          <p:cNvGrpSpPr/>
          <p:nvPr/>
        </p:nvGrpSpPr>
        <p:grpSpPr>
          <a:xfrm>
            <a:off x="858586" y="793271"/>
            <a:ext cx="9262206" cy="4120940"/>
            <a:chOff x="3571950" y="-905068"/>
            <a:chExt cx="13217849" cy="5733001"/>
          </a:xfrm>
        </p:grpSpPr>
        <p:sp>
          <p:nvSpPr>
            <p:cNvPr id="223" name="Google Shape;223;p11"/>
            <p:cNvSpPr txBox="1"/>
            <p:nvPr/>
          </p:nvSpPr>
          <p:spPr>
            <a:xfrm>
              <a:off x="3571950" y="-452650"/>
              <a:ext cx="13217849" cy="5280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sz="2300" dirty="0">
                <a:latin typeface="Overpass"/>
              </a:endParaRPr>
            </a:p>
            <a:p>
              <a:pPr marL="425450" indent="-342900">
                <a:lnSpc>
                  <a:spcPct val="130000"/>
                </a:lnSpc>
                <a:buFont typeface="Calibri"/>
                <a:buChar char="-"/>
              </a:pPr>
              <a:r>
                <a:rPr lang="en-US" sz="2300" dirty="0"/>
                <a:t>Am </a:t>
              </a:r>
              <a:r>
                <a:rPr lang="en-US" sz="2300" dirty="0" err="1"/>
                <a:t>besten</a:t>
              </a:r>
              <a:r>
                <a:rPr lang="en-US" sz="2300" dirty="0"/>
                <a:t> </a:t>
              </a:r>
              <a:r>
                <a:rPr lang="en-US" sz="2300" dirty="0" err="1"/>
                <a:t>schreibt</a:t>
              </a:r>
              <a:r>
                <a:rPr lang="en-US" sz="2300" dirty="0"/>
                <a:t> </a:t>
              </a:r>
              <a:r>
                <a:rPr lang="en-US" sz="2300" dirty="0" err="1"/>
                <a:t>ihr</a:t>
              </a:r>
              <a:r>
                <a:rPr lang="en-US" sz="2300" dirty="0"/>
                <a:t> auf </a:t>
              </a:r>
              <a:r>
                <a:rPr lang="en-US" sz="2300" dirty="0" err="1"/>
                <a:t>euren</a:t>
              </a:r>
              <a:r>
                <a:rPr lang="en-US" sz="2300" dirty="0"/>
                <a:t> "Stein" </a:t>
              </a:r>
              <a:r>
                <a:rPr lang="en-US" sz="2300" dirty="0" err="1"/>
                <a:t>eine</a:t>
              </a:r>
              <a:r>
                <a:rPr lang="en-US" sz="2300" dirty="0"/>
                <a:t> </a:t>
              </a:r>
              <a:r>
                <a:rPr lang="en-US" sz="2300" b="1" dirty="0" err="1"/>
                <a:t>konkrete</a:t>
              </a:r>
              <a:r>
                <a:rPr lang="en-US" sz="2300" b="1" dirty="0"/>
                <a:t> </a:t>
              </a:r>
              <a:r>
                <a:rPr lang="en-US" sz="2300" b="1" dirty="0" err="1"/>
                <a:t>Handlung</a:t>
              </a:r>
              <a:r>
                <a:rPr lang="en-US" sz="2300" dirty="0"/>
                <a:t> </a:t>
              </a:r>
              <a:r>
                <a:rPr lang="en-US" sz="2300" dirty="0" err="1"/>
                <a:t>gegen</a:t>
              </a:r>
              <a:r>
                <a:rPr lang="en-US" sz="2300" dirty="0"/>
                <a:t> </a:t>
              </a:r>
              <a:r>
                <a:rPr lang="en-US" sz="2300" dirty="0" err="1"/>
                <a:t>Rechtsextremismus</a:t>
              </a:r>
              <a:r>
                <a:rPr lang="en-US" sz="2300" dirty="0"/>
                <a:t> </a:t>
              </a:r>
              <a:r>
                <a:rPr lang="en-US" sz="2300" dirty="0" err="1"/>
                <a:t>oder</a:t>
              </a:r>
              <a:r>
                <a:rPr lang="en-US" sz="2300" dirty="0"/>
                <a:t> </a:t>
              </a:r>
              <a:r>
                <a:rPr lang="en-US" sz="2300" dirty="0" err="1"/>
                <a:t>Rassismus</a:t>
              </a:r>
              <a:r>
                <a:rPr lang="en-US" sz="2300" dirty="0"/>
                <a:t>,  die </a:t>
              </a:r>
              <a:r>
                <a:rPr lang="en-US" sz="2300" dirty="0" err="1"/>
                <a:t>ihr</a:t>
              </a:r>
              <a:r>
                <a:rPr lang="en-US" sz="2300" dirty="0"/>
                <a:t> </a:t>
              </a:r>
              <a:r>
                <a:rPr lang="en-US" sz="2300" dirty="0" err="1"/>
                <a:t>auch</a:t>
              </a:r>
              <a:r>
                <a:rPr lang="en-US" sz="2300" dirty="0"/>
                <a:t> </a:t>
              </a:r>
              <a:r>
                <a:rPr lang="en-US" sz="2300" b="1" dirty="0" err="1"/>
                <a:t>umsetzen</a:t>
              </a:r>
              <a:r>
                <a:rPr lang="en-US" sz="2300" dirty="0"/>
                <a:t> </a:t>
              </a:r>
              <a:r>
                <a:rPr lang="en-US" sz="2300" dirty="0" err="1"/>
                <a:t>könnt</a:t>
              </a:r>
              <a:r>
                <a:rPr lang="en-US" sz="2300" dirty="0"/>
                <a:t>! </a:t>
              </a:r>
              <a:r>
                <a:rPr lang="en-US" sz="2300" dirty="0" err="1"/>
                <a:t>Orientiert</a:t>
              </a:r>
              <a:r>
                <a:rPr lang="en-US" sz="2300" dirty="0"/>
                <a:t> </a:t>
              </a:r>
              <a:r>
                <a:rPr lang="en-US" sz="2300" dirty="0" err="1"/>
                <a:t>euch</a:t>
              </a:r>
              <a:r>
                <a:rPr lang="en-US" sz="2300" dirty="0"/>
                <a:t> gerne an den </a:t>
              </a:r>
              <a:r>
                <a:rPr lang="en-US" sz="2300" dirty="0" err="1"/>
                <a:t>Beispielen</a:t>
              </a:r>
              <a:r>
                <a:rPr lang="en-US" sz="2300" dirty="0"/>
                <a:t> </a:t>
              </a:r>
              <a:r>
                <a:rPr lang="en-US" sz="2300" dirty="0" err="1"/>
                <a:t>aus</a:t>
              </a:r>
              <a:r>
                <a:rPr lang="en-US" sz="2300" dirty="0"/>
                <a:t> der </a:t>
              </a:r>
              <a:r>
                <a:rPr lang="en-US" sz="2300" dirty="0" err="1"/>
                <a:t>vorherigen</a:t>
              </a:r>
              <a:r>
                <a:rPr lang="en-US" sz="2300" dirty="0"/>
                <a:t> Folie!</a:t>
              </a:r>
              <a:endParaRPr lang="en-US" sz="2300" dirty="0">
                <a:solidFill>
                  <a:srgbClr val="808080"/>
                </a:solidFill>
              </a:endParaRPr>
            </a:p>
            <a:p>
              <a:pPr marL="425450" indent="-342900">
                <a:lnSpc>
                  <a:spcPct val="130000"/>
                </a:lnSpc>
                <a:buFont typeface="Calibri"/>
                <a:buChar char="-"/>
              </a:pPr>
              <a:r>
                <a:rPr lang="en-US" sz="2300" dirty="0"/>
                <a:t>Die Mauer </a:t>
              </a:r>
              <a:r>
                <a:rPr lang="en-US" sz="2300" dirty="0" err="1"/>
                <a:t>ist</a:t>
              </a:r>
              <a:r>
                <a:rPr lang="en-US" sz="2300" dirty="0"/>
                <a:t> </a:t>
              </a:r>
              <a:r>
                <a:rPr lang="en-US" sz="2300" b="1" dirty="0"/>
                <a:t>bis </a:t>
              </a:r>
              <a:r>
                <a:rPr lang="en-US" sz="2300" b="1" dirty="0" err="1"/>
                <a:t>zum</a:t>
              </a:r>
              <a:r>
                <a:rPr lang="en-US" sz="2300" b="1" dirty="0"/>
                <a:t> Ende der </a:t>
              </a:r>
              <a:r>
                <a:rPr lang="en-US" sz="2300" b="1" dirty="0" err="1"/>
                <a:t>Woche</a:t>
              </a:r>
              <a:r>
                <a:rPr lang="en-US" sz="2300" dirty="0"/>
                <a:t> </a:t>
              </a:r>
              <a:r>
                <a:rPr lang="en-US" sz="2300" dirty="0" err="1"/>
                <a:t>ausgestellt</a:t>
              </a:r>
              <a:r>
                <a:rPr lang="en-US" sz="2300" dirty="0"/>
                <a:t> – bis </a:t>
              </a:r>
              <a:r>
                <a:rPr lang="en-US" sz="2300" dirty="0" err="1"/>
                <a:t>dahin</a:t>
              </a:r>
              <a:r>
                <a:rPr lang="en-US" sz="2300" dirty="0"/>
                <a:t> </a:t>
              </a:r>
              <a:r>
                <a:rPr lang="en-US" sz="2300" dirty="0" err="1"/>
                <a:t>könnt</a:t>
              </a:r>
              <a:r>
                <a:rPr lang="en-US" sz="2300" dirty="0"/>
                <a:t> </a:t>
              </a:r>
              <a:r>
                <a:rPr lang="en-US" sz="2300" dirty="0" err="1"/>
                <a:t>ihr</a:t>
              </a:r>
              <a:r>
                <a:rPr lang="en-US" sz="2300" dirty="0"/>
                <a:t> gerne </a:t>
              </a:r>
              <a:r>
                <a:rPr lang="en-US" sz="2300" dirty="0" err="1"/>
                <a:t>noch</a:t>
              </a:r>
              <a:r>
                <a:rPr lang="en-US" sz="2300" dirty="0"/>
                <a:t> </a:t>
              </a:r>
              <a:r>
                <a:rPr lang="en-US" sz="2300" dirty="0" err="1"/>
                <a:t>etwas</a:t>
              </a:r>
              <a:r>
                <a:rPr lang="en-US" sz="2300" dirty="0"/>
                <a:t> </a:t>
              </a:r>
              <a:r>
                <a:rPr lang="en-US" sz="2300" dirty="0" err="1"/>
                <a:t>ergänzen</a:t>
              </a:r>
              <a:r>
                <a:rPr lang="en-US" sz="2300" dirty="0"/>
                <a:t>!</a:t>
              </a:r>
            </a:p>
            <a:p>
              <a:pPr marL="82550">
                <a:lnSpc>
                  <a:spcPct val="130000"/>
                </a:lnSpc>
              </a:pPr>
              <a:endParaRPr lang="en-US" sz="2300" dirty="0">
                <a:solidFill>
                  <a:srgbClr val="808080"/>
                </a:solidFill>
              </a:endParaRPr>
            </a:p>
          </p:txBody>
        </p:sp>
        <p:sp>
          <p:nvSpPr>
            <p:cNvPr id="224" name="Google Shape;224;p11"/>
            <p:cNvSpPr txBox="1"/>
            <p:nvPr/>
          </p:nvSpPr>
          <p:spPr>
            <a:xfrm>
              <a:off x="4640634" y="-905068"/>
              <a:ext cx="8577019" cy="9602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>
                  <a:latin typeface="Fredoka"/>
                  <a:cs typeface="Fredoka"/>
                </a:rPr>
                <a:t>Was </a:t>
              </a:r>
              <a:r>
                <a:rPr lang="en-US" sz="3600" err="1">
                  <a:latin typeface="Fredoka"/>
                  <a:cs typeface="Fredoka"/>
                </a:rPr>
                <a:t>macht</a:t>
              </a:r>
              <a:r>
                <a:rPr lang="en-US" sz="3600">
                  <a:latin typeface="Fredoka"/>
                  <a:cs typeface="Fredoka"/>
                </a:rPr>
                <a:t> man </a:t>
              </a:r>
              <a:r>
                <a:rPr lang="en-US" sz="3600" err="1">
                  <a:latin typeface="Fredoka"/>
                  <a:cs typeface="Fredoka"/>
                </a:rPr>
                <a:t>denn</a:t>
              </a:r>
              <a:r>
                <a:rPr lang="en-US" sz="3600">
                  <a:latin typeface="Fredoka"/>
                  <a:cs typeface="Fredoka"/>
                </a:rPr>
                <a:t>?</a:t>
              </a:r>
            </a:p>
          </p:txBody>
        </p:sp>
      </p:grpSp>
      <p:grpSp>
        <p:nvGrpSpPr>
          <p:cNvPr id="225" name="Google Shape;225;p11"/>
          <p:cNvGrpSpPr/>
          <p:nvPr/>
        </p:nvGrpSpPr>
        <p:grpSpPr>
          <a:xfrm>
            <a:off x="287983" y="5966272"/>
            <a:ext cx="6104213" cy="3621858"/>
            <a:chOff x="-1584149" y="-13500"/>
            <a:chExt cx="8138951" cy="4829143"/>
          </a:xfrm>
        </p:grpSpPr>
        <p:sp>
          <p:nvSpPr>
            <p:cNvPr id="226" name="Google Shape;226;p11"/>
            <p:cNvSpPr txBox="1"/>
            <p:nvPr/>
          </p:nvSpPr>
          <p:spPr>
            <a:xfrm>
              <a:off x="-1582398" y="1134636"/>
              <a:ext cx="8137200" cy="36810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indent="-374650">
                <a:lnSpc>
                  <a:spcPct val="130000"/>
                </a:lnSpc>
                <a:buSzPts val="2300"/>
                <a:buFont typeface="Overpass"/>
                <a:buChar char="-"/>
              </a:pPr>
              <a:r>
                <a:rPr lang="en-US" sz="2300" dirty="0">
                  <a:latin typeface="Overpass"/>
                  <a:ea typeface="Overpass"/>
                  <a:cs typeface="Overpass"/>
                </a:rPr>
                <a:t>Die Mauer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ist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 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natürlich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b="1" dirty="0" err="1">
                  <a:latin typeface="Overpass"/>
                  <a:ea typeface="Overpass"/>
                  <a:cs typeface="Overpass"/>
                </a:rPr>
                <a:t>symbolisch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 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zu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verstehen </a:t>
              </a:r>
            </a:p>
            <a:p>
              <a:pPr marL="457200" indent="-374650">
                <a:lnSpc>
                  <a:spcPct val="130000"/>
                </a:lnSpc>
                <a:buSzPts val="2300"/>
                <a:buFont typeface="Overpass"/>
                <a:buChar char="-"/>
              </a:pPr>
              <a:r>
                <a:rPr lang="en-US" sz="2300" dirty="0" err="1">
                  <a:latin typeface="Overpass"/>
                  <a:ea typeface="Overpass"/>
                  <a:cs typeface="Overpass"/>
                </a:rPr>
                <a:t>Wir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wollen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 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vor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allem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zeigen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,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dass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die </a:t>
              </a:r>
              <a:r>
                <a:rPr lang="en-US" sz="2300" b="1" dirty="0" err="1">
                  <a:latin typeface="Overpass"/>
                  <a:ea typeface="Overpass"/>
                  <a:cs typeface="Overpass"/>
                </a:rPr>
                <a:t>Mehrheit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unserer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Schulgemeinde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gegen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Rechtsextremismus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sowie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Rassismus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 </a:t>
              </a:r>
              <a:r>
                <a:rPr lang="en-US" sz="2300" dirty="0" err="1">
                  <a:latin typeface="Overpass"/>
                  <a:ea typeface="Overpass"/>
                  <a:cs typeface="Overpass"/>
                </a:rPr>
                <a:t>ist</a:t>
              </a:r>
              <a:r>
                <a:rPr lang="en-US" sz="2300" dirty="0">
                  <a:latin typeface="Overpass"/>
                  <a:ea typeface="Overpass"/>
                  <a:cs typeface="Overpass"/>
                </a:rPr>
                <a:t>!</a:t>
              </a:r>
            </a:p>
            <a:p>
              <a:pPr marL="457200" indent="-374650">
                <a:lnSpc>
                  <a:spcPct val="130000"/>
                </a:lnSpc>
                <a:buSzPts val="2300"/>
                <a:buFont typeface="Overpass"/>
                <a:buChar char="-"/>
              </a:pPr>
              <a:endParaRPr lang="en-US" sz="2300" dirty="0">
                <a:latin typeface="Overpass"/>
                <a:ea typeface="Overpass"/>
                <a:cs typeface="Overpass"/>
              </a:endParaRPr>
            </a:p>
          </p:txBody>
        </p:sp>
        <p:sp>
          <p:nvSpPr>
            <p:cNvPr id="227" name="Google Shape;227;p11"/>
            <p:cNvSpPr txBox="1"/>
            <p:nvPr/>
          </p:nvSpPr>
          <p:spPr>
            <a:xfrm>
              <a:off x="-1584149" y="-13500"/>
              <a:ext cx="8137200" cy="96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>
                  <a:latin typeface="Fredoka"/>
                  <a:cs typeface="Fredoka"/>
                </a:rPr>
                <a:t>Was </a:t>
              </a:r>
              <a:r>
                <a:rPr lang="en-US" sz="3600" err="1">
                  <a:latin typeface="Fredoka"/>
                  <a:cs typeface="Fredoka"/>
                </a:rPr>
                <a:t>bezwecken</a:t>
              </a:r>
              <a:r>
                <a:rPr lang="en-US" sz="3600">
                  <a:latin typeface="Fredoka"/>
                  <a:cs typeface="Fredoka"/>
                </a:rPr>
                <a:t> </a:t>
              </a:r>
              <a:r>
                <a:rPr lang="en-US" sz="3600" err="1">
                  <a:latin typeface="Fredoka"/>
                  <a:cs typeface="Fredoka"/>
                </a:rPr>
                <a:t>wir</a:t>
              </a:r>
              <a:r>
                <a:rPr lang="en-US" sz="3600">
                  <a:latin typeface="Fredoka"/>
                  <a:cs typeface="Fredoka"/>
                </a:rPr>
                <a:t> </a:t>
              </a:r>
              <a:r>
                <a:rPr lang="en-US" sz="3600" err="1">
                  <a:latin typeface="Fredoka"/>
                  <a:cs typeface="Fredoka"/>
                </a:rPr>
                <a:t>damit</a:t>
              </a:r>
              <a:r>
                <a:rPr lang="en-US" sz="3600">
                  <a:latin typeface="Fredoka"/>
                  <a:cs typeface="Fredoka"/>
                </a:rPr>
                <a:t>?</a:t>
              </a:r>
            </a:p>
          </p:txBody>
        </p:sp>
      </p:grpSp>
      <p:sp>
        <p:nvSpPr>
          <p:cNvPr id="228" name="Google Shape;228;p11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47963A-AD91-DA25-CEBD-0C9CF3353C95}"/>
              </a:ext>
            </a:extLst>
          </p:cNvPr>
          <p:cNvSpPr txBox="1"/>
          <p:nvPr/>
        </p:nvSpPr>
        <p:spPr>
          <a:xfrm>
            <a:off x="7558269" y="6264922"/>
            <a:ext cx="342899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100" dirty="0"/>
              <a:t>Hiermit würden wir gerne auf die </a:t>
            </a:r>
            <a:r>
              <a:rPr lang="de-DE" sz="2100" b="1" dirty="0"/>
              <a:t>Freiwilligkeit</a:t>
            </a:r>
            <a:r>
              <a:rPr lang="de-DE" sz="2100" dirty="0"/>
              <a:t> der Teilnahme an der Aktion verweisen! Es wäre aber schön wenn möglichst viele teilnehmen würden!</a:t>
            </a:r>
          </a:p>
        </p:txBody>
      </p:sp>
    </p:spTree>
    <p:extLst>
      <p:ext uri="{BB962C8B-B14F-4D97-AF65-F5344CB8AC3E}">
        <p14:creationId xmlns:p14="http://schemas.microsoft.com/office/powerpoint/2010/main" val="1250624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8586424cd_0_80"/>
          <p:cNvSpPr txBox="1"/>
          <p:nvPr/>
        </p:nvSpPr>
        <p:spPr>
          <a:xfrm>
            <a:off x="1594141" y="3536839"/>
            <a:ext cx="15591474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0" dirty="0" err="1">
                <a:latin typeface="Fredoka"/>
                <a:cs typeface="Fredoka"/>
              </a:rPr>
              <a:t>Einige</a:t>
            </a:r>
            <a:r>
              <a:rPr lang="en-US" sz="9000" dirty="0">
                <a:latin typeface="Fredoka"/>
                <a:cs typeface="Fredoka"/>
              </a:rPr>
              <a:t> </a:t>
            </a:r>
            <a:r>
              <a:rPr lang="en-US" sz="9000" dirty="0" err="1">
                <a:latin typeface="Fredoka"/>
                <a:cs typeface="Fredoka"/>
              </a:rPr>
              <a:t>inspirierende</a:t>
            </a:r>
            <a:r>
              <a:rPr lang="en-US" sz="9000" dirty="0">
                <a:latin typeface="Fredoka"/>
                <a:cs typeface="Fredoka"/>
              </a:rPr>
              <a:t> </a:t>
            </a:r>
            <a:r>
              <a:rPr lang="en-US" sz="9000" dirty="0" err="1">
                <a:latin typeface="Fredoka"/>
                <a:cs typeface="Fredoka"/>
              </a:rPr>
              <a:t>Worte</a:t>
            </a:r>
            <a:r>
              <a:rPr lang="en-US" sz="9000" dirty="0">
                <a:latin typeface="Fredoka"/>
                <a:cs typeface="Fredoka"/>
              </a:rPr>
              <a:t> </a:t>
            </a:r>
            <a:r>
              <a:rPr lang="en-US" sz="9000" dirty="0" err="1">
                <a:latin typeface="Fredoka"/>
                <a:cs typeface="Fredoka"/>
              </a:rPr>
              <a:t>unserer</a:t>
            </a:r>
            <a:r>
              <a:rPr lang="en-US" sz="9000" dirty="0">
                <a:latin typeface="Fredoka"/>
                <a:cs typeface="Fredoka"/>
              </a:rPr>
              <a:t> </a:t>
            </a:r>
            <a:r>
              <a:rPr lang="en-US" sz="9000" dirty="0" err="1">
                <a:latin typeface="Fredoka"/>
                <a:cs typeface="Fredoka"/>
              </a:rPr>
              <a:t>Patin</a:t>
            </a:r>
            <a:r>
              <a:rPr lang="en-US" sz="9000" dirty="0">
                <a:latin typeface="Fredoka"/>
                <a:cs typeface="Fredoka"/>
              </a:rPr>
              <a:t> Serpil </a:t>
            </a:r>
            <a:r>
              <a:rPr lang="en-US" sz="9000" dirty="0" err="1">
                <a:latin typeface="Fredoka"/>
                <a:cs typeface="Fredoka"/>
              </a:rPr>
              <a:t>Unvar</a:t>
            </a:r>
            <a:r>
              <a:rPr lang="en-US" sz="9000" dirty="0">
                <a:latin typeface="Fredoka"/>
                <a:cs typeface="Fredoka"/>
              </a:rPr>
              <a:t>:</a:t>
            </a:r>
          </a:p>
        </p:txBody>
      </p:sp>
      <p:sp>
        <p:nvSpPr>
          <p:cNvPr id="234" name="Google Shape;234;g2b8586424cd_0_80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g2b8586424cd_0_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b8586424cd_0_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63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1;g2b8ae024c69_0_66" descr="Ein Bild, das Grafiken enthält.&#10;&#10;Beschreibung automatisch generiert.">
            <a:extLst>
              <a:ext uri="{FF2B5EF4-FFF2-40B4-BE49-F238E27FC236}">
                <a16:creationId xmlns:a16="http://schemas.microsoft.com/office/drawing/2014/main" id="{8DA39385-219C-CC7E-11A0-AEE9E97767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520000">
            <a:off x="7565176" y="-4125976"/>
            <a:ext cx="9133702" cy="86175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53;p4">
            <a:extLst>
              <a:ext uri="{FF2B5EF4-FFF2-40B4-BE49-F238E27FC236}">
                <a16:creationId xmlns:a16="http://schemas.microsoft.com/office/drawing/2014/main" id="{376D5B52-41AE-560B-FBB1-07B2658B51D8}"/>
              </a:ext>
            </a:extLst>
          </p:cNvPr>
          <p:cNvSpPr/>
          <p:nvPr/>
        </p:nvSpPr>
        <p:spPr>
          <a:xfrm rot="1871098">
            <a:off x="-3192389" y="-4712594"/>
            <a:ext cx="11742108" cy="11571314"/>
          </a:xfrm>
          <a:custGeom>
            <a:avLst/>
            <a:gdLst/>
            <a:ahLst/>
            <a:cxnLst/>
            <a:rect l="l" t="t" r="r" b="b"/>
            <a:pathLst>
              <a:path w="11748976" h="11578082" extrusionOk="0">
                <a:moveTo>
                  <a:pt x="0" y="0"/>
                </a:moveTo>
                <a:lnTo>
                  <a:pt x="11748975" y="0"/>
                </a:lnTo>
                <a:lnTo>
                  <a:pt x="11748975" y="11578081"/>
                </a:lnTo>
                <a:lnTo>
                  <a:pt x="0" y="11578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1" name="Google Shape;253;p4">
            <a:extLst>
              <a:ext uri="{FF2B5EF4-FFF2-40B4-BE49-F238E27FC236}">
                <a16:creationId xmlns:a16="http://schemas.microsoft.com/office/drawing/2014/main" id="{B1A99C81-B681-86D5-59B1-8C38AC3A76EC}"/>
              </a:ext>
            </a:extLst>
          </p:cNvPr>
          <p:cNvSpPr/>
          <p:nvPr/>
        </p:nvSpPr>
        <p:spPr>
          <a:xfrm rot="1871098">
            <a:off x="7909365" y="3276683"/>
            <a:ext cx="11742108" cy="11571314"/>
          </a:xfrm>
          <a:custGeom>
            <a:avLst/>
            <a:gdLst/>
            <a:ahLst/>
            <a:cxnLst/>
            <a:rect l="l" t="t" r="r" b="b"/>
            <a:pathLst>
              <a:path w="11748976" h="11578082" extrusionOk="0">
                <a:moveTo>
                  <a:pt x="0" y="0"/>
                </a:moveTo>
                <a:lnTo>
                  <a:pt x="11748975" y="0"/>
                </a:lnTo>
                <a:lnTo>
                  <a:pt x="11748975" y="11578081"/>
                </a:lnTo>
                <a:lnTo>
                  <a:pt x="0" y="11578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pic>
        <p:nvPicPr>
          <p:cNvPr id="19" name="Google Shape;241;g2b8ae024c69_0_66" descr="Ein Bild, das Grafiken enthält.&#10;&#10;Beschreibung automatisch generiert.">
            <a:extLst>
              <a:ext uri="{FF2B5EF4-FFF2-40B4-BE49-F238E27FC236}">
                <a16:creationId xmlns:a16="http://schemas.microsoft.com/office/drawing/2014/main" id="{E5B13B9C-FF31-77A9-9178-9DB96097581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2720000">
            <a:off x="1990855" y="5264209"/>
            <a:ext cx="9133702" cy="861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6;g2b8586424cd_0_80" descr="Ein Bild, das Grafiken enthält.&#10;&#10;Beschreibung automatisch generiert.">
            <a:extLst>
              <a:ext uri="{FF2B5EF4-FFF2-40B4-BE49-F238E27FC236}">
                <a16:creationId xmlns:a16="http://schemas.microsoft.com/office/drawing/2014/main" id="{3F59B1E4-7892-48F4-7C27-5399419484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6;g2b8586424cd_0_80" descr="Ein Bild, das Grafiken enthält.&#10;&#10;Beschreibung automatisch generiert.">
            <a:extLst>
              <a:ext uri="{FF2B5EF4-FFF2-40B4-BE49-F238E27FC236}">
                <a16:creationId xmlns:a16="http://schemas.microsoft.com/office/drawing/2014/main" id="{5D0E6709-8FAF-E6EF-2346-99AF888D0AC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11359661" y="6172199"/>
            <a:ext cx="6925458" cy="470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5;g2b8586424cd_0_80">
            <a:extLst>
              <a:ext uri="{FF2B5EF4-FFF2-40B4-BE49-F238E27FC236}">
                <a16:creationId xmlns:a16="http://schemas.microsoft.com/office/drawing/2014/main" id="{E054FAF0-660E-E4D2-F984-ABD4AA89037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20000">
            <a:off x="-2891746" y="6176620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35;g2b8586424cd_0_80">
            <a:extLst>
              <a:ext uri="{FF2B5EF4-FFF2-40B4-BE49-F238E27FC236}">
                <a16:creationId xmlns:a16="http://schemas.microsoft.com/office/drawing/2014/main" id="{CFA64CF4-2992-8E68-AE0A-BED32265A3E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5960000">
            <a:off x="14657700" y="-268602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Dreieichschuleik.i">
            <a:hlinkClick r:id="" action="ppaction://media"/>
            <a:extLst>
              <a:ext uri="{FF2B5EF4-FFF2-40B4-BE49-F238E27FC236}">
                <a16:creationId xmlns:a16="http://schemas.microsoft.com/office/drawing/2014/main" id="{4830191A-38FF-2D8F-EDD4-45B6830CF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6547" y="-712176"/>
            <a:ext cx="6862151" cy="12098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l="62989" t="67035"/>
          <a:stretch/>
        </p:blipFill>
        <p:spPr>
          <a:xfrm rot="10800000">
            <a:off x="0" y="-32502"/>
            <a:ext cx="3468258" cy="308905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 txBox="1"/>
          <p:nvPr/>
        </p:nvSpPr>
        <p:spPr>
          <a:xfrm>
            <a:off x="2668802" y="2466719"/>
            <a:ext cx="12754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0" i="0" u="none" strike="noStrike" cap="none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Themen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2"/>
          <p:cNvGrpSpPr/>
          <p:nvPr/>
        </p:nvGrpSpPr>
        <p:grpSpPr>
          <a:xfrm>
            <a:off x="1059179" y="5572595"/>
            <a:ext cx="4629600" cy="2779228"/>
            <a:chOff x="0" y="-28575"/>
            <a:chExt cx="6172800" cy="3705638"/>
          </a:xfrm>
        </p:grpSpPr>
        <p:sp>
          <p:nvSpPr>
            <p:cNvPr id="98" name="Google Shape;98;p2"/>
            <p:cNvSpPr txBox="1"/>
            <p:nvPr/>
          </p:nvSpPr>
          <p:spPr>
            <a:xfrm>
              <a:off x="0" y="1062263"/>
              <a:ext cx="6172800" cy="26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937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600"/>
                <a:buFont typeface="Overpass"/>
                <a:buChar char="➔"/>
              </a:pP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zu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was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Rechtsextremismus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führen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kann</a:t>
              </a: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-3937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600"/>
                <a:buFont typeface="Overpass"/>
                <a:buChar char="➔"/>
              </a:pP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Bildungsinitiative</a:t>
              </a: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0" y="-28575"/>
              <a:ext cx="6172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latin typeface="Fredoka"/>
                  <a:ea typeface="Fredoka"/>
                  <a:cs typeface="Fredoka"/>
                  <a:sym typeface="Fredoka"/>
                </a:rPr>
                <a:t>Hanau</a:t>
              </a:r>
              <a:endParaRPr/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6626350" y="5572595"/>
            <a:ext cx="5291250" cy="2258803"/>
            <a:chOff x="0" y="-28575"/>
            <a:chExt cx="7055000" cy="3011738"/>
          </a:xfrm>
        </p:grpSpPr>
        <p:sp>
          <p:nvSpPr>
            <p:cNvPr id="101" name="Google Shape;101;p2"/>
            <p:cNvSpPr txBox="1"/>
            <p:nvPr/>
          </p:nvSpPr>
          <p:spPr>
            <a:xfrm>
              <a:off x="711200" y="1062263"/>
              <a:ext cx="6343800" cy="192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937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600"/>
                <a:buFont typeface="Overpass"/>
                <a:buChar char="➔"/>
              </a:pP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Demonstrationen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als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wichtiges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Mittel</a:t>
              </a: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102" name="Google Shape;102;p2"/>
            <p:cNvSpPr txBox="1"/>
            <p:nvPr/>
          </p:nvSpPr>
          <p:spPr>
            <a:xfrm>
              <a:off x="0" y="-28575"/>
              <a:ext cx="6343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latin typeface="Fredoka"/>
                  <a:ea typeface="Fredoka"/>
                  <a:cs typeface="Fredoka"/>
                  <a:sym typeface="Fredoka"/>
                </a:rPr>
                <a:t>Widerstand</a:t>
              </a:r>
              <a:endParaRPr dirty="0"/>
            </a:p>
          </p:txBody>
        </p:sp>
      </p:grpSp>
      <p:grpSp>
        <p:nvGrpSpPr>
          <p:cNvPr id="103" name="Google Shape;103;p2"/>
          <p:cNvGrpSpPr/>
          <p:nvPr/>
        </p:nvGrpSpPr>
        <p:grpSpPr>
          <a:xfrm>
            <a:off x="12321771" y="5572595"/>
            <a:ext cx="5465198" cy="1738603"/>
            <a:chOff x="0" y="-28575"/>
            <a:chExt cx="7286931" cy="2318137"/>
          </a:xfrm>
        </p:grpSpPr>
        <p:sp>
          <p:nvSpPr>
            <p:cNvPr id="104" name="Google Shape;104;p2"/>
            <p:cNvSpPr txBox="1"/>
            <p:nvPr/>
          </p:nvSpPr>
          <p:spPr>
            <a:xfrm>
              <a:off x="943131" y="1062262"/>
              <a:ext cx="6343800" cy="122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marR="0" lvl="0" indent="-3937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600"/>
                <a:buFont typeface="Overpass"/>
                <a:buChar char="➔"/>
              </a:pP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Treffen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in Potsdam</a:t>
              </a: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-3937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SzPts val="2600"/>
                <a:buFont typeface="Overpass"/>
                <a:buChar char="➔"/>
              </a:pP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Ausblick</a:t>
              </a: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105" name="Google Shape;105;p2"/>
            <p:cNvSpPr txBox="1"/>
            <p:nvPr/>
          </p:nvSpPr>
          <p:spPr>
            <a:xfrm>
              <a:off x="0" y="-28575"/>
              <a:ext cx="6343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latin typeface="Fredoka"/>
                  <a:ea typeface="Fredoka"/>
                  <a:cs typeface="Fredoka"/>
                  <a:sym typeface="Fredoka"/>
                </a:rPr>
                <a:t>Aktuelles</a:t>
              </a:r>
              <a:endParaRPr dirty="0"/>
            </a:p>
          </p:txBody>
        </p:sp>
      </p:grpSp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 l="70477" t="23494"/>
          <a:stretch/>
        </p:blipFill>
        <p:spPr>
          <a:xfrm rot="-5400000" flipH="1">
            <a:off x="13087125" y="4513025"/>
            <a:ext cx="3215480" cy="833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"/>
          <p:cNvSpPr/>
          <p:nvPr/>
        </p:nvSpPr>
        <p:spPr>
          <a:xfrm rot="1871098">
            <a:off x="7997288" y="2204021"/>
            <a:ext cx="11742108" cy="11571314"/>
          </a:xfrm>
          <a:custGeom>
            <a:avLst/>
            <a:gdLst/>
            <a:ahLst/>
            <a:cxnLst/>
            <a:rect l="l" t="t" r="r" b="b"/>
            <a:pathLst>
              <a:path w="11748976" h="11578082" extrusionOk="0">
                <a:moveTo>
                  <a:pt x="0" y="0"/>
                </a:moveTo>
                <a:lnTo>
                  <a:pt x="11748975" y="0"/>
                </a:lnTo>
                <a:lnTo>
                  <a:pt x="11748975" y="11578081"/>
                </a:lnTo>
                <a:lnTo>
                  <a:pt x="0" y="11578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pic>
        <p:nvPicPr>
          <p:cNvPr id="254" name="Google Shape;25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927178">
            <a:off x="2119528" y="-963026"/>
            <a:ext cx="12725595" cy="14205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4"/>
          <p:cNvGrpSpPr/>
          <p:nvPr/>
        </p:nvGrpSpPr>
        <p:grpSpPr>
          <a:xfrm>
            <a:off x="2205593" y="3540853"/>
            <a:ext cx="13368181" cy="5401479"/>
            <a:chOff x="0" y="-5571475"/>
            <a:chExt cx="17824244" cy="7201972"/>
          </a:xfrm>
        </p:grpSpPr>
        <p:sp>
          <p:nvSpPr>
            <p:cNvPr id="256" name="Google Shape;256;p4"/>
            <p:cNvSpPr txBox="1"/>
            <p:nvPr/>
          </p:nvSpPr>
          <p:spPr>
            <a:xfrm>
              <a:off x="0" y="-28575"/>
              <a:ext cx="40725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 txBox="1"/>
            <p:nvPr/>
          </p:nvSpPr>
          <p:spPr>
            <a:xfrm>
              <a:off x="1567544" y="-5571475"/>
              <a:ext cx="16256700" cy="72019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Es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liegt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an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jedem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von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uns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, was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wir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aus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der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aktuellen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Situation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machen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.</a:t>
              </a:r>
              <a:endParaRPr sz="30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Lassen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wir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es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zu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dass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Menschen in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unserem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Umkreis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Rassismus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und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Diskriminierung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erfahren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oder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greifen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wir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aktiv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in das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Geschehen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ein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?</a:t>
              </a:r>
              <a:endParaRPr sz="30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91440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Zusammen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sind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wir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stärker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, also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lasst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uns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für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eine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offene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 Gesellschaft </a:t>
              </a:r>
              <a:r>
                <a:rPr lang="en-US" sz="3000" dirty="0" err="1">
                  <a:latin typeface="Overpass"/>
                  <a:ea typeface="Overpass"/>
                  <a:cs typeface="Overpass"/>
                  <a:sym typeface="Overpass"/>
                </a:rPr>
                <a:t>kämpfen</a:t>
              </a:r>
              <a:r>
                <a:rPr lang="en-US" sz="3000" dirty="0">
                  <a:latin typeface="Overpass"/>
                  <a:ea typeface="Overpass"/>
                  <a:cs typeface="Overpass"/>
                  <a:sym typeface="Overpass"/>
                </a:rPr>
                <a:t>!</a:t>
              </a:r>
              <a:endParaRPr sz="30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45720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 dirty="0"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258" name="Google Shape;258;p4"/>
          <p:cNvSpPr txBox="1"/>
          <p:nvPr/>
        </p:nvSpPr>
        <p:spPr>
          <a:xfrm>
            <a:off x="3806976" y="893022"/>
            <a:ext cx="10674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Und Jetzt?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8ae024c69_0_79"/>
          <p:cNvSpPr txBox="1"/>
          <p:nvPr/>
        </p:nvSpPr>
        <p:spPr>
          <a:xfrm>
            <a:off x="2152350" y="3619650"/>
            <a:ext cx="14071223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“Es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reicht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nicht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aus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,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kein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Rassist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zu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sein. Wir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müssen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Antirassisten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sein!” </a:t>
            </a:r>
            <a:endParaRPr/>
          </a:p>
        </p:txBody>
      </p:sp>
      <p:sp>
        <p:nvSpPr>
          <p:cNvPr id="264" name="Google Shape;264;g2b8ae024c69_0_79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g2b8ae024c69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b8ae024c69_0_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408585">
            <a:off x="4566030" y="-533784"/>
            <a:ext cx="9289290" cy="10369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12"/>
          <p:cNvGrpSpPr/>
          <p:nvPr/>
        </p:nvGrpSpPr>
        <p:grpSpPr>
          <a:xfrm>
            <a:off x="4235556" y="3127311"/>
            <a:ext cx="9816887" cy="3047624"/>
            <a:chOff x="-496683" y="-1243967"/>
            <a:chExt cx="13089183" cy="4063500"/>
          </a:xfrm>
        </p:grpSpPr>
        <p:sp>
          <p:nvSpPr>
            <p:cNvPr id="273" name="Google Shape;273;p12"/>
            <p:cNvSpPr txBox="1"/>
            <p:nvPr/>
          </p:nvSpPr>
          <p:spPr>
            <a:xfrm>
              <a:off x="-496683" y="-1243967"/>
              <a:ext cx="12592500" cy="406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0" dirty="0" err="1">
                  <a:latin typeface="Fredoka"/>
                  <a:ea typeface="Fredoka"/>
                  <a:cs typeface="Fredoka"/>
                  <a:sym typeface="Fredoka"/>
                </a:rPr>
                <a:t>Wollt</a:t>
              </a:r>
              <a:r>
                <a:rPr lang="en-US" sz="9000" dirty="0">
                  <a:latin typeface="Fredoka"/>
                  <a:ea typeface="Fredoka"/>
                  <a:cs typeface="Fredoka"/>
                  <a:sym typeface="Fredoka"/>
                </a:rPr>
                <a:t> </a:t>
              </a:r>
              <a:r>
                <a:rPr lang="en-US" sz="9000" dirty="0" err="1">
                  <a:latin typeface="Fredoka"/>
                  <a:ea typeface="Fredoka"/>
                  <a:cs typeface="Fredoka"/>
                  <a:sym typeface="Fredoka"/>
                </a:rPr>
                <a:t>ihr</a:t>
              </a:r>
              <a:r>
                <a:rPr lang="en-US" sz="9000" dirty="0">
                  <a:latin typeface="Fredoka"/>
                  <a:ea typeface="Fredoka"/>
                  <a:cs typeface="Fredoka"/>
                  <a:sym typeface="Fredoka"/>
                </a:rPr>
                <a:t> </a:t>
              </a:r>
              <a:r>
                <a:rPr lang="en-US" sz="9000" dirty="0" err="1">
                  <a:latin typeface="Fredoka"/>
                  <a:ea typeface="Fredoka"/>
                  <a:cs typeface="Fredoka"/>
                  <a:sym typeface="Fredoka"/>
                </a:rPr>
                <a:t>noch</a:t>
              </a:r>
              <a:r>
                <a:rPr lang="en-US" sz="9000" dirty="0">
                  <a:latin typeface="Fredoka"/>
                  <a:ea typeface="Fredoka"/>
                  <a:cs typeface="Fredoka"/>
                  <a:sym typeface="Fredoka"/>
                </a:rPr>
                <a:t> </a:t>
              </a:r>
              <a:r>
                <a:rPr lang="en-US" sz="9000" dirty="0" err="1">
                  <a:latin typeface="Fredoka"/>
                  <a:ea typeface="Fredoka"/>
                  <a:cs typeface="Fredoka"/>
                  <a:sym typeface="Fredoka"/>
                </a:rPr>
                <a:t>etwas</a:t>
              </a:r>
              <a:r>
                <a:rPr lang="en-US" sz="9000" dirty="0">
                  <a:latin typeface="Fredoka"/>
                  <a:ea typeface="Fredoka"/>
                  <a:cs typeface="Fredoka"/>
                  <a:sym typeface="Fredoka"/>
                </a:rPr>
                <a:t> </a:t>
              </a:r>
              <a:r>
                <a:rPr lang="en-US" sz="9000" dirty="0" err="1">
                  <a:latin typeface="Fredoka"/>
                  <a:ea typeface="Fredoka"/>
                  <a:cs typeface="Fredoka"/>
                  <a:sym typeface="Fredoka"/>
                </a:rPr>
                <a:t>loswerden</a:t>
              </a:r>
              <a:r>
                <a:rPr lang="en-US" sz="9000" dirty="0">
                  <a:latin typeface="Fredoka"/>
                  <a:ea typeface="Fredoka"/>
                  <a:cs typeface="Fredoka"/>
                  <a:sym typeface="Fredoka"/>
                </a:rPr>
                <a:t>?</a:t>
              </a:r>
              <a:endParaRPr dirty="0"/>
            </a:p>
          </p:txBody>
        </p:sp>
        <p:sp>
          <p:nvSpPr>
            <p:cNvPr id="274" name="Google Shape;274;p12"/>
            <p:cNvSpPr txBox="1"/>
            <p:nvPr/>
          </p:nvSpPr>
          <p:spPr>
            <a:xfrm>
              <a:off x="0" y="2062010"/>
              <a:ext cx="125925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5" name="Google Shape;275;p12"/>
          <p:cNvPicPr preferRelativeResize="0"/>
          <p:nvPr/>
        </p:nvPicPr>
        <p:blipFill rotWithShape="1">
          <a:blip r:embed="rId4">
            <a:alphaModFix/>
          </a:blip>
          <a:srcRect l="62989" t="67035"/>
          <a:stretch/>
        </p:blipFill>
        <p:spPr>
          <a:xfrm rot="5400000">
            <a:off x="-202103" y="6179918"/>
            <a:ext cx="4312936" cy="384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40279" y="-4239083"/>
            <a:ext cx="8152651" cy="847816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2"/>
          <p:cNvSpPr txBox="1"/>
          <p:nvPr/>
        </p:nvSpPr>
        <p:spPr>
          <a:xfrm>
            <a:off x="12069900" y="8453175"/>
            <a:ext cx="6218100" cy="24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Ihr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könnt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euch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natürlich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immer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unsere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oder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die SV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wenden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wenn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etwas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ist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254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8ae024c69_0_0"/>
          <p:cNvSpPr txBox="1"/>
          <p:nvPr/>
        </p:nvSpPr>
        <p:spPr>
          <a:xfrm>
            <a:off x="1948500" y="3619650"/>
            <a:ext cx="139833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Was verbindet ihr mit dem 19. Februar?</a:t>
            </a:r>
            <a:endParaRPr/>
          </a:p>
        </p:txBody>
      </p:sp>
      <p:sp>
        <p:nvSpPr>
          <p:cNvPr id="112" name="Google Shape;112;g2b8ae024c69_0_0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g2b8ae024c6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b8ae024c6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009437">
            <a:off x="-1922874" y="-2103694"/>
            <a:ext cx="6563798" cy="62286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 txBox="1"/>
          <p:nvPr/>
        </p:nvSpPr>
        <p:spPr>
          <a:xfrm>
            <a:off x="828125" y="381300"/>
            <a:ext cx="10173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Hintergrund:</a:t>
            </a:r>
            <a:endParaRPr/>
          </a:p>
        </p:txBody>
      </p:sp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37396">
            <a:off x="7972009" y="5738077"/>
            <a:ext cx="8964268" cy="85065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p7"/>
          <p:cNvGrpSpPr/>
          <p:nvPr/>
        </p:nvGrpSpPr>
        <p:grpSpPr>
          <a:xfrm>
            <a:off x="828125" y="5977689"/>
            <a:ext cx="8293050" cy="1838839"/>
            <a:chOff x="-267433" y="-28575"/>
            <a:chExt cx="11057400" cy="2451786"/>
          </a:xfrm>
        </p:grpSpPr>
        <p:sp>
          <p:nvSpPr>
            <p:cNvPr id="123" name="Google Shape;123;p7"/>
            <p:cNvSpPr txBox="1"/>
            <p:nvPr/>
          </p:nvSpPr>
          <p:spPr>
            <a:xfrm>
              <a:off x="0" y="-28575"/>
              <a:ext cx="8248800" cy="28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 txBox="1"/>
            <p:nvPr/>
          </p:nvSpPr>
          <p:spPr>
            <a:xfrm>
              <a:off x="-267433" y="1889511"/>
              <a:ext cx="11057400" cy="53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grpSp>
        <p:nvGrpSpPr>
          <p:cNvPr id="125" name="Google Shape;125;p7"/>
          <p:cNvGrpSpPr/>
          <p:nvPr/>
        </p:nvGrpSpPr>
        <p:grpSpPr>
          <a:xfrm>
            <a:off x="622300" y="1967634"/>
            <a:ext cx="8599175" cy="8063359"/>
            <a:chOff x="-541867" y="-1687375"/>
            <a:chExt cx="11465567" cy="10751141"/>
          </a:xfrm>
        </p:grpSpPr>
        <p:sp>
          <p:nvSpPr>
            <p:cNvPr id="126" name="Google Shape;126;p7"/>
            <p:cNvSpPr txBox="1"/>
            <p:nvPr/>
          </p:nvSpPr>
          <p:spPr>
            <a:xfrm>
              <a:off x="-133700" y="-1687375"/>
              <a:ext cx="11057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latin typeface="Fredoka"/>
                  <a:ea typeface="Fredoka"/>
                  <a:cs typeface="Fredoka"/>
                  <a:sym typeface="Fredoka"/>
                </a:rPr>
                <a:t>Der 19.02.2020</a:t>
              </a:r>
              <a:endParaRPr/>
            </a:p>
          </p:txBody>
        </p:sp>
        <p:sp>
          <p:nvSpPr>
            <p:cNvPr id="127" name="Google Shape;127;p7"/>
            <p:cNvSpPr txBox="1"/>
            <p:nvPr/>
          </p:nvSpPr>
          <p:spPr>
            <a:xfrm>
              <a:off x="-541867" y="-645555"/>
              <a:ext cx="11465567" cy="9709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Ferhat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Unvar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, Hamza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Kurtović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, Said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Nesar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 Hashemi, Vili Viorel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Pâun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, Mercedes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kierpacz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, Sedat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Gürbüz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Gökhan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Gültekin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, Kaloyan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Velkov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, Faith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Saraçoglu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-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sie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alle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haben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eins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gemeinsam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: Am 19.02.2020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werden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sie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von dem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Rechtsextremisten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Tobias R. in Hanau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getötet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-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wegen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ihrer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Migrationsgeschichte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. Kurz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vor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seiner Tat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veröffentlicht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R.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ein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Manifest, in dem er seine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rassistischen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Ansichten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teilt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. In der Nacht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versagt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die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Polizei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an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vielen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Stellen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. Der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Anschlag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hinterlässt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vor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allem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eins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: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schockierte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tieftraurige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Angehörige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.</a:t>
              </a: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Eine Mutter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lässt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sich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aber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nicht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unterkriegen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: </a:t>
              </a:r>
              <a:endParaRPr sz="2600" dirty="0"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Am 14. 11. 2020 -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Ferhats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23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Geburtstag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-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gründet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Serpil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Unvar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eine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Bildungsinitiative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, die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vor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allem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eins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latin typeface="Overpass"/>
                  <a:ea typeface="Overpass"/>
                  <a:cs typeface="Overpass"/>
                  <a:sym typeface="Overpass"/>
                </a:rPr>
                <a:t>soll</a:t>
              </a:r>
              <a:r>
                <a:rPr lang="en-US" sz="2600" dirty="0">
                  <a:latin typeface="Overpass"/>
                  <a:ea typeface="Overpass"/>
                  <a:cs typeface="Overpass"/>
                  <a:sym typeface="Overpass"/>
                </a:rPr>
                <a:t>: 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Die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Erinnerung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 an die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Opfer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aufrecht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b="1" dirty="0" err="1">
                  <a:latin typeface="Overpass"/>
                  <a:ea typeface="Overpass"/>
                  <a:cs typeface="Overpass"/>
                  <a:sym typeface="Overpass"/>
                </a:rPr>
                <a:t>erhalten</a:t>
              </a:r>
              <a:r>
                <a:rPr lang="en-US" sz="2600" b="1" dirty="0">
                  <a:latin typeface="Overpass"/>
                  <a:ea typeface="Overpass"/>
                  <a:cs typeface="Overpass"/>
                  <a:sym typeface="Overpass"/>
                </a:rPr>
                <a:t>!</a:t>
              </a:r>
              <a:endParaRPr sz="2600" b="1" dirty="0"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pic>
        <p:nvPicPr>
          <p:cNvPr id="128" name="Google Shape;12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03925" y="1378800"/>
            <a:ext cx="7885426" cy="788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AAB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9"/>
          <p:cNvPicPr preferRelativeResize="0"/>
          <p:nvPr/>
        </p:nvPicPr>
        <p:blipFill rotWithShape="1">
          <a:blip r:embed="rId3">
            <a:alphaModFix/>
          </a:blip>
          <a:srcRect r="64033" b="46738"/>
          <a:stretch/>
        </p:blipFill>
        <p:spPr>
          <a:xfrm rot="-5400000" flipH="1">
            <a:off x="1041561" y="-1285136"/>
            <a:ext cx="4331880" cy="6415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9"/>
          <p:cNvGrpSpPr/>
          <p:nvPr/>
        </p:nvGrpSpPr>
        <p:grpSpPr>
          <a:xfrm>
            <a:off x="530136" y="3014000"/>
            <a:ext cx="10014714" cy="6624416"/>
            <a:chOff x="-630138" y="-795208"/>
            <a:chExt cx="9140849" cy="8832555"/>
          </a:xfrm>
        </p:grpSpPr>
        <p:sp>
          <p:nvSpPr>
            <p:cNvPr id="135" name="Google Shape;135;p9"/>
            <p:cNvSpPr txBox="1"/>
            <p:nvPr/>
          </p:nvSpPr>
          <p:spPr>
            <a:xfrm>
              <a:off x="11" y="408592"/>
              <a:ext cx="8510700" cy="7628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 dirty="0">
                <a:solidFill>
                  <a:srgbClr val="FFFAEF"/>
                </a:solidFill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600" dirty="0">
                <a:solidFill>
                  <a:srgbClr val="FFFAEF"/>
                </a:solidFill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→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hier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leisten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engagierte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Jugendliche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Aufklärungsarbeit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und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bieten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eine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sichere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Anlaufstelle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für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jeden</a:t>
              </a:r>
              <a:endParaRPr sz="2600" dirty="0">
                <a:solidFill>
                  <a:srgbClr val="FFFAEF"/>
                </a:solidFill>
                <a:latin typeface="Overpass"/>
                <a:ea typeface="Overpass"/>
                <a:cs typeface="Overpass"/>
                <a:sym typeface="Overpass"/>
              </a:endParaRPr>
            </a:p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→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sie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setzen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sich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aktiv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gegen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Rassismus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und für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Toleranz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ein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vor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allem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an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Schulen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denn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: </a:t>
              </a:r>
            </a:p>
            <a:p>
              <a:pPr marL="0" marR="0" lvl="0" indent="0"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“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Die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rassistischen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Erfahrungen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, die Ferhat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im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Alltag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und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vor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allem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auch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in der Schule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gemacht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hat,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haben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unser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Verhältnis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beeinflusst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.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Wir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haben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oft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deswegen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gestritten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. Ich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habe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mich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oft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hilflos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gefühlt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. Und ich bin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sicher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Ferhat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auch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.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Leider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gab es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niemanden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, der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uns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helfen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i="1" dirty="0" err="1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konnte</a:t>
              </a:r>
              <a:r>
                <a:rPr lang="en-US" sz="2600" i="1" dirty="0">
                  <a:solidFill>
                    <a:schemeClr val="lt1"/>
                  </a:solidFill>
                  <a:latin typeface="Overpass"/>
                  <a:ea typeface="Overpass"/>
                  <a:cs typeface="Overpass"/>
                  <a:sym typeface="Overpass"/>
                </a:rPr>
                <a:t>.”</a:t>
              </a:r>
              <a:endParaRPr sz="2600" dirty="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  <p:sp>
          <p:nvSpPr>
            <p:cNvPr id="136" name="Google Shape;136;p9"/>
            <p:cNvSpPr txBox="1"/>
            <p:nvPr/>
          </p:nvSpPr>
          <p:spPr>
            <a:xfrm>
              <a:off x="-630138" y="-795208"/>
              <a:ext cx="8111400" cy="16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295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Die Bildungsinitiative Ferhat Unvar als Form des Widerstands::</a:t>
              </a:r>
              <a:endParaRPr/>
            </a:p>
          </p:txBody>
        </p:sp>
      </p:grpSp>
      <p:pic>
        <p:nvPicPr>
          <p:cNvPr id="137" name="Google Shape;13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4850" y="928550"/>
            <a:ext cx="6736500" cy="6736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3"/>
          <p:cNvPicPr preferRelativeResize="0"/>
          <p:nvPr/>
        </p:nvPicPr>
        <p:blipFill rotWithShape="1">
          <a:blip r:embed="rId3">
            <a:alphaModFix/>
          </a:blip>
          <a:srcRect r="64033" b="46738"/>
          <a:stretch/>
        </p:blipFill>
        <p:spPr>
          <a:xfrm rot="-5400000">
            <a:off x="1041561" y="4941242"/>
            <a:ext cx="4331879" cy="64150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3" name="Google Shape;143;p13"/>
          <p:cNvGraphicFramePr/>
          <p:nvPr>
            <p:extLst>
              <p:ext uri="{D42A27DB-BD31-4B8C-83A1-F6EECF244321}">
                <p14:modId xmlns:p14="http://schemas.microsoft.com/office/powerpoint/2010/main" val="2161178736"/>
              </p:ext>
            </p:extLst>
          </p:nvPr>
        </p:nvGraphicFramePr>
        <p:xfrm>
          <a:off x="9144000" y="826032"/>
          <a:ext cx="8115300" cy="9488650"/>
        </p:xfrm>
        <a:graphic>
          <a:graphicData uri="http://schemas.openxmlformats.org/drawingml/2006/table">
            <a:tbl>
              <a:tblPr>
                <a:noFill/>
                <a:tableStyleId>{A835FD13-CCD0-4608-AD80-8A6A61473E86}</a:tableStyleId>
              </a:tblPr>
              <a:tblGrid>
                <a:gridCol w="124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3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u="none" strike="noStrike" cap="none">
                          <a:solidFill>
                            <a:srgbClr val="000000"/>
                          </a:solidFill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01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Gedenken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an die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Opfer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steht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an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oberster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Stelle,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getreu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Ferhats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Motto: “Tot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sind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wir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erst,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wenn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man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uns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vergisst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”</a:t>
                      </a:r>
                      <a:endParaRPr sz="2500" dirty="0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2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02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Bundesweite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Vernetzung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mit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Schulen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-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auch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mit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unserer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! Frau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Unvar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ist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unsere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Patin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für das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Netzwerk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“Schule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ohne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Rassismus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Schule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mit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Courage”</a:t>
                      </a:r>
                      <a:endParaRPr sz="2500" dirty="0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2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03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Aufklärungsarbeit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-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über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Hanau,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Rassismus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und die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Gefahr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von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Rechtsextremismus</a:t>
                      </a:r>
                      <a:endParaRPr sz="2500" dirty="0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04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Workshops von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ausgebildeten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Jugendlichen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für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Jugendliche</a:t>
                      </a:r>
                      <a:endParaRPr sz="2500" dirty="0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2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Fredoka"/>
                          <a:ea typeface="Fredoka"/>
                          <a:cs typeface="Fredoka"/>
                          <a:sym typeface="Fredoka"/>
                        </a:rPr>
                        <a:t>05</a:t>
                      </a:r>
                      <a:endParaRPr sz="1100" u="none" strike="noStrike" cap="none"/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Anlaufstelle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für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Jugendliche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denen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Rassismus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widerfahren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ist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,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auch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für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überforderte</a:t>
                      </a:r>
                      <a:r>
                        <a:rPr lang="en-US" sz="2500" dirty="0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 </a:t>
                      </a:r>
                      <a:r>
                        <a:rPr lang="en-US" sz="2500" dirty="0" err="1">
                          <a:latin typeface="Overpass"/>
                          <a:ea typeface="Overpass"/>
                          <a:cs typeface="Overpass"/>
                          <a:sym typeface="Overpass"/>
                        </a:rPr>
                        <a:t>Eltern</a:t>
                      </a:r>
                      <a:endParaRPr sz="2500" dirty="0">
                        <a:latin typeface="Overpass"/>
                        <a:ea typeface="Overpass"/>
                        <a:cs typeface="Overpass"/>
                        <a:sym typeface="Overpass"/>
                      </a:endParaRPr>
                    </a:p>
                  </a:txBody>
                  <a:tcPr marL="190500" marR="190500" marT="190500" marB="190500" anchor="ctr">
                    <a:lnL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A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4" name="Google Shape;144;p13"/>
          <p:cNvSpPr txBox="1"/>
          <p:nvPr/>
        </p:nvSpPr>
        <p:spPr>
          <a:xfrm>
            <a:off x="2069700" y="3986780"/>
            <a:ext cx="707430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Arbeit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der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Ini</a:t>
            </a:r>
            <a:r>
              <a:rPr lang="de-DE" sz="9000" err="1">
                <a:latin typeface="Fredoka"/>
                <a:ea typeface="Fredoka"/>
                <a:cs typeface="Fredoka"/>
                <a:sym typeface="Fredoka"/>
              </a:rPr>
              <a:t>tiative</a:t>
            </a:r>
            <a:endParaRPr/>
          </a:p>
        </p:txBody>
      </p:sp>
      <p:pic>
        <p:nvPicPr>
          <p:cNvPr id="145" name="Google Shape;14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21944" y="0"/>
            <a:ext cx="11958233" cy="2098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/>
          <p:nvPr/>
        </p:nvSpPr>
        <p:spPr>
          <a:xfrm rot="10090262">
            <a:off x="-2969613" y="5184636"/>
            <a:ext cx="8774007" cy="7633386"/>
          </a:xfrm>
          <a:custGeom>
            <a:avLst/>
            <a:gdLst/>
            <a:ahLst/>
            <a:cxnLst/>
            <a:rect l="l" t="t" r="r" b="b"/>
            <a:pathLst>
              <a:path w="8774007" h="7633386" extrusionOk="0">
                <a:moveTo>
                  <a:pt x="0" y="0"/>
                </a:moveTo>
                <a:lnTo>
                  <a:pt x="8774007" y="0"/>
                </a:lnTo>
                <a:lnTo>
                  <a:pt x="8774007" y="7633386"/>
                </a:lnTo>
                <a:lnTo>
                  <a:pt x="0" y="7633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pic>
        <p:nvPicPr>
          <p:cNvPr id="151" name="Google Shape;15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2155" y="4708450"/>
            <a:ext cx="4931525" cy="276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6968" y="4579525"/>
            <a:ext cx="11489581" cy="517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2278" y="954725"/>
            <a:ext cx="7599509" cy="427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750" y="401175"/>
            <a:ext cx="8152944" cy="457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/>
          <p:nvPr/>
        </p:nvSpPr>
        <p:spPr>
          <a:xfrm>
            <a:off x="351645" y="8025120"/>
            <a:ext cx="55161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es </a:t>
            </a:r>
            <a:r>
              <a:rPr lang="en-US" sz="3200" dirty="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gibt</a:t>
            </a:r>
            <a:r>
              <a:rPr lang="en-US" sz="3200" dirty="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aber</a:t>
            </a:r>
            <a:r>
              <a:rPr lang="en-US" sz="3200" dirty="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auch</a:t>
            </a:r>
            <a:r>
              <a:rPr lang="en-US" sz="3200" dirty="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andere</a:t>
            </a:r>
            <a:r>
              <a:rPr lang="en-US" sz="3200" dirty="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Formen</a:t>
            </a:r>
            <a:r>
              <a:rPr lang="en-US" sz="3200" dirty="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von </a:t>
            </a:r>
            <a:r>
              <a:rPr lang="en-US" sz="3200" dirty="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Widerstand</a:t>
            </a:r>
            <a:r>
              <a:rPr lang="en-US" sz="3200" dirty="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…</a:t>
            </a:r>
            <a:endParaRPr sz="3200" dirty="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8ae024c69_0_46"/>
          <p:cNvSpPr txBox="1"/>
          <p:nvPr/>
        </p:nvSpPr>
        <p:spPr>
          <a:xfrm>
            <a:off x="3238950" y="2808470"/>
            <a:ext cx="11810100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Kennt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ihr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den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Grund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für die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vielen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Demos in </a:t>
            </a:r>
            <a:r>
              <a:rPr lang="en-US" sz="9000" err="1">
                <a:latin typeface="Fredoka"/>
                <a:ea typeface="Fredoka"/>
                <a:cs typeface="Fredoka"/>
                <a:sym typeface="Fredoka"/>
              </a:rPr>
              <a:t>letzter</a:t>
            </a:r>
            <a:r>
              <a:rPr lang="en-US" sz="9000">
                <a:latin typeface="Fredoka"/>
                <a:ea typeface="Fredoka"/>
                <a:cs typeface="Fredoka"/>
                <a:sym typeface="Fredoka"/>
              </a:rPr>
              <a:t> Zeit?</a:t>
            </a:r>
            <a:endParaRPr sz="9000">
              <a:latin typeface="Fredoka"/>
              <a:ea typeface="Fredoka"/>
              <a:cs typeface="Fredoka"/>
              <a:sym typeface="Fredok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0"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1" name="Google Shape;161;g2b8ae024c69_0_46"/>
          <p:cNvSpPr txBox="1"/>
          <p:nvPr/>
        </p:nvSpPr>
        <p:spPr>
          <a:xfrm>
            <a:off x="14111545" y="1000125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g2b8ae024c69_0_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55377" y="6809666"/>
            <a:ext cx="6229999" cy="695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b8ae024c69_0_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925458" cy="4700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AAB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 l="64771" t="21970"/>
          <a:stretch/>
        </p:blipFill>
        <p:spPr>
          <a:xfrm rot="5400000">
            <a:off x="3181955" y="2076196"/>
            <a:ext cx="5143500" cy="1139276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/>
          <p:nvPr/>
        </p:nvSpPr>
        <p:spPr>
          <a:xfrm>
            <a:off x="972750" y="6146400"/>
            <a:ext cx="3259800" cy="2149200"/>
          </a:xfrm>
          <a:prstGeom prst="wedgeRoundRectCallout">
            <a:avLst>
              <a:gd name="adj1" fmla="val 9381"/>
              <a:gd name="adj2" fmla="val 73995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 r="64033" b="46738"/>
          <a:stretch/>
        </p:blipFill>
        <p:spPr>
          <a:xfrm rot="-5400000" flipH="1">
            <a:off x="-4815703" y="-1693918"/>
            <a:ext cx="4331879" cy="64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/>
          <p:nvPr/>
        </p:nvSpPr>
        <p:spPr>
          <a:xfrm rot="-1019221">
            <a:off x="10198614" y="-2488515"/>
            <a:ext cx="11419829" cy="9935251"/>
          </a:xfrm>
          <a:custGeom>
            <a:avLst/>
            <a:gdLst/>
            <a:ahLst/>
            <a:cxnLst/>
            <a:rect l="l" t="t" r="r" b="b"/>
            <a:pathLst>
              <a:path w="11406363" h="9923536" extrusionOk="0">
                <a:moveTo>
                  <a:pt x="0" y="0"/>
                </a:moveTo>
                <a:lnTo>
                  <a:pt x="11406363" y="0"/>
                </a:lnTo>
                <a:lnTo>
                  <a:pt x="11406363" y="9923536"/>
                </a:lnTo>
                <a:lnTo>
                  <a:pt x="0" y="99235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172" name="Google Shape;172;p6"/>
          <p:cNvSpPr txBox="1"/>
          <p:nvPr/>
        </p:nvSpPr>
        <p:spPr>
          <a:xfrm>
            <a:off x="7937325" y="1225325"/>
            <a:ext cx="96138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AEF"/>
                </a:solidFill>
                <a:latin typeface="Fredoka"/>
                <a:ea typeface="Fredoka"/>
                <a:cs typeface="Fredoka"/>
                <a:sym typeface="Fredoka"/>
              </a:rPr>
              <a:t>Treffen in Potsdam</a:t>
            </a:r>
            <a:endParaRPr/>
          </a:p>
        </p:txBody>
      </p:sp>
      <p:grpSp>
        <p:nvGrpSpPr>
          <p:cNvPr id="173" name="Google Shape;173;p6"/>
          <p:cNvGrpSpPr/>
          <p:nvPr/>
        </p:nvGrpSpPr>
        <p:grpSpPr>
          <a:xfrm>
            <a:off x="699817" y="548824"/>
            <a:ext cx="5137613" cy="2149279"/>
            <a:chOff x="-276983" y="-579308"/>
            <a:chExt cx="6850150" cy="2865705"/>
          </a:xfrm>
        </p:grpSpPr>
        <p:sp>
          <p:nvSpPr>
            <p:cNvPr id="174" name="Google Shape;174;p6"/>
            <p:cNvSpPr txBox="1"/>
            <p:nvPr/>
          </p:nvSpPr>
          <p:spPr>
            <a:xfrm>
              <a:off x="-210133" y="365497"/>
              <a:ext cx="6783300" cy="192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einige Rechtsextreme und Mitglieder der AfD haben sich im November geheim getroffen </a:t>
              </a:r>
              <a:endParaRPr/>
            </a:p>
          </p:txBody>
        </p:sp>
        <p:sp>
          <p:nvSpPr>
            <p:cNvPr id="175" name="Google Shape;175;p6"/>
            <p:cNvSpPr txBox="1"/>
            <p:nvPr/>
          </p:nvSpPr>
          <p:spPr>
            <a:xfrm>
              <a:off x="-276983" y="-579308"/>
              <a:ext cx="6783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Was ist passiert?</a:t>
              </a:r>
              <a:endParaRPr/>
            </a:p>
          </p:txBody>
        </p:sp>
      </p:grpSp>
      <p:grpSp>
        <p:nvGrpSpPr>
          <p:cNvPr id="176" name="Google Shape;176;p6"/>
          <p:cNvGrpSpPr/>
          <p:nvPr/>
        </p:nvGrpSpPr>
        <p:grpSpPr>
          <a:xfrm>
            <a:off x="5706143" y="2757459"/>
            <a:ext cx="5721525" cy="4992395"/>
            <a:chOff x="-1937850" y="-2470194"/>
            <a:chExt cx="7628700" cy="6656526"/>
          </a:xfrm>
        </p:grpSpPr>
        <p:sp>
          <p:nvSpPr>
            <p:cNvPr id="177" name="Google Shape;177;p6"/>
            <p:cNvSpPr txBox="1"/>
            <p:nvPr/>
          </p:nvSpPr>
          <p:spPr>
            <a:xfrm>
              <a:off x="-1937850" y="-2470194"/>
              <a:ext cx="7628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Was </a:t>
              </a:r>
              <a:r>
                <a:rPr lang="en-US" sz="3600" dirty="0" err="1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wurde</a:t>
              </a:r>
              <a:r>
                <a:rPr lang="en-US" sz="3600" dirty="0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 </a:t>
              </a:r>
              <a:r>
                <a:rPr lang="en-US" sz="3600" dirty="0" err="1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besprochen</a:t>
              </a:r>
              <a:r>
                <a:rPr lang="en-US" sz="3600" dirty="0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?</a:t>
              </a:r>
              <a:endParaRPr dirty="0"/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-1937833" y="-1361853"/>
              <a:ext cx="6757500" cy="55481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es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wurde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ein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Plan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präsentiert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, der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eine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Abschiebung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aller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Menschen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mit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Migrationsgeschichte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vorsieht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d.h.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erstmals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wurde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auch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über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die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Abschiebung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von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deutschen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Staatsbürgern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geredet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, die in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zweiter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oder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dritter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Generation </a:t>
              </a:r>
              <a:r>
                <a:rPr lang="en-US" sz="260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hier</a:t>
              </a:r>
              <a:r>
                <a:rPr lang="en-US" sz="260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leben</a:t>
              </a:r>
              <a:endParaRPr sz="2600">
                <a:solidFill>
                  <a:srgbClr val="FFFAEF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grpSp>
        <p:nvGrpSpPr>
          <p:cNvPr id="179" name="Google Shape;179;p6"/>
          <p:cNvGrpSpPr/>
          <p:nvPr/>
        </p:nvGrpSpPr>
        <p:grpSpPr>
          <a:xfrm>
            <a:off x="11450076" y="6324450"/>
            <a:ext cx="6040800" cy="2500402"/>
            <a:chOff x="-595858" y="-1327599"/>
            <a:chExt cx="8054400" cy="3333869"/>
          </a:xfrm>
        </p:grpSpPr>
        <p:sp>
          <p:nvSpPr>
            <p:cNvPr id="180" name="Google Shape;180;p6"/>
            <p:cNvSpPr txBox="1"/>
            <p:nvPr/>
          </p:nvSpPr>
          <p:spPr>
            <a:xfrm>
              <a:off x="-466225" y="-1327599"/>
              <a:ext cx="7462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AEF"/>
                  </a:solidFill>
                  <a:latin typeface="Fredoka"/>
                  <a:ea typeface="Fredoka"/>
                  <a:cs typeface="Fredoka"/>
                  <a:sym typeface="Fredoka"/>
                </a:rPr>
                <a:t>Was ist danach passiert?</a:t>
              </a:r>
              <a:endParaRPr/>
            </a:p>
          </p:txBody>
        </p:sp>
        <p:sp>
          <p:nvSpPr>
            <p:cNvPr id="181" name="Google Shape;181;p6"/>
            <p:cNvSpPr txBox="1"/>
            <p:nvPr/>
          </p:nvSpPr>
          <p:spPr>
            <a:xfrm>
              <a:off x="-595858" y="-74299"/>
              <a:ext cx="8054400" cy="2080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Millionen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Menschen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haben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demonstriert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,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sowohl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gegen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Rechtsextremismus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als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auch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gegen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die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AfD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 - </a:t>
              </a:r>
              <a:r>
                <a:rPr lang="en-US" sz="2600" dirty="0" err="1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warum</a:t>
              </a:r>
              <a:r>
                <a:rPr lang="en-US" sz="2600" dirty="0">
                  <a:solidFill>
                    <a:srgbClr val="FFFAEF"/>
                  </a:solidFill>
                  <a:latin typeface="Overpass"/>
                  <a:ea typeface="Overpass"/>
                  <a:cs typeface="Overpass"/>
                  <a:sym typeface="Overpass"/>
                </a:rPr>
                <a:t>? </a:t>
              </a:r>
              <a:endParaRPr sz="2600" dirty="0">
                <a:solidFill>
                  <a:srgbClr val="FFFAEF"/>
                </a:solidFill>
                <a:latin typeface="Overpass"/>
                <a:ea typeface="Overpass"/>
                <a:cs typeface="Overpass"/>
                <a:sym typeface="Overpass"/>
              </a:endParaRPr>
            </a:p>
          </p:txBody>
        </p:sp>
      </p:grpSp>
      <p:sp>
        <p:nvSpPr>
          <p:cNvPr id="182" name="Google Shape;182;p6"/>
          <p:cNvSpPr txBox="1"/>
          <p:nvPr/>
        </p:nvSpPr>
        <p:spPr>
          <a:xfrm>
            <a:off x="1028700" y="8682778"/>
            <a:ext cx="314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"/>
          <p:cNvSpPr txBox="1"/>
          <p:nvPr/>
        </p:nvSpPr>
        <p:spPr>
          <a:xfrm>
            <a:off x="1157625" y="6433000"/>
            <a:ext cx="3639000" cy="20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correctiv</a:t>
            </a:r>
            <a:r>
              <a:rPr lang="en-US" sz="2400" u="sng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hat </a:t>
            </a:r>
            <a:r>
              <a:rPr lang="en-US" sz="240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einen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umfassenden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Bericht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Mitte </a:t>
            </a:r>
            <a:r>
              <a:rPr lang="en-US" sz="240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Januar</a:t>
            </a:r>
            <a:r>
              <a:rPr lang="en-US" sz="24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n-US" sz="2400" err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veröffentlicht</a:t>
            </a:r>
            <a:endParaRPr sz="24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Microsoft Office PowerPoint</Application>
  <PresentationFormat>Benutzerdefiniert</PresentationFormat>
  <Paragraphs>97</Paragraphs>
  <Slides>22</Slides>
  <Notes>22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Overpass</vt:lpstr>
      <vt:lpstr>Arial</vt:lpstr>
      <vt:lpstr>Fredoka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Janosch Krasa</dc:creator>
  <cp:lastModifiedBy>Moritz Kiebert</cp:lastModifiedBy>
  <cp:revision>3</cp:revision>
  <dcterms:created xsi:type="dcterms:W3CDTF">2006-08-16T00:00:00Z</dcterms:created>
  <dcterms:modified xsi:type="dcterms:W3CDTF">2024-02-18T11:21:29Z</dcterms:modified>
</cp:coreProperties>
</file>